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1.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50" r:id="rId1"/>
    <p:sldMasterId id="2147483669" r:id="rId2"/>
  </p:sldMasterIdLst>
  <p:notesMasterIdLst>
    <p:notesMasterId r:id="rId59"/>
  </p:notesMasterIdLst>
  <p:sldIdLst>
    <p:sldId id="323" r:id="rId3"/>
    <p:sldId id="324" r:id="rId4"/>
    <p:sldId id="328" r:id="rId5"/>
    <p:sldId id="325" r:id="rId6"/>
    <p:sldId id="289" r:id="rId7"/>
    <p:sldId id="290" r:id="rId8"/>
    <p:sldId id="291" r:id="rId9"/>
    <p:sldId id="292" r:id="rId10"/>
    <p:sldId id="333" r:id="rId11"/>
    <p:sldId id="329" r:id="rId12"/>
    <p:sldId id="322" r:id="rId13"/>
    <p:sldId id="296" r:id="rId14"/>
    <p:sldId id="264" r:id="rId15"/>
    <p:sldId id="260" r:id="rId16"/>
    <p:sldId id="268" r:id="rId17"/>
    <p:sldId id="275" r:id="rId18"/>
    <p:sldId id="317" r:id="rId19"/>
    <p:sldId id="313" r:id="rId20"/>
    <p:sldId id="318" r:id="rId21"/>
    <p:sldId id="314" r:id="rId22"/>
    <p:sldId id="319" r:id="rId23"/>
    <p:sldId id="315" r:id="rId24"/>
    <p:sldId id="330" r:id="rId25"/>
    <p:sldId id="295" r:id="rId26"/>
    <p:sldId id="294" r:id="rId27"/>
    <p:sldId id="298" r:id="rId28"/>
    <p:sldId id="297" r:id="rId29"/>
    <p:sldId id="316" r:id="rId30"/>
    <p:sldId id="267" r:id="rId31"/>
    <p:sldId id="269" r:id="rId32"/>
    <p:sldId id="276" r:id="rId33"/>
    <p:sldId id="271" r:id="rId34"/>
    <p:sldId id="277" r:id="rId35"/>
    <p:sldId id="331" r:id="rId36"/>
    <p:sldId id="305" r:id="rId37"/>
    <p:sldId id="261" r:id="rId38"/>
    <p:sldId id="266" r:id="rId39"/>
    <p:sldId id="273" r:id="rId40"/>
    <p:sldId id="270" r:id="rId41"/>
    <p:sldId id="300" r:id="rId42"/>
    <p:sldId id="301" r:id="rId43"/>
    <p:sldId id="302" r:id="rId44"/>
    <p:sldId id="303" r:id="rId45"/>
    <p:sldId id="332" r:id="rId46"/>
    <p:sldId id="262" r:id="rId47"/>
    <p:sldId id="272" r:id="rId48"/>
    <p:sldId id="274" r:id="rId49"/>
    <p:sldId id="265" r:id="rId50"/>
    <p:sldId id="306" r:id="rId51"/>
    <p:sldId id="308" r:id="rId52"/>
    <p:sldId id="309" r:id="rId53"/>
    <p:sldId id="311" r:id="rId54"/>
    <p:sldId id="312" r:id="rId55"/>
    <p:sldId id="321" r:id="rId56"/>
    <p:sldId id="334" r:id="rId57"/>
    <p:sldId id="2373" r:id="rId58"/>
  </p:sldIdLst>
  <p:sldSz cx="12192000" cy="6858000"/>
  <p:notesSz cx="6858000" cy="9144000"/>
  <p:custDataLst>
    <p:tags r:id="rId60"/>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404040"/>
    <a:srgbClr val="902023"/>
    <a:srgbClr val="A72527"/>
    <a:srgbClr val="01A89E"/>
    <a:srgbClr val="0C2834"/>
    <a:srgbClr val="36333A"/>
    <a:srgbClr val="FF9F1C"/>
    <a:srgbClr val="01DDCD"/>
    <a:srgbClr val="01C3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40" autoAdjust="0"/>
    <p:restoredTop sz="96580" autoAdjust="0"/>
  </p:normalViewPr>
  <p:slideViewPr>
    <p:cSldViewPr snapToGrid="0">
      <p:cViewPr varScale="1">
        <p:scale>
          <a:sx n="108" d="100"/>
          <a:sy n="108" d="100"/>
        </p:scale>
        <p:origin x="546" y="114"/>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61" Type="http://schemas.openxmlformats.org/officeDocument/2006/relationships/presProps" Target="pres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spPr>
            <a:ln>
              <a:noFill/>
            </a:ln>
          </c:spPr>
          <c:explosion val="4"/>
          <c:dPt>
            <c:idx val="0"/>
            <c:bubble3D val="0"/>
            <c:spPr>
              <a:solidFill>
                <a:srgbClr val="A72527"/>
              </a:solidFill>
              <a:ln w="19050">
                <a:noFill/>
              </a:ln>
              <a:effectLst/>
            </c:spPr>
            <c:extLst xmlns:c16r2="http://schemas.microsoft.com/office/drawing/2015/06/chart">
              <c:ext xmlns:c16="http://schemas.microsoft.com/office/drawing/2014/chart" uri="{C3380CC4-5D6E-409C-BE32-E72D297353CC}">
                <c16:uniqueId val="{00000001-7271-4EC2-A826-BFB61A1FAA5E}"/>
              </c:ext>
            </c:extLst>
          </c:dPt>
          <c:dPt>
            <c:idx val="1"/>
            <c:bubble3D val="0"/>
            <c:spPr>
              <a:solidFill>
                <a:srgbClr val="404040"/>
              </a:solidFill>
              <a:ln w="19050">
                <a:noFill/>
              </a:ln>
              <a:effectLst/>
            </c:spPr>
            <c:extLst xmlns:c16r2="http://schemas.microsoft.com/office/drawing/2015/06/chart">
              <c:ext xmlns:c16="http://schemas.microsoft.com/office/drawing/2014/chart" uri="{C3380CC4-5D6E-409C-BE32-E72D297353CC}">
                <c16:uniqueId val="{00000003-7271-4EC2-A826-BFB61A1FAA5E}"/>
              </c:ext>
            </c:extLst>
          </c:dPt>
          <c:dPt>
            <c:idx val="2"/>
            <c:bubble3D val="0"/>
            <c:spPr>
              <a:solidFill>
                <a:sysClr val="windowText" lastClr="000000">
                  <a:lumMod val="50000"/>
                  <a:lumOff val="50000"/>
                </a:sysClr>
              </a:solidFill>
              <a:ln w="19050">
                <a:noFill/>
              </a:ln>
              <a:effectLst/>
            </c:spPr>
            <c:extLst xmlns:c16r2="http://schemas.microsoft.com/office/drawing/2015/06/chart">
              <c:ext xmlns:c16="http://schemas.microsoft.com/office/drawing/2014/chart" uri="{C3380CC4-5D6E-409C-BE32-E72D297353CC}">
                <c16:uniqueId val="{00000005-7271-4EC2-A826-BFB61A1FAA5E}"/>
              </c:ext>
            </c:extLst>
          </c:dPt>
          <c:dPt>
            <c:idx val="3"/>
            <c:bubble3D val="0"/>
            <c:spPr>
              <a:solidFill>
                <a:sysClr val="window" lastClr="FFFFFF">
                  <a:lumMod val="85000"/>
                </a:sysClr>
              </a:solidFill>
              <a:ln w="19050">
                <a:noFill/>
              </a:ln>
              <a:effectLst/>
            </c:spPr>
            <c:extLst xmlns:c16r2="http://schemas.microsoft.com/office/drawing/2015/06/chart">
              <c:ext xmlns:c16="http://schemas.microsoft.com/office/drawing/2014/chart" uri="{C3380CC4-5D6E-409C-BE32-E72D297353CC}">
                <c16:uniqueId val="{00000007-7271-4EC2-A826-BFB61A1FAA5E}"/>
              </c:ext>
            </c:extLst>
          </c:dPt>
          <c:cat>
            <c:strRef>
              <c:f>Sheet1!$A$2:$A$5</c:f>
              <c:strCache>
                <c:ptCount val="4"/>
                <c:pt idx="0">
                  <c:v>类别 1</c:v>
                </c:pt>
                <c:pt idx="1">
                  <c:v>类别 2</c:v>
                </c:pt>
                <c:pt idx="2">
                  <c:v>类别 3</c:v>
                </c:pt>
                <c:pt idx="3">
                  <c:v>类别 4</c:v>
                </c:pt>
              </c:strCache>
            </c:strRef>
          </c:cat>
          <c:val>
            <c:numRef>
              <c:f>Sheet1!$B$2:$B$5</c:f>
              <c:numCache>
                <c:formatCode>General</c:formatCode>
                <c:ptCount val="4"/>
                <c:pt idx="0">
                  <c:v>700</c:v>
                </c:pt>
                <c:pt idx="1">
                  <c:v>400</c:v>
                </c:pt>
                <c:pt idx="2">
                  <c:v>200</c:v>
                </c:pt>
                <c:pt idx="3">
                  <c:v>100</c:v>
                </c:pt>
              </c:numCache>
            </c:numRef>
          </c:val>
          <c:extLst xmlns:c16r2="http://schemas.microsoft.com/office/drawing/2015/06/chart">
            <c:ext xmlns:c16="http://schemas.microsoft.com/office/drawing/2014/chart" uri="{C3380CC4-5D6E-409C-BE32-E72D297353CC}">
              <c16:uniqueId val="{00000008-7271-4EC2-A826-BFB61A1FAA5E}"/>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layout>
        <c:manualLayout>
          <c:xMode val="edge"/>
          <c:yMode val="edge"/>
          <c:x val="4.7317715028170233E-2"/>
          <c:y val="0.95045335543275511"/>
          <c:w val="0.8999999213817319"/>
          <c:h val="4.9546644567244891E-2"/>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系列 1</c:v>
                </c:pt>
              </c:strCache>
            </c:strRef>
          </c:tx>
          <c:spPr>
            <a:solidFill>
              <a:schemeClr val="accent2"/>
            </a:solidFill>
            <a:ln>
              <a:noFill/>
            </a:ln>
            <a:effectLst/>
          </c:spPr>
          <c:invertIfNegative val="0"/>
          <c:dPt>
            <c:idx val="0"/>
            <c:invertIfNegative val="0"/>
            <c:bubble3D val="0"/>
            <c:spPr>
              <a:solidFill>
                <a:srgbClr val="A72527"/>
              </a:solidFill>
              <a:ln>
                <a:noFill/>
              </a:ln>
              <a:effectLst/>
            </c:spPr>
            <c:extLst xmlns:c16r2="http://schemas.microsoft.com/office/drawing/2015/06/chart">
              <c:ext xmlns:c16="http://schemas.microsoft.com/office/drawing/2014/chart" uri="{C3380CC4-5D6E-409C-BE32-E72D297353CC}">
                <c16:uniqueId val="{00000001-9CFB-4837-9689-BD720F8DD00E}"/>
              </c:ext>
            </c:extLst>
          </c:dPt>
          <c:dPt>
            <c:idx val="1"/>
            <c:invertIfNegative val="0"/>
            <c:bubble3D val="0"/>
            <c:spPr>
              <a:solidFill>
                <a:srgbClr val="404040"/>
              </a:solidFill>
              <a:ln>
                <a:noFill/>
              </a:ln>
              <a:effectLst/>
            </c:spPr>
            <c:extLst xmlns:c16r2="http://schemas.microsoft.com/office/drawing/2015/06/chart">
              <c:ext xmlns:c16="http://schemas.microsoft.com/office/drawing/2014/chart" uri="{C3380CC4-5D6E-409C-BE32-E72D297353CC}">
                <c16:uniqueId val="{00000003-9CFB-4837-9689-BD720F8DD00E}"/>
              </c:ext>
            </c:extLst>
          </c:dPt>
          <c:dPt>
            <c:idx val="2"/>
            <c:invertIfNegative val="0"/>
            <c:bubble3D val="0"/>
            <c:spPr>
              <a:solidFill>
                <a:srgbClr val="A72527"/>
              </a:solidFill>
              <a:ln>
                <a:noFill/>
              </a:ln>
              <a:effectLst/>
            </c:spPr>
            <c:extLst xmlns:c16r2="http://schemas.microsoft.com/office/drawing/2015/06/chart">
              <c:ext xmlns:c16="http://schemas.microsoft.com/office/drawing/2014/chart" uri="{C3380CC4-5D6E-409C-BE32-E72D297353CC}">
                <c16:uniqueId val="{00000005-9CFB-4837-9689-BD720F8DD00E}"/>
              </c:ext>
            </c:extLst>
          </c:dPt>
          <c:dPt>
            <c:idx val="3"/>
            <c:invertIfNegative val="0"/>
            <c:bubble3D val="0"/>
            <c:spPr>
              <a:solidFill>
                <a:srgbClr val="404040"/>
              </a:solidFill>
              <a:ln>
                <a:noFill/>
              </a:ln>
              <a:effectLst/>
            </c:spPr>
            <c:extLst xmlns:c16r2="http://schemas.microsoft.com/office/drawing/2015/06/chart">
              <c:ext xmlns:c16="http://schemas.microsoft.com/office/drawing/2014/chart" uri="{C3380CC4-5D6E-409C-BE32-E72D297353CC}">
                <c16:uniqueId val="{00000007-9CFB-4837-9689-BD720F8DD00E}"/>
              </c:ext>
            </c:extLst>
          </c:dPt>
          <c:cat>
            <c:strRef>
              <c:f>Sheet1!$A$2:$A$5</c:f>
              <c:strCache>
                <c:ptCount val="4"/>
                <c:pt idx="0">
                  <c:v>类别 1</c:v>
                </c:pt>
                <c:pt idx="1">
                  <c:v>类别 2</c:v>
                </c:pt>
                <c:pt idx="2">
                  <c:v>类别 3</c:v>
                </c:pt>
                <c:pt idx="3">
                  <c:v>类别 4</c:v>
                </c:pt>
              </c:strCache>
            </c:strRef>
          </c:cat>
          <c:val>
            <c:numRef>
              <c:f>Sheet1!$B$2:$B$5</c:f>
              <c:numCache>
                <c:formatCode>General</c:formatCode>
                <c:ptCount val="4"/>
                <c:pt idx="0">
                  <c:v>200</c:v>
                </c:pt>
                <c:pt idx="1">
                  <c:v>100</c:v>
                </c:pt>
                <c:pt idx="2">
                  <c:v>120</c:v>
                </c:pt>
                <c:pt idx="3">
                  <c:v>80</c:v>
                </c:pt>
              </c:numCache>
            </c:numRef>
          </c:val>
          <c:extLst xmlns:c16r2="http://schemas.microsoft.com/office/drawing/2015/06/chart">
            <c:ext xmlns:c16="http://schemas.microsoft.com/office/drawing/2014/chart" uri="{C3380CC4-5D6E-409C-BE32-E72D297353CC}">
              <c16:uniqueId val="{00000008-9CFB-4837-9689-BD720F8DD00E}"/>
            </c:ext>
          </c:extLst>
        </c:ser>
        <c:ser>
          <c:idx val="1"/>
          <c:order val="1"/>
          <c:tx>
            <c:strRef>
              <c:f>Sheet1!$C$1</c:f>
              <c:strCache>
                <c:ptCount val="1"/>
                <c:pt idx="0">
                  <c:v>系列 2</c:v>
                </c:pt>
              </c:strCache>
            </c:strRef>
          </c:tx>
          <c:spPr>
            <a:solidFill>
              <a:schemeClr val="bg1">
                <a:lumMod val="85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300</c:v>
                </c:pt>
                <c:pt idx="1">
                  <c:v>300</c:v>
                </c:pt>
                <c:pt idx="2">
                  <c:v>300</c:v>
                </c:pt>
                <c:pt idx="3">
                  <c:v>300</c:v>
                </c:pt>
              </c:numCache>
            </c:numRef>
          </c:val>
          <c:extLst xmlns:c16r2="http://schemas.microsoft.com/office/drawing/2015/06/chart">
            <c:ext xmlns:c16="http://schemas.microsoft.com/office/drawing/2014/chart" uri="{C3380CC4-5D6E-409C-BE32-E72D297353CC}">
              <c16:uniqueId val="{00000009-9CFB-4837-9689-BD720F8DD00E}"/>
            </c:ext>
          </c:extLst>
        </c:ser>
        <c:dLbls>
          <c:showLegendKey val="0"/>
          <c:showVal val="0"/>
          <c:showCatName val="0"/>
          <c:showSerName val="0"/>
          <c:showPercent val="0"/>
          <c:showBubbleSize val="0"/>
        </c:dLbls>
        <c:gapWidth val="70"/>
        <c:overlap val="100"/>
        <c:axId val="-817772688"/>
        <c:axId val="-587050144"/>
      </c:barChart>
      <c:catAx>
        <c:axId val="-8177726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587050144"/>
        <c:crosses val="autoZero"/>
        <c:auto val="1"/>
        <c:lblAlgn val="ctr"/>
        <c:lblOffset val="100"/>
        <c:noMultiLvlLbl val="0"/>
      </c:catAx>
      <c:valAx>
        <c:axId val="-587050144"/>
        <c:scaling>
          <c:orientation val="minMax"/>
          <c:max val="250"/>
        </c:scaling>
        <c:delete val="0"/>
        <c:axPos val="l"/>
        <c:majorGridlines>
          <c:spPr>
            <a:ln w="9525" cap="flat" cmpd="sng" algn="ctr">
              <a:solidFill>
                <a:schemeClr val="bg1">
                  <a:lumMod val="7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8177726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百分比</c:v>
                </c:pt>
              </c:strCache>
            </c:strRef>
          </c:tx>
          <c:spPr>
            <a:ln>
              <a:noFill/>
            </a:ln>
          </c:spPr>
          <c:dPt>
            <c:idx val="0"/>
            <c:bubble3D val="0"/>
            <c:spPr>
              <a:solidFill>
                <a:srgbClr val="A72527"/>
              </a:solidFill>
              <a:ln w="19050">
                <a:noFill/>
              </a:ln>
              <a:effectLst/>
            </c:spPr>
            <c:extLst xmlns:c16r2="http://schemas.microsoft.com/office/drawing/2015/06/chart">
              <c:ext xmlns:c16="http://schemas.microsoft.com/office/drawing/2014/chart" uri="{C3380CC4-5D6E-409C-BE32-E72D297353CC}">
                <c16:uniqueId val="{00000001-EA31-4027-9B1A-80D24C364FC9}"/>
              </c:ext>
            </c:extLst>
          </c:dPt>
          <c:dPt>
            <c:idx val="1"/>
            <c:bubble3D val="0"/>
            <c:spPr>
              <a:solidFill>
                <a:srgbClr val="404040"/>
              </a:solidFill>
              <a:ln w="19050">
                <a:noFill/>
              </a:ln>
              <a:effectLst/>
            </c:spPr>
            <c:extLst xmlns:c16r2="http://schemas.microsoft.com/office/drawing/2015/06/chart">
              <c:ext xmlns:c16="http://schemas.microsoft.com/office/drawing/2014/chart" uri="{C3380CC4-5D6E-409C-BE32-E72D297353CC}">
                <c16:uniqueId val="{00000003-EA31-4027-9B1A-80D24C364FC9}"/>
              </c:ext>
            </c:extLst>
          </c:dPt>
          <c:dPt>
            <c:idx val="2"/>
            <c:bubble3D val="0"/>
            <c:spPr>
              <a:solidFill>
                <a:schemeClr val="tx1">
                  <a:lumMod val="50000"/>
                  <a:lumOff val="50000"/>
                </a:schemeClr>
              </a:solidFill>
              <a:ln w="19050">
                <a:noFill/>
              </a:ln>
              <a:effectLst/>
            </c:spPr>
            <c:extLst xmlns:c16r2="http://schemas.microsoft.com/office/drawing/2015/06/chart">
              <c:ext xmlns:c16="http://schemas.microsoft.com/office/drawing/2014/chart" uri="{C3380CC4-5D6E-409C-BE32-E72D297353CC}">
                <c16:uniqueId val="{00000005-EA31-4027-9B1A-80D24C364FC9}"/>
              </c:ext>
            </c:extLst>
          </c:dPt>
          <c:dPt>
            <c:idx val="3"/>
            <c:bubble3D val="0"/>
            <c:spPr>
              <a:solidFill>
                <a:schemeClr val="bg1">
                  <a:lumMod val="75000"/>
                </a:schemeClr>
              </a:solidFill>
              <a:ln w="19050">
                <a:noFill/>
              </a:ln>
              <a:effectLst/>
            </c:spPr>
            <c:extLst xmlns:c16r2="http://schemas.microsoft.com/office/drawing/2015/06/chart">
              <c:ext xmlns:c16="http://schemas.microsoft.com/office/drawing/2014/chart" uri="{C3380CC4-5D6E-409C-BE32-E72D297353CC}">
                <c16:uniqueId val="{00000007-EA31-4027-9B1A-80D24C364FC9}"/>
              </c:ext>
            </c:extLst>
          </c:dPt>
          <c:dLbls>
            <c:spPr>
              <a:noFill/>
              <a:ln>
                <a:noFill/>
              </a:ln>
              <a:effectLst/>
            </c:spPr>
            <c:txPr>
              <a:bodyPr rot="0" spcFirstLastPara="1" vertOverflow="ellipsis" vert="horz" wrap="square" lIns="38100" tIns="19050" rIns="38100" bIns="19050" anchor="ctr" anchorCtr="1">
                <a:spAutoFit/>
              </a:bodyPr>
              <a:lstStyle/>
              <a:p>
                <a:pPr>
                  <a:defRPr sz="2400" b="0" i="0" u="none" strike="noStrike" kern="1200" baseline="0">
                    <a:solidFill>
                      <a:schemeClr val="bg1"/>
                    </a:solidFill>
                    <a:latin typeface="+mn-lt"/>
                    <a:ea typeface="+mn-ea"/>
                    <a:cs typeface="+mn-cs"/>
                  </a:defRPr>
                </a:pPr>
                <a:endParaRPr lang="zh-CN"/>
              </a:p>
            </c:txPr>
            <c:dLblPos val="inEnd"/>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Sheet1!$A$2:$A$5</c:f>
              <c:strCache>
                <c:ptCount val="4"/>
                <c:pt idx="0">
                  <c:v>用途1</c:v>
                </c:pt>
                <c:pt idx="1">
                  <c:v>用途2</c:v>
                </c:pt>
                <c:pt idx="2">
                  <c:v>用途3</c:v>
                </c:pt>
                <c:pt idx="3">
                  <c:v>用途4</c:v>
                </c:pt>
              </c:strCache>
            </c:strRef>
          </c:cat>
          <c:val>
            <c:numRef>
              <c:f>Sheet1!$B$2:$B$5</c:f>
              <c:numCache>
                <c:formatCode>0%</c:formatCode>
                <c:ptCount val="4"/>
                <c:pt idx="0">
                  <c:v>0.6</c:v>
                </c:pt>
                <c:pt idx="1">
                  <c:v>0.25</c:v>
                </c:pt>
                <c:pt idx="2">
                  <c:v>0.1</c:v>
                </c:pt>
                <c:pt idx="3">
                  <c:v>0.05</c:v>
                </c:pt>
              </c:numCache>
            </c:numRef>
          </c:val>
          <c:extLst xmlns:c16r2="http://schemas.microsoft.com/office/drawing/2015/06/chart">
            <c:ext xmlns:c16="http://schemas.microsoft.com/office/drawing/2014/chart" uri="{C3380CC4-5D6E-409C-BE32-E72D297353CC}">
              <c16:uniqueId val="{00000008-EA31-4027-9B1A-80D24C364FC9}"/>
            </c:ext>
          </c:extLst>
        </c:ser>
        <c:dLbls>
          <c:showLegendKey val="0"/>
          <c:showVal val="0"/>
          <c:showCatName val="0"/>
          <c:showSerName val="0"/>
          <c:showPercent val="0"/>
          <c:showBubbleSize val="0"/>
          <c:showLeaderLines val="1"/>
        </c:dLbls>
        <c:firstSliceAng val="144"/>
      </c:pieChart>
      <c:spPr>
        <a:noFill/>
        <a:ln>
          <a:noFill/>
        </a:ln>
        <a:effectLst/>
      </c:spPr>
    </c:plotArea>
    <c:legend>
      <c:legendPos val="b"/>
      <c:layout>
        <c:manualLayout>
          <c:xMode val="edge"/>
          <c:yMode val="edge"/>
          <c:x val="0.30195461789721179"/>
          <c:y val="0.9383265354813789"/>
          <c:w val="0.39817209221592792"/>
          <c:h val="5.9044740848462819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85000"/>
                  <a:lumOff val="1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13BBE5-0BEA-4494-9BEF-C8C2F48C9E2D}" type="datetimeFigureOut">
              <a:rPr lang="zh-CN" altLang="en-US" smtClean="0"/>
              <a:t>2022/6/18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CB8912-F0BA-4AD8-8415-DA1F26BCB09F}" type="slidenum">
              <a:rPr lang="zh-CN" altLang="en-US" smtClean="0"/>
              <a:t>‹#›</a:t>
            </a:fld>
            <a:endParaRPr lang="zh-CN" altLang="en-US"/>
          </a:p>
        </p:txBody>
      </p:sp>
    </p:spTree>
    <p:extLst>
      <p:ext uri="{BB962C8B-B14F-4D97-AF65-F5344CB8AC3E}">
        <p14:creationId xmlns:p14="http://schemas.microsoft.com/office/powerpoint/2010/main" val="24232529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a:t>
            </a:fld>
            <a:endParaRPr lang="zh-CN" altLang="en-US"/>
          </a:p>
        </p:txBody>
      </p:sp>
    </p:spTree>
    <p:extLst>
      <p:ext uri="{BB962C8B-B14F-4D97-AF65-F5344CB8AC3E}">
        <p14:creationId xmlns:p14="http://schemas.microsoft.com/office/powerpoint/2010/main" val="14562642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10</a:t>
            </a:fld>
            <a:endParaRPr lang="zh-CN" altLang="en-US"/>
          </a:p>
        </p:txBody>
      </p:sp>
    </p:spTree>
    <p:extLst>
      <p:ext uri="{BB962C8B-B14F-4D97-AF65-F5344CB8AC3E}">
        <p14:creationId xmlns:p14="http://schemas.microsoft.com/office/powerpoint/2010/main" val="29378133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11</a:t>
            </a:fld>
            <a:endParaRPr lang="zh-CN" altLang="en-US"/>
          </a:p>
        </p:txBody>
      </p:sp>
    </p:spTree>
    <p:extLst>
      <p:ext uri="{BB962C8B-B14F-4D97-AF65-F5344CB8AC3E}">
        <p14:creationId xmlns:p14="http://schemas.microsoft.com/office/powerpoint/2010/main" val="13139039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281D7-AB8B-4A49-B31C-4FE8BBA57302}" type="slidenum">
              <a:rPr lang="zh-CN" altLang="en-US" smtClean="0"/>
              <a:t>12</a:t>
            </a:fld>
            <a:endParaRPr lang="zh-CN" altLang="en-US"/>
          </a:p>
        </p:txBody>
      </p:sp>
    </p:spTree>
    <p:extLst>
      <p:ext uri="{BB962C8B-B14F-4D97-AF65-F5344CB8AC3E}">
        <p14:creationId xmlns:p14="http://schemas.microsoft.com/office/powerpoint/2010/main" val="1534656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13</a:t>
            </a:fld>
            <a:endParaRPr lang="zh-CN" altLang="en-US"/>
          </a:p>
        </p:txBody>
      </p:sp>
    </p:spTree>
    <p:extLst>
      <p:ext uri="{BB962C8B-B14F-4D97-AF65-F5344CB8AC3E}">
        <p14:creationId xmlns:p14="http://schemas.microsoft.com/office/powerpoint/2010/main" val="25238091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14</a:t>
            </a:fld>
            <a:endParaRPr lang="zh-CN" altLang="en-US"/>
          </a:p>
        </p:txBody>
      </p:sp>
    </p:spTree>
    <p:extLst>
      <p:ext uri="{BB962C8B-B14F-4D97-AF65-F5344CB8AC3E}">
        <p14:creationId xmlns:p14="http://schemas.microsoft.com/office/powerpoint/2010/main" val="5731588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15</a:t>
            </a:fld>
            <a:endParaRPr lang="zh-CN" altLang="en-US"/>
          </a:p>
        </p:txBody>
      </p:sp>
    </p:spTree>
    <p:extLst>
      <p:ext uri="{BB962C8B-B14F-4D97-AF65-F5344CB8AC3E}">
        <p14:creationId xmlns:p14="http://schemas.microsoft.com/office/powerpoint/2010/main" val="33166246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16</a:t>
            </a:fld>
            <a:endParaRPr lang="zh-CN" altLang="en-US"/>
          </a:p>
        </p:txBody>
      </p:sp>
    </p:spTree>
    <p:extLst>
      <p:ext uri="{BB962C8B-B14F-4D97-AF65-F5344CB8AC3E}">
        <p14:creationId xmlns:p14="http://schemas.microsoft.com/office/powerpoint/2010/main" val="42166450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EC329A-08C6-44C2-ACD0-60364213B90B}" type="slidenum">
              <a:rPr lang="en-US" smtClean="0"/>
              <a:t>17</a:t>
            </a:fld>
            <a:endParaRPr lang="en-US"/>
          </a:p>
        </p:txBody>
      </p:sp>
    </p:spTree>
    <p:extLst>
      <p:ext uri="{BB962C8B-B14F-4D97-AF65-F5344CB8AC3E}">
        <p14:creationId xmlns:p14="http://schemas.microsoft.com/office/powerpoint/2010/main" val="30093086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EC329A-08C6-44C2-ACD0-60364213B90B}" type="slidenum">
              <a:rPr lang="en-US" smtClean="0"/>
              <a:t>18</a:t>
            </a:fld>
            <a:endParaRPr lang="en-US"/>
          </a:p>
        </p:txBody>
      </p:sp>
    </p:spTree>
    <p:extLst>
      <p:ext uri="{BB962C8B-B14F-4D97-AF65-F5344CB8AC3E}">
        <p14:creationId xmlns:p14="http://schemas.microsoft.com/office/powerpoint/2010/main" val="14639613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EC329A-08C6-44C2-ACD0-60364213B90B}" type="slidenum">
              <a:rPr lang="en-US" smtClean="0"/>
              <a:t>19</a:t>
            </a:fld>
            <a:endParaRPr lang="en-US"/>
          </a:p>
        </p:txBody>
      </p:sp>
    </p:spTree>
    <p:extLst>
      <p:ext uri="{BB962C8B-B14F-4D97-AF65-F5344CB8AC3E}">
        <p14:creationId xmlns:p14="http://schemas.microsoft.com/office/powerpoint/2010/main" val="25064609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a:t>
            </a:fld>
            <a:endParaRPr lang="zh-CN" altLang="en-US"/>
          </a:p>
        </p:txBody>
      </p:sp>
    </p:spTree>
    <p:extLst>
      <p:ext uri="{BB962C8B-B14F-4D97-AF65-F5344CB8AC3E}">
        <p14:creationId xmlns:p14="http://schemas.microsoft.com/office/powerpoint/2010/main" val="39834372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EC329A-08C6-44C2-ACD0-60364213B90B}" type="slidenum">
              <a:rPr lang="en-US" smtClean="0"/>
              <a:t>20</a:t>
            </a:fld>
            <a:endParaRPr lang="en-US"/>
          </a:p>
        </p:txBody>
      </p:sp>
    </p:spTree>
    <p:extLst>
      <p:ext uri="{BB962C8B-B14F-4D97-AF65-F5344CB8AC3E}">
        <p14:creationId xmlns:p14="http://schemas.microsoft.com/office/powerpoint/2010/main" val="21530652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EC329A-08C6-44C2-ACD0-60364213B90B}" type="slidenum">
              <a:rPr lang="en-US" smtClean="0"/>
              <a:t>21</a:t>
            </a:fld>
            <a:endParaRPr lang="en-US"/>
          </a:p>
        </p:txBody>
      </p:sp>
    </p:spTree>
    <p:extLst>
      <p:ext uri="{BB962C8B-B14F-4D97-AF65-F5344CB8AC3E}">
        <p14:creationId xmlns:p14="http://schemas.microsoft.com/office/powerpoint/2010/main" val="633910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EC329A-08C6-44C2-ACD0-60364213B90B}" type="slidenum">
              <a:rPr lang="en-US" smtClean="0"/>
              <a:t>22</a:t>
            </a:fld>
            <a:endParaRPr lang="en-US"/>
          </a:p>
        </p:txBody>
      </p:sp>
    </p:spTree>
    <p:extLst>
      <p:ext uri="{BB962C8B-B14F-4D97-AF65-F5344CB8AC3E}">
        <p14:creationId xmlns:p14="http://schemas.microsoft.com/office/powerpoint/2010/main" val="29081165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23</a:t>
            </a:fld>
            <a:endParaRPr lang="zh-CN" altLang="en-US"/>
          </a:p>
        </p:txBody>
      </p:sp>
    </p:spTree>
    <p:extLst>
      <p:ext uri="{BB962C8B-B14F-4D97-AF65-F5344CB8AC3E}">
        <p14:creationId xmlns:p14="http://schemas.microsoft.com/office/powerpoint/2010/main" val="6097648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https://www.ypppt.com/</a:t>
            </a:r>
            <a:endParaRPr lang="zh-CN" altLang="en-US" dirty="0"/>
          </a:p>
        </p:txBody>
      </p:sp>
      <p:sp>
        <p:nvSpPr>
          <p:cNvPr id="4" name="灯片编号占位符 3"/>
          <p:cNvSpPr>
            <a:spLocks noGrp="1"/>
          </p:cNvSpPr>
          <p:nvPr>
            <p:ph type="sldNum" sz="quarter" idx="10"/>
          </p:nvPr>
        </p:nvSpPr>
        <p:spPr/>
        <p:txBody>
          <a:bodyPr/>
          <a:lstStyle/>
          <a:p>
            <a:fld id="{574281D7-AB8B-4A49-B31C-4FE8BBA57302}" type="slidenum">
              <a:rPr lang="zh-CN" altLang="en-US" smtClean="0"/>
              <a:t>24</a:t>
            </a:fld>
            <a:endParaRPr lang="zh-CN" altLang="en-US"/>
          </a:p>
        </p:txBody>
      </p:sp>
    </p:spTree>
    <p:extLst>
      <p:ext uri="{BB962C8B-B14F-4D97-AF65-F5344CB8AC3E}">
        <p14:creationId xmlns:p14="http://schemas.microsoft.com/office/powerpoint/2010/main" val="4034614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281D7-AB8B-4A49-B31C-4FE8BBA57302}" type="slidenum">
              <a:rPr lang="zh-CN" altLang="en-US" smtClean="0"/>
              <a:t>25</a:t>
            </a:fld>
            <a:endParaRPr lang="zh-CN" altLang="en-US"/>
          </a:p>
        </p:txBody>
      </p:sp>
    </p:spTree>
    <p:extLst>
      <p:ext uri="{BB962C8B-B14F-4D97-AF65-F5344CB8AC3E}">
        <p14:creationId xmlns:p14="http://schemas.microsoft.com/office/powerpoint/2010/main" val="28205982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281D7-AB8B-4A49-B31C-4FE8BBA57302}" type="slidenum">
              <a:rPr lang="zh-CN" altLang="en-US" smtClean="0"/>
              <a:t>26</a:t>
            </a:fld>
            <a:endParaRPr lang="zh-CN" altLang="en-US"/>
          </a:p>
        </p:txBody>
      </p:sp>
    </p:spTree>
    <p:extLst>
      <p:ext uri="{BB962C8B-B14F-4D97-AF65-F5344CB8AC3E}">
        <p14:creationId xmlns:p14="http://schemas.microsoft.com/office/powerpoint/2010/main" val="41771313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281D7-AB8B-4A49-B31C-4FE8BBA57302}" type="slidenum">
              <a:rPr lang="zh-CN" altLang="en-US" smtClean="0"/>
              <a:t>27</a:t>
            </a:fld>
            <a:endParaRPr lang="zh-CN" altLang="en-US"/>
          </a:p>
        </p:txBody>
      </p:sp>
    </p:spTree>
    <p:extLst>
      <p:ext uri="{BB962C8B-B14F-4D97-AF65-F5344CB8AC3E}">
        <p14:creationId xmlns:p14="http://schemas.microsoft.com/office/powerpoint/2010/main" val="13840547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EC329A-08C6-44C2-ACD0-60364213B90B}" type="slidenum">
              <a:rPr lang="en-US" smtClean="0"/>
              <a:t>28</a:t>
            </a:fld>
            <a:endParaRPr lang="en-US"/>
          </a:p>
        </p:txBody>
      </p:sp>
    </p:spTree>
    <p:extLst>
      <p:ext uri="{BB962C8B-B14F-4D97-AF65-F5344CB8AC3E}">
        <p14:creationId xmlns:p14="http://schemas.microsoft.com/office/powerpoint/2010/main" val="1536439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29</a:t>
            </a:fld>
            <a:endParaRPr lang="zh-CN" altLang="en-US"/>
          </a:p>
        </p:txBody>
      </p:sp>
    </p:spTree>
    <p:extLst>
      <p:ext uri="{BB962C8B-B14F-4D97-AF65-F5344CB8AC3E}">
        <p14:creationId xmlns:p14="http://schemas.microsoft.com/office/powerpoint/2010/main" val="40758547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3</a:t>
            </a:fld>
            <a:endParaRPr lang="zh-CN" altLang="en-US"/>
          </a:p>
        </p:txBody>
      </p:sp>
    </p:spTree>
    <p:extLst>
      <p:ext uri="{BB962C8B-B14F-4D97-AF65-F5344CB8AC3E}">
        <p14:creationId xmlns:p14="http://schemas.microsoft.com/office/powerpoint/2010/main" val="13805880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30</a:t>
            </a:fld>
            <a:endParaRPr lang="zh-CN" altLang="en-US"/>
          </a:p>
        </p:txBody>
      </p:sp>
    </p:spTree>
    <p:extLst>
      <p:ext uri="{BB962C8B-B14F-4D97-AF65-F5344CB8AC3E}">
        <p14:creationId xmlns:p14="http://schemas.microsoft.com/office/powerpoint/2010/main" val="38099195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31</a:t>
            </a:fld>
            <a:endParaRPr lang="zh-CN" altLang="en-US"/>
          </a:p>
        </p:txBody>
      </p:sp>
    </p:spTree>
    <p:extLst>
      <p:ext uri="{BB962C8B-B14F-4D97-AF65-F5344CB8AC3E}">
        <p14:creationId xmlns:p14="http://schemas.microsoft.com/office/powerpoint/2010/main" val="36407394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32</a:t>
            </a:fld>
            <a:endParaRPr lang="zh-CN" altLang="en-US"/>
          </a:p>
        </p:txBody>
      </p:sp>
    </p:spTree>
    <p:extLst>
      <p:ext uri="{BB962C8B-B14F-4D97-AF65-F5344CB8AC3E}">
        <p14:creationId xmlns:p14="http://schemas.microsoft.com/office/powerpoint/2010/main" val="1527281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33</a:t>
            </a:fld>
            <a:endParaRPr lang="zh-CN" altLang="en-US"/>
          </a:p>
        </p:txBody>
      </p:sp>
    </p:spTree>
    <p:extLst>
      <p:ext uri="{BB962C8B-B14F-4D97-AF65-F5344CB8AC3E}">
        <p14:creationId xmlns:p14="http://schemas.microsoft.com/office/powerpoint/2010/main" val="90833739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34</a:t>
            </a:fld>
            <a:endParaRPr lang="zh-CN" altLang="en-US"/>
          </a:p>
        </p:txBody>
      </p:sp>
    </p:spTree>
    <p:extLst>
      <p:ext uri="{BB962C8B-B14F-4D97-AF65-F5344CB8AC3E}">
        <p14:creationId xmlns:p14="http://schemas.microsoft.com/office/powerpoint/2010/main" val="17137345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281D7-AB8B-4A49-B31C-4FE8BBA57302}" type="slidenum">
              <a:rPr lang="zh-CN" altLang="en-US" smtClean="0"/>
              <a:t>35</a:t>
            </a:fld>
            <a:endParaRPr lang="zh-CN" altLang="en-US"/>
          </a:p>
        </p:txBody>
      </p:sp>
    </p:spTree>
    <p:extLst>
      <p:ext uri="{BB962C8B-B14F-4D97-AF65-F5344CB8AC3E}">
        <p14:creationId xmlns:p14="http://schemas.microsoft.com/office/powerpoint/2010/main" val="170553396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36</a:t>
            </a:fld>
            <a:endParaRPr lang="zh-CN" altLang="en-US"/>
          </a:p>
        </p:txBody>
      </p:sp>
    </p:spTree>
    <p:extLst>
      <p:ext uri="{BB962C8B-B14F-4D97-AF65-F5344CB8AC3E}">
        <p14:creationId xmlns:p14="http://schemas.microsoft.com/office/powerpoint/2010/main" val="147491466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37</a:t>
            </a:fld>
            <a:endParaRPr lang="zh-CN" altLang="en-US"/>
          </a:p>
        </p:txBody>
      </p:sp>
    </p:spTree>
    <p:extLst>
      <p:ext uri="{BB962C8B-B14F-4D97-AF65-F5344CB8AC3E}">
        <p14:creationId xmlns:p14="http://schemas.microsoft.com/office/powerpoint/2010/main" val="7443486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38</a:t>
            </a:fld>
            <a:endParaRPr lang="zh-CN" altLang="en-US"/>
          </a:p>
        </p:txBody>
      </p:sp>
    </p:spTree>
    <p:extLst>
      <p:ext uri="{BB962C8B-B14F-4D97-AF65-F5344CB8AC3E}">
        <p14:creationId xmlns:p14="http://schemas.microsoft.com/office/powerpoint/2010/main" val="167462946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39</a:t>
            </a:fld>
            <a:endParaRPr lang="zh-CN" altLang="en-US"/>
          </a:p>
        </p:txBody>
      </p:sp>
    </p:spTree>
    <p:extLst>
      <p:ext uri="{BB962C8B-B14F-4D97-AF65-F5344CB8AC3E}">
        <p14:creationId xmlns:p14="http://schemas.microsoft.com/office/powerpoint/2010/main" val="10065522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4</a:t>
            </a:fld>
            <a:endParaRPr lang="zh-CN" altLang="en-US"/>
          </a:p>
        </p:txBody>
      </p:sp>
    </p:spTree>
    <p:extLst>
      <p:ext uri="{BB962C8B-B14F-4D97-AF65-F5344CB8AC3E}">
        <p14:creationId xmlns:p14="http://schemas.microsoft.com/office/powerpoint/2010/main" val="337685831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281D7-AB8B-4A49-B31C-4FE8BBA57302}" type="slidenum">
              <a:rPr lang="zh-CN" altLang="en-US" smtClean="0"/>
              <a:t>40</a:t>
            </a:fld>
            <a:endParaRPr lang="zh-CN" altLang="en-US"/>
          </a:p>
        </p:txBody>
      </p:sp>
    </p:spTree>
    <p:extLst>
      <p:ext uri="{BB962C8B-B14F-4D97-AF65-F5344CB8AC3E}">
        <p14:creationId xmlns:p14="http://schemas.microsoft.com/office/powerpoint/2010/main" val="28248841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281D7-AB8B-4A49-B31C-4FE8BBA57302}" type="slidenum">
              <a:rPr lang="zh-CN" altLang="en-US" smtClean="0"/>
              <a:t>41</a:t>
            </a:fld>
            <a:endParaRPr lang="zh-CN" altLang="en-US"/>
          </a:p>
        </p:txBody>
      </p:sp>
    </p:spTree>
    <p:extLst>
      <p:ext uri="{BB962C8B-B14F-4D97-AF65-F5344CB8AC3E}">
        <p14:creationId xmlns:p14="http://schemas.microsoft.com/office/powerpoint/2010/main" val="60793551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281D7-AB8B-4A49-B31C-4FE8BBA57302}" type="slidenum">
              <a:rPr lang="zh-CN" altLang="en-US" smtClean="0"/>
              <a:t>42</a:t>
            </a:fld>
            <a:endParaRPr lang="zh-CN" altLang="en-US"/>
          </a:p>
        </p:txBody>
      </p:sp>
    </p:spTree>
    <p:extLst>
      <p:ext uri="{BB962C8B-B14F-4D97-AF65-F5344CB8AC3E}">
        <p14:creationId xmlns:p14="http://schemas.microsoft.com/office/powerpoint/2010/main" val="409892321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281D7-AB8B-4A49-B31C-4FE8BBA57302}" type="slidenum">
              <a:rPr lang="zh-CN" altLang="en-US" smtClean="0"/>
              <a:t>43</a:t>
            </a:fld>
            <a:endParaRPr lang="zh-CN" altLang="en-US"/>
          </a:p>
        </p:txBody>
      </p:sp>
    </p:spTree>
    <p:extLst>
      <p:ext uri="{BB962C8B-B14F-4D97-AF65-F5344CB8AC3E}">
        <p14:creationId xmlns:p14="http://schemas.microsoft.com/office/powerpoint/2010/main" val="108033062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44</a:t>
            </a:fld>
            <a:endParaRPr lang="zh-CN" altLang="en-US"/>
          </a:p>
        </p:txBody>
      </p:sp>
    </p:spTree>
    <p:extLst>
      <p:ext uri="{BB962C8B-B14F-4D97-AF65-F5344CB8AC3E}">
        <p14:creationId xmlns:p14="http://schemas.microsoft.com/office/powerpoint/2010/main" val="231928164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45</a:t>
            </a:fld>
            <a:endParaRPr lang="zh-CN" altLang="en-US"/>
          </a:p>
        </p:txBody>
      </p:sp>
    </p:spTree>
    <p:extLst>
      <p:ext uri="{BB962C8B-B14F-4D97-AF65-F5344CB8AC3E}">
        <p14:creationId xmlns:p14="http://schemas.microsoft.com/office/powerpoint/2010/main" val="85857259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46</a:t>
            </a:fld>
            <a:endParaRPr lang="zh-CN" altLang="en-US"/>
          </a:p>
        </p:txBody>
      </p:sp>
    </p:spTree>
    <p:extLst>
      <p:ext uri="{BB962C8B-B14F-4D97-AF65-F5344CB8AC3E}">
        <p14:creationId xmlns:p14="http://schemas.microsoft.com/office/powerpoint/2010/main" val="171519062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47</a:t>
            </a:fld>
            <a:endParaRPr lang="zh-CN" altLang="en-US"/>
          </a:p>
        </p:txBody>
      </p:sp>
    </p:spTree>
    <p:extLst>
      <p:ext uri="{BB962C8B-B14F-4D97-AF65-F5344CB8AC3E}">
        <p14:creationId xmlns:p14="http://schemas.microsoft.com/office/powerpoint/2010/main" val="279261835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48</a:t>
            </a:fld>
            <a:endParaRPr lang="zh-CN" altLang="en-US"/>
          </a:p>
        </p:txBody>
      </p:sp>
    </p:spTree>
    <p:extLst>
      <p:ext uri="{BB962C8B-B14F-4D97-AF65-F5344CB8AC3E}">
        <p14:creationId xmlns:p14="http://schemas.microsoft.com/office/powerpoint/2010/main" val="84794909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281D7-AB8B-4A49-B31C-4FE8BBA57302}" type="slidenum">
              <a:rPr lang="zh-CN" altLang="en-US" smtClean="0"/>
              <a:t>49</a:t>
            </a:fld>
            <a:endParaRPr lang="zh-CN" altLang="en-US"/>
          </a:p>
        </p:txBody>
      </p:sp>
    </p:spTree>
    <p:extLst>
      <p:ext uri="{BB962C8B-B14F-4D97-AF65-F5344CB8AC3E}">
        <p14:creationId xmlns:p14="http://schemas.microsoft.com/office/powerpoint/2010/main" val="24526979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281D7-AB8B-4A49-B31C-4FE8BBA57302}" type="slidenum">
              <a:rPr lang="zh-CN" altLang="en-US" smtClean="0"/>
              <a:t>5</a:t>
            </a:fld>
            <a:endParaRPr lang="zh-CN" altLang="en-US"/>
          </a:p>
        </p:txBody>
      </p:sp>
    </p:spTree>
    <p:extLst>
      <p:ext uri="{BB962C8B-B14F-4D97-AF65-F5344CB8AC3E}">
        <p14:creationId xmlns:p14="http://schemas.microsoft.com/office/powerpoint/2010/main" val="368809319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281D7-AB8B-4A49-B31C-4FE8BBA57302}" type="slidenum">
              <a:rPr lang="zh-CN" altLang="en-US" smtClean="0"/>
              <a:t>50</a:t>
            </a:fld>
            <a:endParaRPr lang="zh-CN" altLang="en-US"/>
          </a:p>
        </p:txBody>
      </p:sp>
    </p:spTree>
    <p:extLst>
      <p:ext uri="{BB962C8B-B14F-4D97-AF65-F5344CB8AC3E}">
        <p14:creationId xmlns:p14="http://schemas.microsoft.com/office/powerpoint/2010/main" val="22687296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281D7-AB8B-4A49-B31C-4FE8BBA57302}" type="slidenum">
              <a:rPr lang="zh-CN" altLang="en-US" smtClean="0"/>
              <a:t>51</a:t>
            </a:fld>
            <a:endParaRPr lang="zh-CN" altLang="en-US"/>
          </a:p>
        </p:txBody>
      </p:sp>
    </p:spTree>
    <p:extLst>
      <p:ext uri="{BB962C8B-B14F-4D97-AF65-F5344CB8AC3E}">
        <p14:creationId xmlns:p14="http://schemas.microsoft.com/office/powerpoint/2010/main" val="32618596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EC329A-08C6-44C2-ACD0-60364213B90B}" type="slidenum">
              <a:rPr lang="en-US" smtClean="0"/>
              <a:t>52</a:t>
            </a:fld>
            <a:endParaRPr lang="en-US"/>
          </a:p>
        </p:txBody>
      </p:sp>
    </p:spTree>
    <p:extLst>
      <p:ext uri="{BB962C8B-B14F-4D97-AF65-F5344CB8AC3E}">
        <p14:creationId xmlns:p14="http://schemas.microsoft.com/office/powerpoint/2010/main" val="361987793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EC329A-08C6-44C2-ACD0-60364213B90B}" type="slidenum">
              <a:rPr lang="en-US" smtClean="0"/>
              <a:t>53</a:t>
            </a:fld>
            <a:endParaRPr lang="en-US"/>
          </a:p>
        </p:txBody>
      </p:sp>
    </p:spTree>
    <p:extLst>
      <p:ext uri="{BB962C8B-B14F-4D97-AF65-F5344CB8AC3E}">
        <p14:creationId xmlns:p14="http://schemas.microsoft.com/office/powerpoint/2010/main" val="348194407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54</a:t>
            </a:fld>
            <a:endParaRPr lang="zh-CN" altLang="en-US"/>
          </a:p>
        </p:txBody>
      </p:sp>
    </p:spTree>
    <p:extLst>
      <p:ext uri="{BB962C8B-B14F-4D97-AF65-F5344CB8AC3E}">
        <p14:creationId xmlns:p14="http://schemas.microsoft.com/office/powerpoint/2010/main" val="356617514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55</a:t>
            </a:fld>
            <a:endParaRPr lang="zh-CN" altLang="en-US"/>
          </a:p>
        </p:txBody>
      </p:sp>
    </p:spTree>
    <p:extLst>
      <p:ext uri="{BB962C8B-B14F-4D97-AF65-F5344CB8AC3E}">
        <p14:creationId xmlns:p14="http://schemas.microsoft.com/office/powerpoint/2010/main" val="344478410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a:t>模板来自于 优品</a:t>
            </a:r>
            <a:r>
              <a:rPr lang="en-US" altLang="zh-CN" dirty="0"/>
              <a:t>PPT</a:t>
            </a:r>
            <a:r>
              <a:rPr lang="zh-CN" altLang="en-US" dirty="0"/>
              <a:t> </a:t>
            </a:r>
            <a:r>
              <a:rPr lang="en-US" altLang="zh-CN"/>
              <a:t>https://www.ypppt.com/</a:t>
            </a:r>
            <a:endParaRPr lang="zh-CN" altLang="en-US" dirty="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E5ED1824-6DB2-4029-B0DF-1D3CDCF11CD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56</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42096785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281D7-AB8B-4A49-B31C-4FE8BBA57302}" type="slidenum">
              <a:rPr lang="zh-CN" altLang="en-US" smtClean="0"/>
              <a:t>6</a:t>
            </a:fld>
            <a:endParaRPr lang="zh-CN" altLang="en-US"/>
          </a:p>
        </p:txBody>
      </p:sp>
    </p:spTree>
    <p:extLst>
      <p:ext uri="{BB962C8B-B14F-4D97-AF65-F5344CB8AC3E}">
        <p14:creationId xmlns:p14="http://schemas.microsoft.com/office/powerpoint/2010/main" val="4780311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281D7-AB8B-4A49-B31C-4FE8BBA57302}" type="slidenum">
              <a:rPr lang="zh-CN" altLang="en-US" smtClean="0"/>
              <a:t>7</a:t>
            </a:fld>
            <a:endParaRPr lang="zh-CN" altLang="en-US"/>
          </a:p>
        </p:txBody>
      </p:sp>
    </p:spTree>
    <p:extLst>
      <p:ext uri="{BB962C8B-B14F-4D97-AF65-F5344CB8AC3E}">
        <p14:creationId xmlns:p14="http://schemas.microsoft.com/office/powerpoint/2010/main" val="23177138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281D7-AB8B-4A49-B31C-4FE8BBA57302}" type="slidenum">
              <a:rPr lang="zh-CN" altLang="en-US" smtClean="0"/>
              <a:t>8</a:t>
            </a:fld>
            <a:endParaRPr lang="zh-CN" altLang="en-US"/>
          </a:p>
        </p:txBody>
      </p:sp>
    </p:spTree>
    <p:extLst>
      <p:ext uri="{BB962C8B-B14F-4D97-AF65-F5344CB8AC3E}">
        <p14:creationId xmlns:p14="http://schemas.microsoft.com/office/powerpoint/2010/main" val="31099800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20188023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仅标题">
    <p:spTree>
      <p:nvGrpSpPr>
        <p:cNvPr id="1" name=""/>
        <p:cNvGrpSpPr/>
        <p:nvPr/>
      </p:nvGrpSpPr>
      <p:grpSpPr>
        <a:xfrm>
          <a:off x="0" y="0"/>
          <a:ext cx="0" cy="0"/>
          <a:chOff x="0" y="0"/>
          <a:chExt cx="0" cy="0"/>
        </a:xfrm>
      </p:grpSpPr>
      <p:sp>
        <p:nvSpPr>
          <p:cNvPr id="3" name="矩形 2"/>
          <p:cNvSpPr/>
          <p:nvPr userDrawn="1"/>
        </p:nvSpPr>
        <p:spPr>
          <a:xfrm>
            <a:off x="1093991" y="1104518"/>
            <a:ext cx="210350" cy="196270"/>
          </a:xfrm>
          <a:prstGeom prst="rect">
            <a:avLst/>
          </a:prstGeom>
          <a:noFill/>
          <a:ln w="19050">
            <a:solidFill>
              <a:schemeClr val="bg1">
                <a:lumMod val="65000"/>
              </a:schemeClr>
            </a:solid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519867" y="-37900"/>
            <a:ext cx="675887" cy="1213398"/>
          </a:xfrm>
          <a:prstGeom prst="rect">
            <a:avLst/>
          </a:prstGeom>
          <a:solidFill>
            <a:srgbClr val="A72527"/>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895592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4_Title Only">
    <p:spTree>
      <p:nvGrpSpPr>
        <p:cNvPr id="1" name=""/>
        <p:cNvGrpSpPr/>
        <p:nvPr/>
      </p:nvGrpSpPr>
      <p:grpSpPr>
        <a:xfrm>
          <a:off x="0" y="0"/>
          <a:ext cx="0" cy="0"/>
          <a:chOff x="0" y="0"/>
          <a:chExt cx="0" cy="0"/>
        </a:xfrm>
      </p:grpSpPr>
      <p:sp>
        <p:nvSpPr>
          <p:cNvPr id="8" name="Picture Placeholder 7"/>
          <p:cNvSpPr>
            <a:spLocks noGrp="1"/>
          </p:cNvSpPr>
          <p:nvPr>
            <p:ph type="pic" sz="quarter" idx="16"/>
          </p:nvPr>
        </p:nvSpPr>
        <p:spPr>
          <a:xfrm>
            <a:off x="6958608" y="956749"/>
            <a:ext cx="3420860" cy="4416605"/>
          </a:xfrm>
          <a:custGeom>
            <a:avLst/>
            <a:gdLst>
              <a:gd name="connsiteX0" fmla="*/ 2054792 w 3420860"/>
              <a:gd name="connsiteY0" fmla="*/ 0 h 4416605"/>
              <a:gd name="connsiteX1" fmla="*/ 3420860 w 3420860"/>
              <a:gd name="connsiteY1" fmla="*/ 3646917 h 4416605"/>
              <a:gd name="connsiteX2" fmla="*/ 1366068 w 3420860"/>
              <a:gd name="connsiteY2" fmla="*/ 4416605 h 4416605"/>
              <a:gd name="connsiteX3" fmla="*/ 0 w 3420860"/>
              <a:gd name="connsiteY3" fmla="*/ 769688 h 4416605"/>
            </a:gdLst>
            <a:ahLst/>
            <a:cxnLst>
              <a:cxn ang="0">
                <a:pos x="connsiteX0" y="connsiteY0"/>
              </a:cxn>
              <a:cxn ang="0">
                <a:pos x="connsiteX1" y="connsiteY1"/>
              </a:cxn>
              <a:cxn ang="0">
                <a:pos x="connsiteX2" y="connsiteY2"/>
              </a:cxn>
              <a:cxn ang="0">
                <a:pos x="connsiteX3" y="connsiteY3"/>
              </a:cxn>
            </a:cxnLst>
            <a:rect l="l" t="t" r="r" b="b"/>
            <a:pathLst>
              <a:path w="3420860" h="4416605">
                <a:moveTo>
                  <a:pt x="2054792" y="0"/>
                </a:moveTo>
                <a:lnTo>
                  <a:pt x="3420860" y="3646917"/>
                </a:lnTo>
                <a:lnTo>
                  <a:pt x="1366068" y="4416605"/>
                </a:lnTo>
                <a:lnTo>
                  <a:pt x="0" y="769688"/>
                </a:lnTo>
                <a:close/>
              </a:path>
            </a:pathLst>
          </a:custGeom>
        </p:spPr>
        <p:txBody>
          <a:bodyPr wrap="square">
            <a:noAutofit/>
          </a:bodyPr>
          <a:lstStyle/>
          <a:p>
            <a:endParaRPr lang="en-US"/>
          </a:p>
        </p:txBody>
      </p:sp>
      <p:sp>
        <p:nvSpPr>
          <p:cNvPr id="2" name="Title 1"/>
          <p:cNvSpPr>
            <a:spLocks noGrp="1"/>
          </p:cNvSpPr>
          <p:nvPr>
            <p:ph type="title" hasCustomPrompt="1"/>
          </p:nvPr>
        </p:nvSpPr>
        <p:spPr>
          <a:xfrm>
            <a:off x="838200" y="438582"/>
            <a:ext cx="10515600" cy="715529"/>
          </a:xfrm>
          <a:prstGeom prst="rect">
            <a:avLst/>
          </a:prstGeom>
        </p:spPr>
        <p:txBody>
          <a:bodyPr/>
          <a:lstStyle>
            <a:lvl1pPr>
              <a:defRPr sz="4000" b="0"/>
            </a:lvl1pPr>
          </a:lstStyle>
          <a:p>
            <a:r>
              <a:rPr lang="en-US"/>
              <a:t>CLICK TO EDIT MASTER TITLE STYLE</a:t>
            </a:r>
          </a:p>
        </p:txBody>
      </p:sp>
      <p:sp>
        <p:nvSpPr>
          <p:cNvPr id="3" name="Date Placeholder 2"/>
          <p:cNvSpPr>
            <a:spLocks noGrp="1"/>
          </p:cNvSpPr>
          <p:nvPr>
            <p:ph type="dt" sz="half" idx="10"/>
          </p:nvPr>
        </p:nvSpPr>
        <p:spPr>
          <a:xfrm>
            <a:off x="5410200" y="6249193"/>
            <a:ext cx="2743200" cy="365125"/>
          </a:xfrm>
          <a:prstGeom prst="rect">
            <a:avLst/>
          </a:prstGeom>
        </p:spPr>
        <p:txBody>
          <a:bodyPr/>
          <a:lstStyle/>
          <a:p>
            <a:fld id="{F68C8532-35DB-409E-A833-97770FF9303E}" type="datetime1">
              <a:rPr lang="en-US" smtClean="0"/>
              <a:t>6/18/2022</a:t>
            </a:fld>
            <a:endParaRPr lang="en-US"/>
          </a:p>
        </p:txBody>
      </p:sp>
      <p:sp>
        <p:nvSpPr>
          <p:cNvPr id="4" name="Footer Placeholder 3"/>
          <p:cNvSpPr>
            <a:spLocks noGrp="1"/>
          </p:cNvSpPr>
          <p:nvPr>
            <p:ph type="ftr" sz="quarter" idx="11"/>
          </p:nvPr>
        </p:nvSpPr>
        <p:spPr>
          <a:xfrm>
            <a:off x="838200" y="6249193"/>
            <a:ext cx="4114800" cy="365125"/>
          </a:xfrm>
          <a:prstGeom prst="rect">
            <a:avLst/>
          </a:prstGeom>
        </p:spPr>
        <p:txBody>
          <a:bodyPr/>
          <a:lstStyle>
            <a:lvl1pPr>
              <a:defRPr>
                <a:solidFill>
                  <a:schemeClr val="bg2">
                    <a:lumMod val="75000"/>
                  </a:schemeClr>
                </a:solidFill>
              </a:defRPr>
            </a:lvl1pPr>
          </a:lstStyle>
          <a:p>
            <a:endParaRPr lang="en-US"/>
          </a:p>
        </p:txBody>
      </p:sp>
      <p:sp>
        <p:nvSpPr>
          <p:cNvPr id="6" name="矩形 5"/>
          <p:cNvSpPr/>
          <p:nvPr userDrawn="1"/>
        </p:nvSpPr>
        <p:spPr>
          <a:xfrm>
            <a:off x="1093991" y="1104518"/>
            <a:ext cx="210350" cy="196270"/>
          </a:xfrm>
          <a:prstGeom prst="rect">
            <a:avLst/>
          </a:prstGeom>
          <a:noFill/>
          <a:ln w="19050">
            <a:solidFill>
              <a:schemeClr val="bg1">
                <a:lumMod val="65000"/>
              </a:schemeClr>
            </a:solid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519867" y="-37900"/>
            <a:ext cx="675887" cy="1213398"/>
          </a:xfrm>
          <a:prstGeom prst="rect">
            <a:avLst/>
          </a:prstGeom>
          <a:solidFill>
            <a:srgbClr val="A72527"/>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55690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6_Title Only">
    <p:spTree>
      <p:nvGrpSpPr>
        <p:cNvPr id="1" name=""/>
        <p:cNvGrpSpPr/>
        <p:nvPr/>
      </p:nvGrpSpPr>
      <p:grpSpPr>
        <a:xfrm>
          <a:off x="0" y="0"/>
          <a:ext cx="0" cy="0"/>
          <a:chOff x="0" y="0"/>
          <a:chExt cx="0" cy="0"/>
        </a:xfrm>
      </p:grpSpPr>
      <p:sp>
        <p:nvSpPr>
          <p:cNvPr id="13" name="Picture Placeholder 6"/>
          <p:cNvSpPr>
            <a:spLocks noGrp="1"/>
          </p:cNvSpPr>
          <p:nvPr>
            <p:ph type="pic" sz="quarter" idx="16"/>
          </p:nvPr>
        </p:nvSpPr>
        <p:spPr>
          <a:xfrm>
            <a:off x="0" y="1"/>
            <a:ext cx="12191686" cy="3429000"/>
          </a:xfrm>
          <a:prstGeom prst="rect">
            <a:avLst/>
          </a:prstGeom>
        </p:spPr>
        <p:txBody>
          <a:bodyPr/>
          <a:lstStyle/>
          <a:p>
            <a:endParaRPr lang="en-US"/>
          </a:p>
        </p:txBody>
      </p:sp>
      <p:sp>
        <p:nvSpPr>
          <p:cNvPr id="2" name="Title 1"/>
          <p:cNvSpPr>
            <a:spLocks noGrp="1"/>
          </p:cNvSpPr>
          <p:nvPr>
            <p:ph type="title" hasCustomPrompt="1"/>
          </p:nvPr>
        </p:nvSpPr>
        <p:spPr>
          <a:xfrm>
            <a:off x="838200" y="438582"/>
            <a:ext cx="10515600" cy="715529"/>
          </a:xfrm>
          <a:prstGeom prst="rect">
            <a:avLst/>
          </a:prstGeom>
        </p:spPr>
        <p:txBody>
          <a:bodyPr/>
          <a:lstStyle>
            <a:lvl1pPr>
              <a:defRPr sz="4000" b="0"/>
            </a:lvl1pPr>
          </a:lstStyle>
          <a:p>
            <a:r>
              <a:rPr lang="en-US"/>
              <a:t>CLICK TO EDIT MASTER TITLE STYLE</a:t>
            </a:r>
          </a:p>
        </p:txBody>
      </p:sp>
      <p:sp>
        <p:nvSpPr>
          <p:cNvPr id="3" name="Date Placeholder 2"/>
          <p:cNvSpPr>
            <a:spLocks noGrp="1"/>
          </p:cNvSpPr>
          <p:nvPr>
            <p:ph type="dt" sz="half" idx="10"/>
          </p:nvPr>
        </p:nvSpPr>
        <p:spPr>
          <a:xfrm>
            <a:off x="5410200" y="6249193"/>
            <a:ext cx="2743200" cy="365125"/>
          </a:xfrm>
          <a:prstGeom prst="rect">
            <a:avLst/>
          </a:prstGeom>
        </p:spPr>
        <p:txBody>
          <a:bodyPr/>
          <a:lstStyle/>
          <a:p>
            <a:fld id="{F68C8532-35DB-409E-A833-97770FF9303E}" type="datetime1">
              <a:rPr lang="en-US" smtClean="0"/>
              <a:t>6/18/2022</a:t>
            </a:fld>
            <a:endParaRPr lang="en-US"/>
          </a:p>
        </p:txBody>
      </p:sp>
      <p:sp>
        <p:nvSpPr>
          <p:cNvPr id="4" name="Footer Placeholder 3"/>
          <p:cNvSpPr>
            <a:spLocks noGrp="1"/>
          </p:cNvSpPr>
          <p:nvPr>
            <p:ph type="ftr" sz="quarter" idx="11"/>
          </p:nvPr>
        </p:nvSpPr>
        <p:spPr>
          <a:xfrm>
            <a:off x="838200" y="6249193"/>
            <a:ext cx="4114800" cy="365125"/>
          </a:xfrm>
          <a:prstGeom prst="rect">
            <a:avLst/>
          </a:prstGeom>
        </p:spPr>
        <p:txBody>
          <a:bodyPr/>
          <a:lstStyle>
            <a:lvl1pPr>
              <a:defRPr>
                <a:solidFill>
                  <a:schemeClr val="bg2">
                    <a:lumMod val="75000"/>
                  </a:schemeClr>
                </a:solidFill>
              </a:defRPr>
            </a:lvl1pPr>
          </a:lstStyle>
          <a:p>
            <a:endParaRPr lang="en-US"/>
          </a:p>
        </p:txBody>
      </p:sp>
      <p:sp>
        <p:nvSpPr>
          <p:cNvPr id="6" name="矩形 5"/>
          <p:cNvSpPr/>
          <p:nvPr userDrawn="1"/>
        </p:nvSpPr>
        <p:spPr>
          <a:xfrm>
            <a:off x="1093991" y="1104518"/>
            <a:ext cx="210350" cy="196270"/>
          </a:xfrm>
          <a:prstGeom prst="rect">
            <a:avLst/>
          </a:prstGeom>
          <a:noFill/>
          <a:ln w="19050">
            <a:solidFill>
              <a:schemeClr val="bg1">
                <a:lumMod val="65000"/>
              </a:schemeClr>
            </a:solid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519867" y="-37900"/>
            <a:ext cx="675887" cy="1213398"/>
          </a:xfrm>
          <a:prstGeom prst="rect">
            <a:avLst/>
          </a:prstGeom>
          <a:solidFill>
            <a:srgbClr val="A72527"/>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07308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60FE25A-F59E-4A74-B665-864FD89EC222}"/>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1A42CC18-0C10-4C0D-A0F2-E6045AE31DB4}"/>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601D336C-545D-4EB5-97AD-1195B1E100BF}"/>
              </a:ext>
            </a:extLst>
          </p:cNvPr>
          <p:cNvSpPr>
            <a:spLocks noGrp="1"/>
          </p:cNvSpPr>
          <p:nvPr>
            <p:ph type="dt" sz="half" idx="10"/>
          </p:nvPr>
        </p:nvSpPr>
        <p:spPr>
          <a:xfrm>
            <a:off x="838200" y="6356350"/>
            <a:ext cx="2743200" cy="365125"/>
          </a:xfrm>
          <a:prstGeom prst="rect">
            <a:avLst/>
          </a:prstGeom>
        </p:spPr>
        <p:txBody>
          <a:bodyPr/>
          <a:lstStyle/>
          <a:p>
            <a:fld id="{66177337-1161-4CB2-8B69-3E24C9ADD514}" type="datetimeFigureOut">
              <a:rPr lang="zh-CN" altLang="en-US" smtClean="0"/>
              <a:t>2022/6/18</a:t>
            </a:fld>
            <a:endParaRPr lang="zh-CN" altLang="en-US"/>
          </a:p>
        </p:txBody>
      </p:sp>
      <p:sp>
        <p:nvSpPr>
          <p:cNvPr id="5" name="页脚占位符 4">
            <a:extLst>
              <a:ext uri="{FF2B5EF4-FFF2-40B4-BE49-F238E27FC236}">
                <a16:creationId xmlns="" xmlns:a16="http://schemas.microsoft.com/office/drawing/2014/main" id="{B3F62F5E-1F39-4ED3-9466-620AD89BE985}"/>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BDAB90C6-7DD8-450C-B97D-289F0B9378B3}"/>
              </a:ext>
            </a:extLst>
          </p:cNvPr>
          <p:cNvSpPr>
            <a:spLocks noGrp="1"/>
          </p:cNvSpPr>
          <p:nvPr>
            <p:ph type="sldNum" sz="quarter" idx="12"/>
          </p:nvPr>
        </p:nvSpPr>
        <p:spPr>
          <a:xfrm>
            <a:off x="8610600" y="6356350"/>
            <a:ext cx="2743200" cy="365125"/>
          </a:xfrm>
          <a:prstGeom prst="rect">
            <a:avLst/>
          </a:prstGeom>
        </p:spPr>
        <p:txBody>
          <a:bodyPr/>
          <a:lstStyle/>
          <a:p>
            <a:fld id="{2EED884B-F155-42E3-9801-487CD0C3BEE5}" type="slidenum">
              <a:rPr lang="zh-CN" altLang="en-US" smtClean="0"/>
              <a:t>‹#›</a:t>
            </a:fld>
            <a:endParaRPr lang="zh-CN" altLang="en-US"/>
          </a:p>
        </p:txBody>
      </p:sp>
      <p:sp>
        <p:nvSpPr>
          <p:cNvPr id="7" name="矩形 6"/>
          <p:cNvSpPr/>
          <p:nvPr userDrawn="1"/>
        </p:nvSpPr>
        <p:spPr>
          <a:xfrm>
            <a:off x="1093991" y="1104518"/>
            <a:ext cx="210350" cy="196270"/>
          </a:xfrm>
          <a:prstGeom prst="rect">
            <a:avLst/>
          </a:prstGeom>
          <a:noFill/>
          <a:ln w="19050">
            <a:solidFill>
              <a:schemeClr val="bg1">
                <a:lumMod val="65000"/>
              </a:schemeClr>
            </a:solid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519867" y="-37900"/>
            <a:ext cx="675887" cy="1213398"/>
          </a:xfrm>
          <a:prstGeom prst="rect">
            <a:avLst/>
          </a:prstGeom>
          <a:solidFill>
            <a:srgbClr val="A72527"/>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99669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60157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07623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77888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2022/6/18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60677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2022/6/18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196139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2022/6/18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015488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2022/6/18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23904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1"/>
          <p:cNvSpPr/>
          <p:nvPr userDrawn="1"/>
        </p:nvSpPr>
        <p:spPr>
          <a:xfrm>
            <a:off x="1093991" y="1104518"/>
            <a:ext cx="210350" cy="196270"/>
          </a:xfrm>
          <a:prstGeom prst="rect">
            <a:avLst/>
          </a:prstGeom>
          <a:noFill/>
          <a:ln w="19050">
            <a:solidFill>
              <a:schemeClr val="bg1">
                <a:lumMod val="65000"/>
              </a:schemeClr>
            </a:solid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519867" y="-37900"/>
            <a:ext cx="675887" cy="1213398"/>
          </a:xfrm>
          <a:prstGeom prst="rect">
            <a:avLst/>
          </a:prstGeom>
          <a:solidFill>
            <a:srgbClr val="A72527"/>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929604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2022/6/18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376984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2022/6/18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64919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2022/6/18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546908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2022/6/18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49435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2022/6/18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5913923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2022/6/18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551706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2022/6/18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70657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
        <p:nvSpPr>
          <p:cNvPr id="2" name="矩形 1"/>
          <p:cNvSpPr/>
          <p:nvPr userDrawn="1"/>
        </p:nvSpPr>
        <p:spPr>
          <a:xfrm>
            <a:off x="1093991" y="1104518"/>
            <a:ext cx="210350" cy="196270"/>
          </a:xfrm>
          <a:prstGeom prst="rect">
            <a:avLst/>
          </a:prstGeom>
          <a:noFill/>
          <a:ln w="19050">
            <a:solidFill>
              <a:schemeClr val="bg1">
                <a:lumMod val="65000"/>
              </a:schemeClr>
            </a:solid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519867" y="-37900"/>
            <a:ext cx="675887" cy="1213398"/>
          </a:xfrm>
          <a:prstGeom prst="rect">
            <a:avLst/>
          </a:prstGeom>
          <a:solidFill>
            <a:srgbClr val="A72527"/>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977860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
        <p:nvSpPr>
          <p:cNvPr id="2" name="矩形 1"/>
          <p:cNvSpPr/>
          <p:nvPr userDrawn="1"/>
        </p:nvSpPr>
        <p:spPr>
          <a:xfrm>
            <a:off x="1093991" y="1104518"/>
            <a:ext cx="210350" cy="196270"/>
          </a:xfrm>
          <a:prstGeom prst="rect">
            <a:avLst/>
          </a:prstGeom>
          <a:noFill/>
          <a:ln w="19050">
            <a:solidFill>
              <a:schemeClr val="bg1">
                <a:lumMod val="65000"/>
              </a:schemeClr>
            </a:solid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519867" y="-37900"/>
            <a:ext cx="675887" cy="1213398"/>
          </a:xfrm>
          <a:prstGeom prst="rect">
            <a:avLst/>
          </a:prstGeom>
          <a:solidFill>
            <a:srgbClr val="A72527"/>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55976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438582"/>
            <a:ext cx="10515600" cy="715529"/>
          </a:xfrm>
          <a:prstGeom prst="rect">
            <a:avLst/>
          </a:prstGeom>
        </p:spPr>
        <p:txBody>
          <a:bodyPr/>
          <a:lstStyle>
            <a:lvl1pPr>
              <a:defRPr sz="4000" b="0"/>
            </a:lvl1pPr>
          </a:lstStyle>
          <a:p>
            <a:r>
              <a:rPr lang="en-US"/>
              <a:t>CLICK TO EDIT MASTER TITLE STYLE</a:t>
            </a:r>
          </a:p>
        </p:txBody>
      </p:sp>
      <p:sp>
        <p:nvSpPr>
          <p:cNvPr id="3" name="Date Placeholder 2"/>
          <p:cNvSpPr>
            <a:spLocks noGrp="1"/>
          </p:cNvSpPr>
          <p:nvPr>
            <p:ph type="dt" sz="half" idx="10"/>
          </p:nvPr>
        </p:nvSpPr>
        <p:spPr>
          <a:xfrm>
            <a:off x="5410200" y="6249193"/>
            <a:ext cx="2743200" cy="365125"/>
          </a:xfrm>
          <a:prstGeom prst="rect">
            <a:avLst/>
          </a:prstGeom>
        </p:spPr>
        <p:txBody>
          <a:bodyPr/>
          <a:lstStyle/>
          <a:p>
            <a:fld id="{F68C8532-35DB-409E-A833-97770FF9303E}" type="datetime1">
              <a:rPr lang="en-US" smtClean="0"/>
              <a:t>6/18/2022</a:t>
            </a:fld>
            <a:endParaRPr lang="en-US"/>
          </a:p>
        </p:txBody>
      </p:sp>
      <p:sp>
        <p:nvSpPr>
          <p:cNvPr id="4" name="Footer Placeholder 3"/>
          <p:cNvSpPr>
            <a:spLocks noGrp="1"/>
          </p:cNvSpPr>
          <p:nvPr>
            <p:ph type="ftr" sz="quarter" idx="11"/>
          </p:nvPr>
        </p:nvSpPr>
        <p:spPr>
          <a:xfrm>
            <a:off x="838200" y="6249193"/>
            <a:ext cx="4114800" cy="365125"/>
          </a:xfrm>
          <a:prstGeom prst="rect">
            <a:avLst/>
          </a:prstGeom>
        </p:spPr>
        <p:txBody>
          <a:bodyPr/>
          <a:lstStyle>
            <a:lvl1pPr>
              <a:defRPr>
                <a:solidFill>
                  <a:schemeClr val="bg2">
                    <a:lumMod val="75000"/>
                  </a:schemeClr>
                </a:solidFill>
              </a:defRPr>
            </a:lvl1pPr>
          </a:lstStyle>
          <a:p>
            <a:endParaRPr lang="en-US"/>
          </a:p>
        </p:txBody>
      </p:sp>
      <p:sp>
        <p:nvSpPr>
          <p:cNvPr id="5" name="矩形 4"/>
          <p:cNvSpPr/>
          <p:nvPr userDrawn="1"/>
        </p:nvSpPr>
        <p:spPr>
          <a:xfrm>
            <a:off x="1093991" y="1104518"/>
            <a:ext cx="210350" cy="196270"/>
          </a:xfrm>
          <a:prstGeom prst="rect">
            <a:avLst/>
          </a:prstGeom>
          <a:noFill/>
          <a:ln w="19050">
            <a:solidFill>
              <a:schemeClr val="bg1">
                <a:lumMod val="65000"/>
              </a:schemeClr>
            </a:solid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519867" y="-37900"/>
            <a:ext cx="675887" cy="1213398"/>
          </a:xfrm>
          <a:prstGeom prst="rect">
            <a:avLst/>
          </a:prstGeom>
          <a:solidFill>
            <a:srgbClr val="A72527"/>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38871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4_Title Only">
    <p:spTree>
      <p:nvGrpSpPr>
        <p:cNvPr id="1" name=""/>
        <p:cNvGrpSpPr/>
        <p:nvPr/>
      </p:nvGrpSpPr>
      <p:grpSpPr>
        <a:xfrm>
          <a:off x="0" y="0"/>
          <a:ext cx="0" cy="0"/>
          <a:chOff x="0" y="0"/>
          <a:chExt cx="0" cy="0"/>
        </a:xfrm>
      </p:grpSpPr>
      <p:sp>
        <p:nvSpPr>
          <p:cNvPr id="12" name="Picture Placeholder 6"/>
          <p:cNvSpPr>
            <a:spLocks noGrp="1"/>
          </p:cNvSpPr>
          <p:nvPr>
            <p:ph type="pic" sz="quarter" idx="15"/>
          </p:nvPr>
        </p:nvSpPr>
        <p:spPr>
          <a:xfrm>
            <a:off x="0" y="0"/>
            <a:ext cx="12192000" cy="3829566"/>
          </a:xfrm>
          <a:prstGeom prst="rect">
            <a:avLst/>
          </a:prstGeom>
        </p:spPr>
        <p:txBody>
          <a:bodyPr/>
          <a:lstStyle/>
          <a:p>
            <a:endParaRPr lang="en-US"/>
          </a:p>
        </p:txBody>
      </p:sp>
      <p:sp>
        <p:nvSpPr>
          <p:cNvPr id="2" name="Title 1"/>
          <p:cNvSpPr>
            <a:spLocks noGrp="1"/>
          </p:cNvSpPr>
          <p:nvPr>
            <p:ph type="title" hasCustomPrompt="1"/>
          </p:nvPr>
        </p:nvSpPr>
        <p:spPr>
          <a:xfrm>
            <a:off x="838200" y="438582"/>
            <a:ext cx="10515600" cy="715529"/>
          </a:xfrm>
          <a:prstGeom prst="rect">
            <a:avLst/>
          </a:prstGeom>
        </p:spPr>
        <p:txBody>
          <a:bodyPr/>
          <a:lstStyle>
            <a:lvl1pPr>
              <a:defRPr sz="4000" b="0"/>
            </a:lvl1pPr>
          </a:lstStyle>
          <a:p>
            <a:r>
              <a:rPr lang="en-US"/>
              <a:t>CLICK TO EDIT MASTER TITLE STYLE</a:t>
            </a:r>
          </a:p>
        </p:txBody>
      </p:sp>
      <p:sp>
        <p:nvSpPr>
          <p:cNvPr id="3" name="Date Placeholder 2"/>
          <p:cNvSpPr>
            <a:spLocks noGrp="1"/>
          </p:cNvSpPr>
          <p:nvPr>
            <p:ph type="dt" sz="half" idx="10"/>
          </p:nvPr>
        </p:nvSpPr>
        <p:spPr>
          <a:xfrm>
            <a:off x="5410200" y="6249193"/>
            <a:ext cx="2743200" cy="365125"/>
          </a:xfrm>
          <a:prstGeom prst="rect">
            <a:avLst/>
          </a:prstGeom>
        </p:spPr>
        <p:txBody>
          <a:bodyPr/>
          <a:lstStyle/>
          <a:p>
            <a:fld id="{F68C8532-35DB-409E-A833-97770FF9303E}" type="datetime1">
              <a:rPr lang="en-US" smtClean="0"/>
              <a:t>6/18/2022</a:t>
            </a:fld>
            <a:endParaRPr lang="en-US"/>
          </a:p>
        </p:txBody>
      </p:sp>
      <p:sp>
        <p:nvSpPr>
          <p:cNvPr id="4" name="Footer Placeholder 3"/>
          <p:cNvSpPr>
            <a:spLocks noGrp="1"/>
          </p:cNvSpPr>
          <p:nvPr>
            <p:ph type="ftr" sz="quarter" idx="11"/>
          </p:nvPr>
        </p:nvSpPr>
        <p:spPr>
          <a:xfrm>
            <a:off x="838200" y="6249193"/>
            <a:ext cx="4114800" cy="365125"/>
          </a:xfrm>
          <a:prstGeom prst="rect">
            <a:avLst/>
          </a:prstGeom>
        </p:spPr>
        <p:txBody>
          <a:bodyPr/>
          <a:lstStyle>
            <a:lvl1pPr>
              <a:defRPr>
                <a:solidFill>
                  <a:schemeClr val="bg2">
                    <a:lumMod val="75000"/>
                  </a:schemeClr>
                </a:solidFill>
              </a:defRPr>
            </a:lvl1pPr>
          </a:lstStyle>
          <a:p>
            <a:endParaRPr lang="en-US"/>
          </a:p>
        </p:txBody>
      </p:sp>
      <p:sp>
        <p:nvSpPr>
          <p:cNvPr id="6" name="矩形 5"/>
          <p:cNvSpPr/>
          <p:nvPr userDrawn="1"/>
        </p:nvSpPr>
        <p:spPr>
          <a:xfrm>
            <a:off x="1093991" y="1104518"/>
            <a:ext cx="210350" cy="196270"/>
          </a:xfrm>
          <a:prstGeom prst="rect">
            <a:avLst/>
          </a:prstGeom>
          <a:noFill/>
          <a:ln w="19050">
            <a:solidFill>
              <a:schemeClr val="bg1">
                <a:lumMod val="65000"/>
              </a:schemeClr>
            </a:solid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519867" y="-37900"/>
            <a:ext cx="675887" cy="1213398"/>
          </a:xfrm>
          <a:prstGeom prst="rect">
            <a:avLst/>
          </a:prstGeom>
          <a:solidFill>
            <a:srgbClr val="A72527"/>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55649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8_Title Only">
    <p:spTree>
      <p:nvGrpSpPr>
        <p:cNvPr id="1" name=""/>
        <p:cNvGrpSpPr/>
        <p:nvPr/>
      </p:nvGrpSpPr>
      <p:grpSpPr>
        <a:xfrm>
          <a:off x="0" y="0"/>
          <a:ext cx="0" cy="0"/>
          <a:chOff x="0" y="0"/>
          <a:chExt cx="0" cy="0"/>
        </a:xfrm>
      </p:grpSpPr>
      <p:sp>
        <p:nvSpPr>
          <p:cNvPr id="16" name="Picture Placeholder 6"/>
          <p:cNvSpPr>
            <a:spLocks noGrp="1"/>
          </p:cNvSpPr>
          <p:nvPr>
            <p:ph type="pic" sz="quarter" idx="19"/>
          </p:nvPr>
        </p:nvSpPr>
        <p:spPr>
          <a:xfrm>
            <a:off x="7357465" y="3844999"/>
            <a:ext cx="4024756" cy="2159998"/>
          </a:xfrm>
          <a:prstGeom prst="rect">
            <a:avLst/>
          </a:prstGeom>
        </p:spPr>
        <p:txBody>
          <a:bodyPr/>
          <a:lstStyle/>
          <a:p>
            <a:endParaRPr lang="en-US"/>
          </a:p>
        </p:txBody>
      </p:sp>
      <p:sp>
        <p:nvSpPr>
          <p:cNvPr id="15" name="Picture Placeholder 6"/>
          <p:cNvSpPr>
            <a:spLocks noGrp="1"/>
          </p:cNvSpPr>
          <p:nvPr>
            <p:ph type="pic" sz="quarter" idx="18"/>
          </p:nvPr>
        </p:nvSpPr>
        <p:spPr>
          <a:xfrm>
            <a:off x="7357465" y="1616757"/>
            <a:ext cx="1979729" cy="2159998"/>
          </a:xfrm>
          <a:prstGeom prst="rect">
            <a:avLst/>
          </a:prstGeom>
        </p:spPr>
        <p:txBody>
          <a:bodyPr/>
          <a:lstStyle/>
          <a:p>
            <a:endParaRPr lang="en-US"/>
          </a:p>
        </p:txBody>
      </p:sp>
      <p:sp>
        <p:nvSpPr>
          <p:cNvPr id="14" name="Picture Placeholder 6"/>
          <p:cNvSpPr>
            <a:spLocks noGrp="1"/>
          </p:cNvSpPr>
          <p:nvPr>
            <p:ph type="pic" sz="quarter" idx="17"/>
          </p:nvPr>
        </p:nvSpPr>
        <p:spPr>
          <a:xfrm>
            <a:off x="4896824" y="1616757"/>
            <a:ext cx="2398349" cy="4388240"/>
          </a:xfrm>
          <a:prstGeom prst="rect">
            <a:avLst/>
          </a:prstGeom>
        </p:spPr>
        <p:txBody>
          <a:bodyPr/>
          <a:lstStyle/>
          <a:p>
            <a:endParaRPr lang="en-US"/>
          </a:p>
        </p:txBody>
      </p:sp>
      <p:sp>
        <p:nvSpPr>
          <p:cNvPr id="13" name="Picture Placeholder 6"/>
          <p:cNvSpPr>
            <a:spLocks noGrp="1"/>
          </p:cNvSpPr>
          <p:nvPr>
            <p:ph type="pic" sz="quarter" idx="16"/>
          </p:nvPr>
        </p:nvSpPr>
        <p:spPr>
          <a:xfrm>
            <a:off x="784640" y="3847716"/>
            <a:ext cx="1990042" cy="2157281"/>
          </a:xfrm>
          <a:prstGeom prst="rect">
            <a:avLst/>
          </a:prstGeom>
        </p:spPr>
        <p:txBody>
          <a:bodyPr/>
          <a:lstStyle/>
          <a:p>
            <a:endParaRPr lang="en-US"/>
          </a:p>
        </p:txBody>
      </p:sp>
      <p:sp>
        <p:nvSpPr>
          <p:cNvPr id="12" name="Picture Placeholder 6"/>
          <p:cNvSpPr>
            <a:spLocks noGrp="1"/>
          </p:cNvSpPr>
          <p:nvPr>
            <p:ph type="pic" sz="quarter" idx="15"/>
          </p:nvPr>
        </p:nvSpPr>
        <p:spPr>
          <a:xfrm>
            <a:off x="784639" y="1616757"/>
            <a:ext cx="4049893" cy="2159998"/>
          </a:xfrm>
          <a:prstGeom prst="rect">
            <a:avLst/>
          </a:prstGeom>
        </p:spPr>
        <p:txBody>
          <a:bodyPr/>
          <a:lstStyle/>
          <a:p>
            <a:endParaRPr lang="en-US"/>
          </a:p>
        </p:txBody>
      </p:sp>
      <p:sp>
        <p:nvSpPr>
          <p:cNvPr id="2" name="Title 1"/>
          <p:cNvSpPr>
            <a:spLocks noGrp="1"/>
          </p:cNvSpPr>
          <p:nvPr>
            <p:ph type="title" hasCustomPrompt="1"/>
          </p:nvPr>
        </p:nvSpPr>
        <p:spPr>
          <a:xfrm>
            <a:off x="838200" y="438582"/>
            <a:ext cx="10515600" cy="715529"/>
          </a:xfrm>
          <a:prstGeom prst="rect">
            <a:avLst/>
          </a:prstGeom>
        </p:spPr>
        <p:txBody>
          <a:bodyPr/>
          <a:lstStyle>
            <a:lvl1pPr>
              <a:defRPr sz="4000" b="0"/>
            </a:lvl1pPr>
          </a:lstStyle>
          <a:p>
            <a:r>
              <a:rPr lang="en-US"/>
              <a:t>CLICK TO EDIT MASTER TITLE STYLE</a:t>
            </a:r>
          </a:p>
        </p:txBody>
      </p:sp>
      <p:sp>
        <p:nvSpPr>
          <p:cNvPr id="3" name="Date Placeholder 2"/>
          <p:cNvSpPr>
            <a:spLocks noGrp="1"/>
          </p:cNvSpPr>
          <p:nvPr>
            <p:ph type="dt" sz="half" idx="10"/>
          </p:nvPr>
        </p:nvSpPr>
        <p:spPr>
          <a:xfrm>
            <a:off x="5410200" y="6249193"/>
            <a:ext cx="2743200" cy="365125"/>
          </a:xfrm>
          <a:prstGeom prst="rect">
            <a:avLst/>
          </a:prstGeom>
        </p:spPr>
        <p:txBody>
          <a:bodyPr/>
          <a:lstStyle/>
          <a:p>
            <a:fld id="{F68C8532-35DB-409E-A833-97770FF9303E}" type="datetime1">
              <a:rPr lang="en-US" smtClean="0"/>
              <a:t>6/18/2022</a:t>
            </a:fld>
            <a:endParaRPr lang="en-US"/>
          </a:p>
        </p:txBody>
      </p:sp>
      <p:sp>
        <p:nvSpPr>
          <p:cNvPr id="4" name="Footer Placeholder 3"/>
          <p:cNvSpPr>
            <a:spLocks noGrp="1"/>
          </p:cNvSpPr>
          <p:nvPr>
            <p:ph type="ftr" sz="quarter" idx="11"/>
          </p:nvPr>
        </p:nvSpPr>
        <p:spPr>
          <a:xfrm>
            <a:off x="838200" y="6249193"/>
            <a:ext cx="4114800" cy="365125"/>
          </a:xfrm>
          <a:prstGeom prst="rect">
            <a:avLst/>
          </a:prstGeom>
        </p:spPr>
        <p:txBody>
          <a:bodyPr/>
          <a:lstStyle>
            <a:lvl1pPr>
              <a:defRPr>
                <a:solidFill>
                  <a:schemeClr val="bg2">
                    <a:lumMod val="75000"/>
                  </a:schemeClr>
                </a:solidFill>
              </a:defRPr>
            </a:lvl1pPr>
          </a:lstStyle>
          <a:p>
            <a:endParaRPr lang="en-US"/>
          </a:p>
        </p:txBody>
      </p:sp>
      <p:sp>
        <p:nvSpPr>
          <p:cNvPr id="10" name="矩形 9"/>
          <p:cNvSpPr/>
          <p:nvPr userDrawn="1"/>
        </p:nvSpPr>
        <p:spPr>
          <a:xfrm>
            <a:off x="1093991" y="1104518"/>
            <a:ext cx="210350" cy="196270"/>
          </a:xfrm>
          <a:prstGeom prst="rect">
            <a:avLst/>
          </a:prstGeom>
          <a:noFill/>
          <a:ln w="19050">
            <a:solidFill>
              <a:schemeClr val="bg1">
                <a:lumMod val="65000"/>
              </a:schemeClr>
            </a:solid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519867" y="-37900"/>
            <a:ext cx="675887" cy="1213398"/>
          </a:xfrm>
          <a:prstGeom prst="rect">
            <a:avLst/>
          </a:prstGeom>
          <a:solidFill>
            <a:srgbClr val="A72527"/>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82037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9_Title Only">
    <p:spTree>
      <p:nvGrpSpPr>
        <p:cNvPr id="1" name=""/>
        <p:cNvGrpSpPr/>
        <p:nvPr/>
      </p:nvGrpSpPr>
      <p:grpSpPr>
        <a:xfrm>
          <a:off x="0" y="0"/>
          <a:ext cx="0" cy="0"/>
          <a:chOff x="0" y="0"/>
          <a:chExt cx="0" cy="0"/>
        </a:xfrm>
      </p:grpSpPr>
      <p:sp>
        <p:nvSpPr>
          <p:cNvPr id="12" name="Picture Placeholder 6"/>
          <p:cNvSpPr>
            <a:spLocks noGrp="1"/>
          </p:cNvSpPr>
          <p:nvPr>
            <p:ph type="pic" sz="quarter" idx="15"/>
          </p:nvPr>
        </p:nvSpPr>
        <p:spPr>
          <a:xfrm>
            <a:off x="615296" y="1693333"/>
            <a:ext cx="3582186" cy="3582186"/>
          </a:xfrm>
          <a:prstGeom prst="rect">
            <a:avLst/>
          </a:prstGeom>
        </p:spPr>
        <p:txBody>
          <a:bodyPr/>
          <a:lstStyle/>
          <a:p>
            <a:endParaRPr lang="en-US"/>
          </a:p>
        </p:txBody>
      </p:sp>
      <p:sp>
        <p:nvSpPr>
          <p:cNvPr id="11" name="Picture Placeholder 6"/>
          <p:cNvSpPr>
            <a:spLocks noGrp="1"/>
          </p:cNvSpPr>
          <p:nvPr>
            <p:ph type="pic" sz="quarter" idx="16"/>
          </p:nvPr>
        </p:nvSpPr>
        <p:spPr>
          <a:xfrm>
            <a:off x="4305867" y="1693333"/>
            <a:ext cx="3582186" cy="3582186"/>
          </a:xfrm>
          <a:prstGeom prst="rect">
            <a:avLst/>
          </a:prstGeom>
        </p:spPr>
        <p:txBody>
          <a:bodyPr/>
          <a:lstStyle/>
          <a:p>
            <a:endParaRPr lang="en-US"/>
          </a:p>
        </p:txBody>
      </p:sp>
      <p:sp>
        <p:nvSpPr>
          <p:cNvPr id="14" name="Picture Placeholder 6"/>
          <p:cNvSpPr>
            <a:spLocks noGrp="1"/>
          </p:cNvSpPr>
          <p:nvPr>
            <p:ph type="pic" sz="quarter" idx="18"/>
          </p:nvPr>
        </p:nvSpPr>
        <p:spPr>
          <a:xfrm>
            <a:off x="8004033" y="1693333"/>
            <a:ext cx="3574591" cy="3582186"/>
          </a:xfrm>
          <a:prstGeom prst="rect">
            <a:avLst/>
          </a:prstGeom>
        </p:spPr>
        <p:txBody>
          <a:bodyPr/>
          <a:lstStyle/>
          <a:p>
            <a:endParaRPr lang="en-US"/>
          </a:p>
        </p:txBody>
      </p:sp>
      <p:sp>
        <p:nvSpPr>
          <p:cNvPr id="2" name="Title 1"/>
          <p:cNvSpPr>
            <a:spLocks noGrp="1"/>
          </p:cNvSpPr>
          <p:nvPr>
            <p:ph type="title" hasCustomPrompt="1"/>
          </p:nvPr>
        </p:nvSpPr>
        <p:spPr>
          <a:xfrm>
            <a:off x="838200" y="438582"/>
            <a:ext cx="10515600" cy="715529"/>
          </a:xfrm>
          <a:prstGeom prst="rect">
            <a:avLst/>
          </a:prstGeom>
        </p:spPr>
        <p:txBody>
          <a:bodyPr/>
          <a:lstStyle>
            <a:lvl1pPr>
              <a:defRPr sz="4000" b="0"/>
            </a:lvl1pPr>
          </a:lstStyle>
          <a:p>
            <a:r>
              <a:rPr lang="en-US"/>
              <a:t>CLICK TO EDIT MASTER TITLE STYLE</a:t>
            </a:r>
          </a:p>
        </p:txBody>
      </p:sp>
      <p:sp>
        <p:nvSpPr>
          <p:cNvPr id="3" name="Date Placeholder 2"/>
          <p:cNvSpPr>
            <a:spLocks noGrp="1"/>
          </p:cNvSpPr>
          <p:nvPr>
            <p:ph type="dt" sz="half" idx="10"/>
          </p:nvPr>
        </p:nvSpPr>
        <p:spPr>
          <a:xfrm>
            <a:off x="5410200" y="6249193"/>
            <a:ext cx="2743200" cy="365125"/>
          </a:xfrm>
          <a:prstGeom prst="rect">
            <a:avLst/>
          </a:prstGeom>
        </p:spPr>
        <p:txBody>
          <a:bodyPr/>
          <a:lstStyle/>
          <a:p>
            <a:fld id="{F68C8532-35DB-409E-A833-97770FF9303E}" type="datetime1">
              <a:rPr lang="en-US" smtClean="0"/>
              <a:t>6/18/2022</a:t>
            </a:fld>
            <a:endParaRPr lang="en-US"/>
          </a:p>
        </p:txBody>
      </p:sp>
      <p:sp>
        <p:nvSpPr>
          <p:cNvPr id="4" name="Footer Placeholder 3"/>
          <p:cNvSpPr>
            <a:spLocks noGrp="1"/>
          </p:cNvSpPr>
          <p:nvPr>
            <p:ph type="ftr" sz="quarter" idx="11"/>
          </p:nvPr>
        </p:nvSpPr>
        <p:spPr>
          <a:xfrm>
            <a:off x="838200" y="6249193"/>
            <a:ext cx="4114800" cy="365125"/>
          </a:xfrm>
          <a:prstGeom prst="rect">
            <a:avLst/>
          </a:prstGeom>
        </p:spPr>
        <p:txBody>
          <a:bodyPr/>
          <a:lstStyle>
            <a:lvl1pPr>
              <a:defRPr>
                <a:solidFill>
                  <a:schemeClr val="bg2">
                    <a:lumMod val="75000"/>
                  </a:schemeClr>
                </a:solidFill>
              </a:defRPr>
            </a:lvl1pPr>
          </a:lstStyle>
          <a:p>
            <a:endParaRPr lang="en-US"/>
          </a:p>
        </p:txBody>
      </p:sp>
      <p:sp>
        <p:nvSpPr>
          <p:cNvPr id="8" name="矩形 7"/>
          <p:cNvSpPr/>
          <p:nvPr userDrawn="1"/>
        </p:nvSpPr>
        <p:spPr>
          <a:xfrm>
            <a:off x="1093991" y="1104518"/>
            <a:ext cx="210350" cy="196270"/>
          </a:xfrm>
          <a:prstGeom prst="rect">
            <a:avLst/>
          </a:prstGeom>
          <a:noFill/>
          <a:ln w="19050">
            <a:solidFill>
              <a:schemeClr val="bg1">
                <a:lumMod val="65000"/>
              </a:schemeClr>
            </a:solid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519867" y="-37900"/>
            <a:ext cx="675887" cy="1213398"/>
          </a:xfrm>
          <a:prstGeom prst="rect">
            <a:avLst/>
          </a:prstGeom>
          <a:solidFill>
            <a:srgbClr val="A72527"/>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12408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1_Title Only">
    <p:spTree>
      <p:nvGrpSpPr>
        <p:cNvPr id="1" name=""/>
        <p:cNvGrpSpPr/>
        <p:nvPr/>
      </p:nvGrpSpPr>
      <p:grpSpPr>
        <a:xfrm>
          <a:off x="0" y="0"/>
          <a:ext cx="0" cy="0"/>
          <a:chOff x="0" y="0"/>
          <a:chExt cx="0" cy="0"/>
        </a:xfrm>
      </p:grpSpPr>
      <p:sp>
        <p:nvSpPr>
          <p:cNvPr id="12" name="Picture Placeholder 6"/>
          <p:cNvSpPr>
            <a:spLocks noGrp="1"/>
          </p:cNvSpPr>
          <p:nvPr>
            <p:ph type="pic" sz="quarter" idx="15"/>
          </p:nvPr>
        </p:nvSpPr>
        <p:spPr>
          <a:xfrm>
            <a:off x="114299" y="114300"/>
            <a:ext cx="3317058" cy="3234572"/>
          </a:xfrm>
          <a:prstGeom prst="rect">
            <a:avLst/>
          </a:prstGeom>
        </p:spPr>
        <p:txBody>
          <a:bodyPr/>
          <a:lstStyle/>
          <a:p>
            <a:endParaRPr lang="en-US"/>
          </a:p>
        </p:txBody>
      </p:sp>
      <p:sp>
        <p:nvSpPr>
          <p:cNvPr id="13" name="Picture Placeholder 6"/>
          <p:cNvSpPr>
            <a:spLocks noGrp="1"/>
          </p:cNvSpPr>
          <p:nvPr>
            <p:ph type="pic" sz="quarter" idx="16"/>
          </p:nvPr>
        </p:nvSpPr>
        <p:spPr>
          <a:xfrm>
            <a:off x="114300" y="3484851"/>
            <a:ext cx="3317057" cy="3227198"/>
          </a:xfrm>
          <a:prstGeom prst="rect">
            <a:avLst/>
          </a:prstGeom>
        </p:spPr>
        <p:txBody>
          <a:bodyPr/>
          <a:lstStyle/>
          <a:p>
            <a:endParaRPr lang="en-US"/>
          </a:p>
        </p:txBody>
      </p:sp>
      <p:sp>
        <p:nvSpPr>
          <p:cNvPr id="14" name="Picture Placeholder 6"/>
          <p:cNvSpPr>
            <a:spLocks noGrp="1"/>
          </p:cNvSpPr>
          <p:nvPr>
            <p:ph type="pic" sz="quarter" idx="17"/>
          </p:nvPr>
        </p:nvSpPr>
        <p:spPr>
          <a:xfrm>
            <a:off x="3556654" y="114300"/>
            <a:ext cx="3317058" cy="3234572"/>
          </a:xfrm>
          <a:prstGeom prst="rect">
            <a:avLst/>
          </a:prstGeom>
        </p:spPr>
        <p:txBody>
          <a:bodyPr/>
          <a:lstStyle/>
          <a:p>
            <a:endParaRPr lang="en-US"/>
          </a:p>
        </p:txBody>
      </p:sp>
      <p:sp>
        <p:nvSpPr>
          <p:cNvPr id="15" name="Picture Placeholder 6"/>
          <p:cNvSpPr>
            <a:spLocks noGrp="1"/>
          </p:cNvSpPr>
          <p:nvPr>
            <p:ph type="pic" sz="quarter" idx="18"/>
          </p:nvPr>
        </p:nvSpPr>
        <p:spPr>
          <a:xfrm>
            <a:off x="3556654" y="3477477"/>
            <a:ext cx="3317058" cy="3234572"/>
          </a:xfrm>
          <a:prstGeom prst="rect">
            <a:avLst/>
          </a:prstGeom>
        </p:spPr>
        <p:txBody>
          <a:bodyPr/>
          <a:lstStyle/>
          <a:p>
            <a:endParaRPr lang="en-US"/>
          </a:p>
        </p:txBody>
      </p:sp>
      <p:sp>
        <p:nvSpPr>
          <p:cNvPr id="2" name="Title 1"/>
          <p:cNvSpPr>
            <a:spLocks noGrp="1"/>
          </p:cNvSpPr>
          <p:nvPr>
            <p:ph type="title" hasCustomPrompt="1"/>
          </p:nvPr>
        </p:nvSpPr>
        <p:spPr>
          <a:xfrm>
            <a:off x="838200" y="438582"/>
            <a:ext cx="10515600" cy="715529"/>
          </a:xfrm>
          <a:prstGeom prst="rect">
            <a:avLst/>
          </a:prstGeom>
        </p:spPr>
        <p:txBody>
          <a:bodyPr/>
          <a:lstStyle>
            <a:lvl1pPr>
              <a:defRPr sz="4000" b="0"/>
            </a:lvl1pPr>
          </a:lstStyle>
          <a:p>
            <a:r>
              <a:rPr lang="en-US"/>
              <a:t>CLICK TO EDIT MASTER TITLE STYLE</a:t>
            </a:r>
          </a:p>
        </p:txBody>
      </p:sp>
      <p:sp>
        <p:nvSpPr>
          <p:cNvPr id="3" name="Date Placeholder 2"/>
          <p:cNvSpPr>
            <a:spLocks noGrp="1"/>
          </p:cNvSpPr>
          <p:nvPr>
            <p:ph type="dt" sz="half" idx="10"/>
          </p:nvPr>
        </p:nvSpPr>
        <p:spPr>
          <a:xfrm>
            <a:off x="5410200" y="6249193"/>
            <a:ext cx="2743200" cy="365125"/>
          </a:xfrm>
          <a:prstGeom prst="rect">
            <a:avLst/>
          </a:prstGeom>
        </p:spPr>
        <p:txBody>
          <a:bodyPr/>
          <a:lstStyle/>
          <a:p>
            <a:fld id="{F68C8532-35DB-409E-A833-97770FF9303E}" type="datetime1">
              <a:rPr lang="en-US" smtClean="0"/>
              <a:t>6/18/2022</a:t>
            </a:fld>
            <a:endParaRPr lang="en-US"/>
          </a:p>
        </p:txBody>
      </p:sp>
      <p:sp>
        <p:nvSpPr>
          <p:cNvPr id="4" name="Footer Placeholder 3"/>
          <p:cNvSpPr>
            <a:spLocks noGrp="1"/>
          </p:cNvSpPr>
          <p:nvPr>
            <p:ph type="ftr" sz="quarter" idx="11"/>
          </p:nvPr>
        </p:nvSpPr>
        <p:spPr>
          <a:xfrm>
            <a:off x="838200" y="6249193"/>
            <a:ext cx="4114800" cy="365125"/>
          </a:xfrm>
          <a:prstGeom prst="rect">
            <a:avLst/>
          </a:prstGeom>
        </p:spPr>
        <p:txBody>
          <a:bodyPr/>
          <a:lstStyle>
            <a:lvl1pPr>
              <a:defRPr>
                <a:solidFill>
                  <a:schemeClr val="bg2">
                    <a:lumMod val="75000"/>
                  </a:schemeClr>
                </a:solidFill>
              </a:defRPr>
            </a:lvl1pPr>
          </a:lstStyle>
          <a:p>
            <a:endParaRPr lang="en-US"/>
          </a:p>
        </p:txBody>
      </p:sp>
    </p:spTree>
    <p:extLst>
      <p:ext uri="{BB962C8B-B14F-4D97-AF65-F5344CB8AC3E}">
        <p14:creationId xmlns:p14="http://schemas.microsoft.com/office/powerpoint/2010/main" val="3983585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文本框 1"/>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alpha val="0"/>
                  </a:schemeClr>
                </a:solidFill>
                <a:latin typeface="微软雅黑" panose="020B0503020204020204" pitchFamily="34" charset="-122"/>
                <a:ea typeface="微软雅黑" panose="020B0503020204020204" pitchFamily="34" charset="-122"/>
                <a:sym typeface="+mn-ea"/>
              </a:rPr>
              <a:t>ibaotu.com</a:t>
            </a:r>
          </a:p>
        </p:txBody>
      </p:sp>
    </p:spTree>
    <p:extLst>
      <p:ext uri="{BB962C8B-B14F-4D97-AF65-F5344CB8AC3E}">
        <p14:creationId xmlns:p14="http://schemas.microsoft.com/office/powerpoint/2010/main" val="3337063809"/>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4" r:id="rId3"/>
    <p:sldLayoutId id="2147483655" r:id="rId4"/>
    <p:sldLayoutId id="2147483658" r:id="rId5"/>
    <p:sldLayoutId id="2147483659" r:id="rId6"/>
    <p:sldLayoutId id="2147483660" r:id="rId7"/>
    <p:sldLayoutId id="2147483661" r:id="rId8"/>
    <p:sldLayoutId id="2147483662" r:id="rId9"/>
    <p:sldLayoutId id="2147483663" r:id="rId10"/>
    <p:sldLayoutId id="2147483664" r:id="rId11"/>
    <p:sldLayoutId id="2147483665" r:id="rId12"/>
    <p:sldLayoutId id="2147483666" r:id="rId13"/>
    <p:sldLayoutId id="2147483667" r:id="rId14"/>
    <p:sldLayoutId id="2147483668"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2022/6/18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75305382"/>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image" Target="../media/image20.jpeg"/><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23.jpg"/><Relationship Id="rId4" Type="http://schemas.openxmlformats.org/officeDocument/2006/relationships/image" Target="../media/image22.jpg"/></Relationships>
</file>

<file path=ppt/slides/_rels/slide1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5.jpg"/></Relationships>
</file>

<file path=ppt/slides/_rels/slide1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9.jpg"/><Relationship Id="rId4" Type="http://schemas.openxmlformats.org/officeDocument/2006/relationships/image" Target="../media/image28.jpg"/></Relationships>
</file>

<file path=ppt/slides/_rels/slide1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image" Target="../media/image35.jpe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0.xml"/><Relationship Id="rId1" Type="http://schemas.openxmlformats.org/officeDocument/2006/relationships/slideLayout" Target="../slideLayouts/slideLayout8.xml"/><Relationship Id="rId5" Type="http://schemas.openxmlformats.org/officeDocument/2006/relationships/image" Target="../media/image38.jpeg"/><Relationship Id="rId4" Type="http://schemas.openxmlformats.org/officeDocument/2006/relationships/image" Target="../media/image37.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2.xml"/><Relationship Id="rId1" Type="http://schemas.openxmlformats.org/officeDocument/2006/relationships/slideLayout" Target="../slideLayouts/slideLayout9.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45.jpeg"/><Relationship Id="rId4" Type="http://schemas.openxmlformats.org/officeDocument/2006/relationships/image" Target="../media/image44.jpg"/></Relationships>
</file>

<file path=ppt/slides/_rels/slide2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chart" Target="../charts/chart1.xml"/></Relationships>
</file>

<file path=ppt/slides/_rels/slide26.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49.jpg"/></Relationships>
</file>

<file path=ppt/slides/_rels/slide2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8.xml"/><Relationship Id="rId1" Type="http://schemas.openxmlformats.org/officeDocument/2006/relationships/slideLayout" Target="../slideLayouts/slideLayout10.xml"/><Relationship Id="rId4" Type="http://schemas.openxmlformats.org/officeDocument/2006/relationships/image" Target="../media/image51.jpeg"/></Relationships>
</file>

<file path=ppt/slides/_rels/slide29.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53.jpg"/><Relationship Id="rId7" Type="http://schemas.openxmlformats.org/officeDocument/2006/relationships/image" Target="../media/image57.jp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56.jpg"/><Relationship Id="rId5" Type="http://schemas.openxmlformats.org/officeDocument/2006/relationships/image" Target="../media/image55.jpg"/><Relationship Id="rId4" Type="http://schemas.openxmlformats.org/officeDocument/2006/relationships/image" Target="../media/image54.jpg"/></Relationships>
</file>

<file path=ppt/slides/_rels/slide3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60.jpg"/><Relationship Id="rId5" Type="http://schemas.openxmlformats.org/officeDocument/2006/relationships/image" Target="../media/image59.jpg"/><Relationship Id="rId4" Type="http://schemas.openxmlformats.org/officeDocument/2006/relationships/image" Target="../media/image58.jpg"/></Relationships>
</file>

<file path=ppt/slides/_rels/slide33.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24.jpg"/><Relationship Id="rId5" Type="http://schemas.openxmlformats.org/officeDocument/2006/relationships/image" Target="../media/image28.jpg"/><Relationship Id="rId4" Type="http://schemas.openxmlformats.org/officeDocument/2006/relationships/image" Target="../media/image27.jpg"/></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63.png"/></Relationships>
</file>

<file path=ppt/slides/_rels/slide36.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54.jp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4.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8" Type="http://schemas.openxmlformats.org/officeDocument/2006/relationships/image" Target="../media/image71.jpg"/><Relationship Id="rId3" Type="http://schemas.openxmlformats.org/officeDocument/2006/relationships/image" Target="../media/image66.jpg"/><Relationship Id="rId7" Type="http://schemas.openxmlformats.org/officeDocument/2006/relationships/image" Target="../media/image70.jpg"/><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openxmlformats.org/officeDocument/2006/relationships/image" Target="../media/image69.jpg"/><Relationship Id="rId5" Type="http://schemas.openxmlformats.org/officeDocument/2006/relationships/image" Target="../media/image68.jpg"/><Relationship Id="rId4" Type="http://schemas.openxmlformats.org/officeDocument/2006/relationships/image" Target="../media/image67.jpg"/></Relationships>
</file>

<file path=ppt/slides/_rels/slide42.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73.jpg"/></Relationships>
</file>

<file path=ppt/slides/_rels/slide43.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43.xml"/><Relationship Id="rId1" Type="http://schemas.openxmlformats.org/officeDocument/2006/relationships/slideLayout" Target="../slideLayouts/slideLayout1.xml"/><Relationship Id="rId5" Type="http://schemas.openxmlformats.org/officeDocument/2006/relationships/image" Target="../media/image76.jpg"/><Relationship Id="rId4" Type="http://schemas.openxmlformats.org/officeDocument/2006/relationships/image" Target="../media/image75.jpg"/></Relationships>
</file>

<file path=ppt/slides/_rels/slide4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44.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45.xml"/><Relationship Id="rId1" Type="http://schemas.openxmlformats.org/officeDocument/2006/relationships/slideLayout" Target="../slideLayouts/slideLayout2.xml"/><Relationship Id="rId5" Type="http://schemas.openxmlformats.org/officeDocument/2006/relationships/image" Target="../media/image28.jpg"/><Relationship Id="rId4" Type="http://schemas.openxmlformats.org/officeDocument/2006/relationships/image" Target="../media/image29.jpg"/></Relationships>
</file>

<file path=ppt/slides/_rels/slide46.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46.xml"/><Relationship Id="rId1" Type="http://schemas.openxmlformats.org/officeDocument/2006/relationships/slideLayout" Target="../slideLayouts/slideLayout4.xml"/><Relationship Id="rId5" Type="http://schemas.openxmlformats.org/officeDocument/2006/relationships/image" Target="../media/image78.jpg"/><Relationship Id="rId4" Type="http://schemas.openxmlformats.org/officeDocument/2006/relationships/image" Target="../media/image58.jp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80.jpeg"/><Relationship Id="rId7" Type="http://schemas.openxmlformats.org/officeDocument/2006/relationships/image" Target="../media/image84.png"/><Relationship Id="rId2" Type="http://schemas.openxmlformats.org/officeDocument/2006/relationships/notesSlide" Target="../notesSlides/notesSlide54.xml"/><Relationship Id="rId1" Type="http://schemas.openxmlformats.org/officeDocument/2006/relationships/slideLayout" Target="../slideLayouts/slideLayout14.xml"/><Relationship Id="rId6" Type="http://schemas.openxmlformats.org/officeDocument/2006/relationships/image" Target="../media/image83.png"/><Relationship Id="rId11" Type="http://schemas.openxmlformats.org/officeDocument/2006/relationships/image" Target="../media/image88.png"/><Relationship Id="rId5" Type="http://schemas.openxmlformats.org/officeDocument/2006/relationships/image" Target="../media/image82.png"/><Relationship Id="rId10" Type="http://schemas.openxmlformats.org/officeDocument/2006/relationships/image" Target="../media/image87.png"/><Relationship Id="rId4" Type="http://schemas.openxmlformats.org/officeDocument/2006/relationships/image" Target="../media/image81.png"/><Relationship Id="rId9" Type="http://schemas.openxmlformats.org/officeDocument/2006/relationships/image" Target="../media/image86.png"/></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5.xml"/><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56.xml.rels><?xml version="1.0" encoding="UTF-8" standalone="yes"?>
<Relationships xmlns="http://schemas.openxmlformats.org/package/2006/relationships"><Relationship Id="rId8" Type="http://schemas.openxmlformats.org/officeDocument/2006/relationships/hyperlink" Target="https://www.ypppt.com/jiaocheng/" TargetMode="External"/><Relationship Id="rId3" Type="http://schemas.openxmlformats.org/officeDocument/2006/relationships/hyperlink" Target="https://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56.xml"/><Relationship Id="rId1" Type="http://schemas.openxmlformats.org/officeDocument/2006/relationships/slideLayout" Target="../slideLayouts/slideLayout22.xml"/><Relationship Id="rId6" Type="http://schemas.openxmlformats.org/officeDocument/2006/relationships/hyperlink" Target="https://www.ypppt.com/tubiao/" TargetMode="External"/><Relationship Id="rId11" Type="http://schemas.openxmlformats.org/officeDocument/2006/relationships/hyperlink" Target="https://www.ypppt.com/kejian/" TargetMode="External"/><Relationship Id="rId5" Type="http://schemas.openxmlformats.org/officeDocument/2006/relationships/hyperlink" Target="https://www.ypppt.com/beijing/" TargetMode="External"/><Relationship Id="rId10" Type="http://schemas.openxmlformats.org/officeDocument/2006/relationships/hyperlink" Target="http://www.ypppt.com/gushi/" TargetMode="External"/><Relationship Id="rId4" Type="http://schemas.openxmlformats.org/officeDocument/2006/relationships/hyperlink" Target="https://www.ypppt.com/jieri/" TargetMode="External"/><Relationship Id="rId9" Type="http://schemas.openxmlformats.org/officeDocument/2006/relationships/hyperlink" Target="http://www.ypppt.com/ziti/"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14.jp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13.png"/><Relationship Id="rId2" Type="http://schemas.openxmlformats.org/officeDocument/2006/relationships/tags" Target="../tags/tag3.xml"/><Relationship Id="rId16" Type="http://schemas.openxmlformats.org/officeDocument/2006/relationships/image" Target="../media/image17.pn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notesSlide" Target="../notesSlides/notesSlide9.xml"/><Relationship Id="rId5" Type="http://schemas.openxmlformats.org/officeDocument/2006/relationships/tags" Target="../tags/tag6.xml"/><Relationship Id="rId15" Type="http://schemas.openxmlformats.org/officeDocument/2006/relationships/image" Target="../media/image16.jpg"/><Relationship Id="rId10" Type="http://schemas.openxmlformats.org/officeDocument/2006/relationships/slideLayout" Target="../slideLayouts/slideLayout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image" Target="../media/image1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096000" y="0"/>
            <a:ext cx="1863969" cy="6858000"/>
          </a:xfrm>
          <a:prstGeom prst="rect">
            <a:avLst/>
          </a:prstGeom>
          <a:solidFill>
            <a:srgbClr val="A72527"/>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125414" y="1688123"/>
            <a:ext cx="5884985" cy="3106615"/>
          </a:xfrm>
          <a:prstGeom prst="rect">
            <a:avLst/>
          </a:prstGeom>
          <a:blipFill dpi="0" rotWithShape="1">
            <a:blip r:embed="rId3" cstate="print">
              <a:extLst>
                <a:ext uri="{BEBA8EAE-BF5A-486C-A8C5-ECC9F3942E4B}">
                  <a14:imgProps xmlns:a14="http://schemas.microsoft.com/office/drawing/2010/main">
                    <a14:imgLayer>
                      <a14:imgEffect>
                        <a14:colorTemperature colorTemp="11200"/>
                      </a14:imgEffect>
                    </a14:imgLayer>
                  </a14:imgProps>
                </a:ext>
                <a:ext uri="{28A0092B-C50C-407E-A947-70E740481C1C}">
                  <a14:useLocalDpi xmlns:a14="http://schemas.microsoft.com/office/drawing/2010/main" val="0"/>
                </a:ext>
              </a:extLst>
            </a:blip>
            <a:srcRect/>
            <a:stretch>
              <a:fillRect t="-13144" b="-13144"/>
            </a:stretch>
          </a:blip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118870" y="4466492"/>
            <a:ext cx="2114268" cy="1430216"/>
          </a:xfrm>
          <a:prstGeom prst="rect">
            <a:avLst/>
          </a:prstGeom>
          <a:blipFill dpi="0" rotWithShape="1">
            <a:blip r:embed="rId4" cstate="print">
              <a:extLst>
                <a:ext uri="{28A0092B-C50C-407E-A947-70E740481C1C}">
                  <a14:useLocalDpi xmlns:a14="http://schemas.microsoft.com/office/drawing/2010/main" val="0"/>
                </a:ext>
              </a:extLst>
            </a:blip>
            <a:srcRect/>
            <a:stretch>
              <a:fillRect l="-91086" r="-152"/>
            </a:stretch>
          </a:blip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915508" y="4630615"/>
            <a:ext cx="797169" cy="750277"/>
          </a:xfrm>
          <a:prstGeom prst="rect">
            <a:avLst/>
          </a:prstGeom>
          <a:solidFill>
            <a:srgbClr val="A72527">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770967" y="4141502"/>
            <a:ext cx="532098" cy="480647"/>
          </a:xfrm>
          <a:prstGeom prst="rect">
            <a:avLst/>
          </a:prstGeom>
          <a:solidFill>
            <a:srgbClr val="A72527">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8429267" y="2153643"/>
            <a:ext cx="1015663" cy="3089976"/>
          </a:xfrm>
          <a:prstGeom prst="rect">
            <a:avLst/>
          </a:prstGeom>
          <a:noFill/>
        </p:spPr>
        <p:txBody>
          <a:bodyPr vert="eaVert" wrap="square" rtlCol="0">
            <a:spAutoFit/>
          </a:bodyPr>
          <a:lstStyle/>
          <a:p>
            <a:pPr algn="dist"/>
            <a:r>
              <a:rPr lang="zh-CN" altLang="en-US" sz="5400" dirty="0">
                <a:effectLst>
                  <a:outerShdw blurRad="25400" dist="25400" dir="2700000" algn="tl">
                    <a:srgbClr val="000000">
                      <a:alpha val="20000"/>
                    </a:srgbClr>
                  </a:outerShdw>
                </a:effectLst>
                <a:latin typeface="Adobe 黑体 Std R" panose="020B0400000000000000" pitchFamily="34" charset="-122"/>
                <a:ea typeface="Adobe 黑体 Std R" panose="020B0400000000000000" pitchFamily="34" charset="-122"/>
              </a:rPr>
              <a:t>企业介绍</a:t>
            </a:r>
          </a:p>
        </p:txBody>
      </p:sp>
      <p:grpSp>
        <p:nvGrpSpPr>
          <p:cNvPr id="27" name="组合 26"/>
          <p:cNvGrpSpPr/>
          <p:nvPr/>
        </p:nvGrpSpPr>
        <p:grpSpPr>
          <a:xfrm>
            <a:off x="7194416" y="896022"/>
            <a:ext cx="547116" cy="2900748"/>
            <a:chOff x="7211625" y="435333"/>
            <a:chExt cx="547116" cy="2900748"/>
          </a:xfrm>
        </p:grpSpPr>
        <p:sp>
          <p:nvSpPr>
            <p:cNvPr id="22" name="文本框 21"/>
            <p:cNvSpPr txBox="1"/>
            <p:nvPr/>
          </p:nvSpPr>
          <p:spPr>
            <a:xfrm>
              <a:off x="7211625" y="435333"/>
              <a:ext cx="547116" cy="830997"/>
            </a:xfrm>
            <a:prstGeom prst="rect">
              <a:avLst/>
            </a:prstGeom>
            <a:noFill/>
          </p:spPr>
          <p:txBody>
            <a:bodyPr wrap="square" rtlCol="0">
              <a:spAutoFit/>
            </a:bodyPr>
            <a:lstStyle/>
            <a:p>
              <a:r>
                <a:rPr lang="en-US" altLang="zh-CN" sz="4800" dirty="0">
                  <a:solidFill>
                    <a:schemeClr val="bg1">
                      <a:alpha val="95000"/>
                    </a:schemeClr>
                  </a:solidFill>
                  <a:effectLst>
                    <a:outerShdw blurRad="25400" dist="25400" dir="2700000" algn="tl">
                      <a:srgbClr val="000000">
                        <a:alpha val="20000"/>
                      </a:srgbClr>
                    </a:outerShdw>
                  </a:effectLst>
                  <a:latin typeface="Broadway" panose="04040905080B02020502" pitchFamily="82" charset="0"/>
                  <a:cs typeface="Aparajita" panose="020B0604020202020204" pitchFamily="34" charset="0"/>
                </a:rPr>
                <a:t>2</a:t>
              </a:r>
              <a:endParaRPr lang="zh-CN" altLang="en-US" sz="4800" dirty="0">
                <a:solidFill>
                  <a:schemeClr val="bg1">
                    <a:alpha val="95000"/>
                  </a:schemeClr>
                </a:solidFill>
                <a:effectLst>
                  <a:outerShdw blurRad="25400" dist="25400" dir="2700000" algn="tl">
                    <a:srgbClr val="000000">
                      <a:alpha val="20000"/>
                    </a:srgbClr>
                  </a:outerShdw>
                </a:effectLst>
                <a:latin typeface="Broadway" panose="04040905080B02020502" pitchFamily="82" charset="0"/>
                <a:cs typeface="Aparajita" panose="020B0604020202020204" pitchFamily="34" charset="0"/>
              </a:endParaRPr>
            </a:p>
          </p:txBody>
        </p:sp>
        <p:sp>
          <p:nvSpPr>
            <p:cNvPr id="24" name="文本框 23"/>
            <p:cNvSpPr txBox="1"/>
            <p:nvPr/>
          </p:nvSpPr>
          <p:spPr>
            <a:xfrm>
              <a:off x="7211625" y="1125250"/>
              <a:ext cx="547116" cy="830997"/>
            </a:xfrm>
            <a:prstGeom prst="rect">
              <a:avLst/>
            </a:prstGeom>
            <a:noFill/>
          </p:spPr>
          <p:txBody>
            <a:bodyPr wrap="square" rtlCol="0">
              <a:spAutoFit/>
            </a:bodyPr>
            <a:lstStyle/>
            <a:p>
              <a:r>
                <a:rPr lang="en-US" altLang="zh-CN" sz="4800" dirty="0">
                  <a:solidFill>
                    <a:schemeClr val="bg1">
                      <a:alpha val="95000"/>
                    </a:schemeClr>
                  </a:solidFill>
                  <a:effectLst>
                    <a:outerShdw blurRad="25400" dist="25400" dir="2700000" algn="tl">
                      <a:srgbClr val="000000">
                        <a:alpha val="20000"/>
                      </a:srgbClr>
                    </a:outerShdw>
                  </a:effectLst>
                  <a:latin typeface="Broadway" panose="04040905080B02020502" pitchFamily="82" charset="0"/>
                  <a:cs typeface="Aparajita" panose="020B0604020202020204" pitchFamily="34" charset="0"/>
                </a:rPr>
                <a:t>0</a:t>
              </a:r>
              <a:endParaRPr lang="zh-CN" altLang="en-US" sz="4800" dirty="0">
                <a:solidFill>
                  <a:schemeClr val="bg1">
                    <a:alpha val="95000"/>
                  </a:schemeClr>
                </a:solidFill>
                <a:effectLst>
                  <a:outerShdw blurRad="25400" dist="25400" dir="2700000" algn="tl">
                    <a:srgbClr val="000000">
                      <a:alpha val="20000"/>
                    </a:srgbClr>
                  </a:outerShdw>
                </a:effectLst>
                <a:latin typeface="Broadway" panose="04040905080B02020502" pitchFamily="82" charset="0"/>
                <a:cs typeface="Aparajita" panose="020B0604020202020204" pitchFamily="34" charset="0"/>
              </a:endParaRPr>
            </a:p>
          </p:txBody>
        </p:sp>
        <p:sp>
          <p:nvSpPr>
            <p:cNvPr id="25" name="文本框 24"/>
            <p:cNvSpPr txBox="1"/>
            <p:nvPr/>
          </p:nvSpPr>
          <p:spPr>
            <a:xfrm>
              <a:off x="7211625" y="1815167"/>
              <a:ext cx="547116" cy="830997"/>
            </a:xfrm>
            <a:prstGeom prst="rect">
              <a:avLst/>
            </a:prstGeom>
            <a:noFill/>
          </p:spPr>
          <p:txBody>
            <a:bodyPr wrap="square" rtlCol="0">
              <a:spAutoFit/>
            </a:bodyPr>
            <a:lstStyle/>
            <a:p>
              <a:r>
                <a:rPr lang="en-US" altLang="zh-CN" sz="4800" dirty="0">
                  <a:solidFill>
                    <a:schemeClr val="bg1">
                      <a:alpha val="95000"/>
                    </a:schemeClr>
                  </a:solidFill>
                  <a:effectLst>
                    <a:outerShdw blurRad="25400" dist="25400" dir="2700000" algn="tl">
                      <a:srgbClr val="000000">
                        <a:alpha val="20000"/>
                      </a:srgbClr>
                    </a:outerShdw>
                  </a:effectLst>
                  <a:latin typeface="Broadway" panose="04040905080B02020502" pitchFamily="82" charset="0"/>
                  <a:cs typeface="Aparajita" panose="020B0604020202020204" pitchFamily="34" charset="0"/>
                </a:rPr>
                <a:t>3</a:t>
              </a:r>
              <a:endParaRPr lang="zh-CN" altLang="en-US" sz="4800" dirty="0">
                <a:solidFill>
                  <a:schemeClr val="bg1">
                    <a:alpha val="95000"/>
                  </a:schemeClr>
                </a:solidFill>
                <a:effectLst>
                  <a:outerShdw blurRad="25400" dist="25400" dir="2700000" algn="tl">
                    <a:srgbClr val="000000">
                      <a:alpha val="20000"/>
                    </a:srgbClr>
                  </a:outerShdw>
                </a:effectLst>
                <a:latin typeface="Broadway" panose="04040905080B02020502" pitchFamily="82" charset="0"/>
                <a:cs typeface="Aparajita" panose="020B0604020202020204" pitchFamily="34" charset="0"/>
              </a:endParaRPr>
            </a:p>
          </p:txBody>
        </p:sp>
        <p:sp>
          <p:nvSpPr>
            <p:cNvPr id="26" name="文本框 25"/>
            <p:cNvSpPr txBox="1"/>
            <p:nvPr/>
          </p:nvSpPr>
          <p:spPr>
            <a:xfrm>
              <a:off x="7211625" y="2505084"/>
              <a:ext cx="547116" cy="830997"/>
            </a:xfrm>
            <a:prstGeom prst="rect">
              <a:avLst/>
            </a:prstGeom>
            <a:noFill/>
          </p:spPr>
          <p:txBody>
            <a:bodyPr wrap="square" rtlCol="0">
              <a:spAutoFit/>
            </a:bodyPr>
            <a:lstStyle/>
            <a:p>
              <a:r>
                <a:rPr lang="en-US" altLang="zh-CN" sz="4800" dirty="0">
                  <a:solidFill>
                    <a:schemeClr val="bg1">
                      <a:alpha val="95000"/>
                    </a:schemeClr>
                  </a:solidFill>
                  <a:effectLst>
                    <a:outerShdw blurRad="25400" dist="25400" dir="2700000" algn="tl">
                      <a:srgbClr val="000000">
                        <a:alpha val="20000"/>
                      </a:srgbClr>
                    </a:outerShdw>
                  </a:effectLst>
                  <a:latin typeface="Broadway" panose="04040905080B02020502" pitchFamily="82" charset="0"/>
                  <a:cs typeface="Aparajita" panose="020B0604020202020204" pitchFamily="34" charset="0"/>
                </a:rPr>
                <a:t>0</a:t>
              </a:r>
              <a:endParaRPr lang="zh-CN" altLang="en-US" sz="4800" dirty="0">
                <a:solidFill>
                  <a:schemeClr val="bg1">
                    <a:alpha val="95000"/>
                  </a:schemeClr>
                </a:solidFill>
                <a:effectLst>
                  <a:outerShdw blurRad="25400" dist="25400" dir="2700000" algn="tl">
                    <a:srgbClr val="000000">
                      <a:alpha val="20000"/>
                    </a:srgbClr>
                  </a:outerShdw>
                </a:effectLst>
                <a:latin typeface="Broadway" panose="04040905080B02020502" pitchFamily="82" charset="0"/>
                <a:cs typeface="Aparajita" panose="020B0604020202020204" pitchFamily="34" charset="0"/>
              </a:endParaRPr>
            </a:p>
          </p:txBody>
        </p:sp>
      </p:grpSp>
      <p:sp>
        <p:nvSpPr>
          <p:cNvPr id="28" name="文本框 27"/>
          <p:cNvSpPr txBox="1"/>
          <p:nvPr/>
        </p:nvSpPr>
        <p:spPr>
          <a:xfrm rot="5400000">
            <a:off x="8329394" y="5188466"/>
            <a:ext cx="2785070" cy="553998"/>
          </a:xfrm>
          <a:prstGeom prst="rect">
            <a:avLst/>
          </a:prstGeom>
          <a:noFill/>
        </p:spPr>
        <p:txBody>
          <a:bodyPr wrap="square" rtlCol="0">
            <a:spAutoFit/>
          </a:bodyPr>
          <a:lstStyle/>
          <a:p>
            <a:r>
              <a:rPr lang="en-US" altLang="zh-CN" sz="1000" dirty="0">
                <a:solidFill>
                  <a:schemeClr val="tx1">
                    <a:lumMod val="50000"/>
                    <a:lumOff val="50000"/>
                  </a:schemeClr>
                </a:solidFill>
                <a:latin typeface="Aparajita" panose="020B0604020202020204" pitchFamily="34" charset="0"/>
                <a:ea typeface="方正黑体简体" panose="02010601030101010101" pitchFamily="2" charset="-122"/>
                <a:cs typeface="Aparajita" panose="020B0604020202020204" pitchFamily="34" charset="0"/>
              </a:rPr>
              <a:t>Atmosphere simple business enterprise</a:t>
            </a:r>
          </a:p>
          <a:p>
            <a:r>
              <a:rPr lang="en-US" altLang="zh-CN" sz="1000" dirty="0">
                <a:solidFill>
                  <a:schemeClr val="tx1">
                    <a:lumMod val="50000"/>
                    <a:lumOff val="50000"/>
                  </a:schemeClr>
                </a:solidFill>
                <a:latin typeface="Aparajita" panose="020B0604020202020204" pitchFamily="34" charset="0"/>
                <a:ea typeface="方正黑体简体" panose="02010601030101010101" pitchFamily="2" charset="-122"/>
                <a:cs typeface="Aparajita" panose="020B0604020202020204" pitchFamily="34" charset="0"/>
              </a:rPr>
              <a:t>introduction company introduction company promotion product introduction market promotion </a:t>
            </a:r>
            <a:endParaRPr lang="zh-CN" altLang="en-US" sz="1000" dirty="0">
              <a:solidFill>
                <a:schemeClr val="tx1">
                  <a:lumMod val="50000"/>
                  <a:lumOff val="50000"/>
                </a:schemeClr>
              </a:solidFill>
              <a:latin typeface="Aparajita" panose="020B0604020202020204" pitchFamily="34" charset="0"/>
              <a:ea typeface="方正黑体简体" panose="02010601030101010101" pitchFamily="2" charset="-122"/>
              <a:cs typeface="Aparajita" panose="020B0604020202020204" pitchFamily="34" charset="0"/>
            </a:endParaRPr>
          </a:p>
        </p:txBody>
      </p:sp>
      <p:grpSp>
        <p:nvGrpSpPr>
          <p:cNvPr id="32" name="组合 31"/>
          <p:cNvGrpSpPr/>
          <p:nvPr/>
        </p:nvGrpSpPr>
        <p:grpSpPr>
          <a:xfrm>
            <a:off x="7959968" y="1406769"/>
            <a:ext cx="1073244" cy="563666"/>
            <a:chOff x="7959968" y="1406769"/>
            <a:chExt cx="1073244" cy="563666"/>
          </a:xfrm>
          <a:effectLst>
            <a:outerShdw blurRad="101600" dist="38100" dir="2700000" algn="tl" rotWithShape="0">
              <a:prstClr val="black">
                <a:alpha val="20000"/>
              </a:prstClr>
            </a:outerShdw>
          </a:effectLst>
        </p:grpSpPr>
        <p:cxnSp>
          <p:nvCxnSpPr>
            <p:cNvPr id="16" name="肘形连接符 15"/>
            <p:cNvCxnSpPr/>
            <p:nvPr/>
          </p:nvCxnSpPr>
          <p:spPr>
            <a:xfrm>
              <a:off x="7959968" y="1406769"/>
              <a:ext cx="1008185" cy="457200"/>
            </a:xfrm>
            <a:prstGeom prst="bentConnector3">
              <a:avLst>
                <a:gd name="adj1" fmla="val 100000"/>
              </a:avLst>
            </a:prstGeom>
            <a:ln w="38100">
              <a:solidFill>
                <a:schemeClr val="bg1">
                  <a:lumMod val="65000"/>
                  <a:alpha val="70000"/>
                </a:schemeClr>
              </a:solidFill>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rot="2700000" flipH="1">
              <a:off x="8903091" y="1840314"/>
              <a:ext cx="130122" cy="130120"/>
            </a:xfrm>
            <a:prstGeom prst="rect">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7959969" y="5515124"/>
            <a:ext cx="1073242" cy="522261"/>
            <a:chOff x="7959969" y="5515124"/>
            <a:chExt cx="1073242" cy="522261"/>
          </a:xfrm>
          <a:effectLst>
            <a:outerShdw blurRad="101600" dist="38100" dir="2700000" algn="tl" rotWithShape="0">
              <a:prstClr val="black">
                <a:alpha val="20000"/>
              </a:prstClr>
            </a:outerShdw>
          </a:effectLst>
        </p:grpSpPr>
        <p:cxnSp>
          <p:nvCxnSpPr>
            <p:cNvPr id="13" name="肘形连接符 12"/>
            <p:cNvCxnSpPr/>
            <p:nvPr/>
          </p:nvCxnSpPr>
          <p:spPr>
            <a:xfrm flipV="1">
              <a:off x="7959969" y="5580185"/>
              <a:ext cx="1008185" cy="457200"/>
            </a:xfrm>
            <a:prstGeom prst="bentConnector3">
              <a:avLst>
                <a:gd name="adj1" fmla="val 100000"/>
              </a:avLst>
            </a:prstGeom>
            <a:ln w="38100">
              <a:solidFill>
                <a:schemeClr val="bg1">
                  <a:lumMod val="65000"/>
                  <a:alpha val="70000"/>
                </a:schemeClr>
              </a:solidFill>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rot="2700000" flipH="1">
              <a:off x="8903090" y="5515125"/>
              <a:ext cx="130122" cy="130120"/>
            </a:xfrm>
            <a:prstGeom prst="rect">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文本框 30"/>
          <p:cNvSpPr txBox="1"/>
          <p:nvPr/>
        </p:nvSpPr>
        <p:spPr>
          <a:xfrm rot="5400000">
            <a:off x="6916360" y="2795385"/>
            <a:ext cx="2880554" cy="461665"/>
          </a:xfrm>
          <a:prstGeom prst="rect">
            <a:avLst/>
          </a:prstGeom>
          <a:noFill/>
        </p:spPr>
        <p:txBody>
          <a:bodyPr wrap="square" rtlCol="0">
            <a:spAutoFit/>
          </a:bodyPr>
          <a:lstStyle/>
          <a:p>
            <a:pPr algn="dist"/>
            <a:r>
              <a:rPr lang="en-US" altLang="zh-CN" sz="2400" b="1" dirty="0">
                <a:solidFill>
                  <a:srgbClr val="A72527"/>
                </a:solidFill>
                <a:effectLst>
                  <a:outerShdw blurRad="25400" dist="25400" dir="2700000" algn="tl">
                    <a:srgbClr val="000000">
                      <a:alpha val="20000"/>
                    </a:srgbClr>
                  </a:outerShdw>
                </a:effectLst>
                <a:latin typeface="Aparajita" panose="020B0604020202020204" pitchFamily="34" charset="0"/>
                <a:cs typeface="Aparajita" panose="020B0604020202020204" pitchFamily="34" charset="0"/>
              </a:rPr>
              <a:t>COMPANY PROFILE</a:t>
            </a:r>
            <a:endParaRPr lang="zh-CN" altLang="en-US" sz="2400" b="1" dirty="0">
              <a:solidFill>
                <a:srgbClr val="A72527"/>
              </a:solidFill>
              <a:effectLst>
                <a:outerShdw blurRad="25400" dist="25400" dir="2700000" algn="tl">
                  <a:srgbClr val="000000">
                    <a:alpha val="20000"/>
                  </a:srgbClr>
                </a:outerShdw>
              </a:effectLst>
              <a:latin typeface="Aparajita" panose="020B0604020202020204" pitchFamily="34" charset="0"/>
              <a:cs typeface="Aparajita" panose="020B0604020202020204" pitchFamily="34" charset="0"/>
            </a:endParaRPr>
          </a:p>
        </p:txBody>
      </p:sp>
    </p:spTree>
    <p:extLst>
      <p:ext uri="{BB962C8B-B14F-4D97-AF65-F5344CB8AC3E}">
        <p14:creationId xmlns:p14="http://schemas.microsoft.com/office/powerpoint/2010/main" val="307328243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4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40000">
                                          <p:cBhvr additive="base">
                                            <p:cTn id="7" dur="1000" fill="hold"/>
                                            <p:tgtEl>
                                              <p:spTgt spid="5"/>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14:presetBounceEnd="40000">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14:bounceEnd="40000">
                                          <p:cBhvr additive="base">
                                            <p:cTn id="11" dur="1000" fill="hold"/>
                                            <p:tgtEl>
                                              <p:spTgt spid="9"/>
                                            </p:tgtEl>
                                            <p:attrNameLst>
                                              <p:attrName>ppt_x</p:attrName>
                                            </p:attrNameLst>
                                          </p:cBhvr>
                                          <p:tavLst>
                                            <p:tav tm="0">
                                              <p:val>
                                                <p:strVal val="#ppt_x"/>
                                              </p:val>
                                            </p:tav>
                                            <p:tav tm="100000">
                                              <p:val>
                                                <p:strVal val="#ppt_x"/>
                                              </p:val>
                                            </p:tav>
                                          </p:tavLst>
                                        </p:anim>
                                        <p:anim calcmode="lin" valueType="num" p14:bounceEnd="40000">
                                          <p:cBhvr additive="base">
                                            <p:cTn id="12" dur="10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1+#ppt_h/2"/>
                                              </p:val>
                                            </p:tav>
                                            <p:tav tm="100000">
                                              <p:val>
                                                <p:strVal val="#ppt_y"/>
                                              </p:val>
                                            </p:tav>
                                          </p:tavLst>
                                        </p:anim>
                                      </p:childTnLst>
                                    </p:cTn>
                                  </p:par>
                                  <p:par>
                                    <p:cTn id="17" presetID="53" presetClass="entr" presetSubtype="16" fill="hold" grpId="0" nodeType="withEffect">
                                      <p:stCondLst>
                                        <p:cond delay="50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par>
                                    <p:cTn id="22" presetID="53" presetClass="entr" presetSubtype="16" fill="hold" grpId="0" nodeType="withEffect">
                                      <p:stCondLst>
                                        <p:cond delay="75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par>
                                    <p:cTn id="27" presetID="22" presetClass="entr" presetSubtype="8" fill="hold" nodeType="withEffect">
                                      <p:stCondLst>
                                        <p:cond delay="1000"/>
                                      </p:stCondLst>
                                      <p:childTnLst>
                                        <p:set>
                                          <p:cBhvr>
                                            <p:cTn id="28" dur="1" fill="hold">
                                              <p:stCondLst>
                                                <p:cond delay="0"/>
                                              </p:stCondLst>
                                            </p:cTn>
                                            <p:tgtEl>
                                              <p:spTgt spid="32"/>
                                            </p:tgtEl>
                                            <p:attrNameLst>
                                              <p:attrName>style.visibility</p:attrName>
                                            </p:attrNameLst>
                                          </p:cBhvr>
                                          <p:to>
                                            <p:strVal val="visible"/>
                                          </p:to>
                                        </p:set>
                                        <p:animEffect transition="in" filter="wipe(left)">
                                          <p:cBhvr>
                                            <p:cTn id="29" dur="500"/>
                                            <p:tgtEl>
                                              <p:spTgt spid="32"/>
                                            </p:tgtEl>
                                          </p:cBhvr>
                                        </p:animEffect>
                                      </p:childTnLst>
                                    </p:cTn>
                                  </p:par>
                                  <p:par>
                                    <p:cTn id="30" presetID="22" presetClass="entr" presetSubtype="8" fill="hold" nodeType="withEffect">
                                      <p:stCondLst>
                                        <p:cond delay="1000"/>
                                      </p:stCondLst>
                                      <p:childTnLst>
                                        <p:set>
                                          <p:cBhvr>
                                            <p:cTn id="31" dur="1" fill="hold">
                                              <p:stCondLst>
                                                <p:cond delay="0"/>
                                              </p:stCondLst>
                                            </p:cTn>
                                            <p:tgtEl>
                                              <p:spTgt spid="33"/>
                                            </p:tgtEl>
                                            <p:attrNameLst>
                                              <p:attrName>style.visibility</p:attrName>
                                            </p:attrNameLst>
                                          </p:cBhvr>
                                          <p:to>
                                            <p:strVal val="visible"/>
                                          </p:to>
                                        </p:set>
                                        <p:animEffect transition="in" filter="wipe(left)">
                                          <p:cBhvr>
                                            <p:cTn id="32" dur="500"/>
                                            <p:tgtEl>
                                              <p:spTgt spid="33"/>
                                            </p:tgtEl>
                                          </p:cBhvr>
                                        </p:animEffect>
                                      </p:childTnLst>
                                    </p:cTn>
                                  </p:par>
                                  <p:par>
                                    <p:cTn id="33" presetID="41" presetClass="entr" presetSubtype="0" fill="hold" grpId="0" nodeType="withEffect">
                                      <p:stCondLst>
                                        <p:cond delay="1250"/>
                                      </p:stCondLst>
                                      <p:iterate type="lt">
                                        <p:tmPct val="10000"/>
                                      </p:iterate>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9"/>
                                            </p:tgtEl>
                                            <p:attrNameLst>
                                              <p:attrName>ppt_y</p:attrName>
                                            </p:attrNameLst>
                                          </p:cBhvr>
                                          <p:tavLst>
                                            <p:tav tm="0">
                                              <p:val>
                                                <p:strVal val="#ppt_y"/>
                                              </p:val>
                                            </p:tav>
                                            <p:tav tm="100000">
                                              <p:val>
                                                <p:strVal val="#ppt_y"/>
                                              </p:val>
                                            </p:tav>
                                          </p:tavLst>
                                        </p:anim>
                                        <p:anim calcmode="lin" valueType="num">
                                          <p:cBhvr>
                                            <p:cTn id="37"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9"/>
                                            </p:tgtEl>
                                          </p:cBhvr>
                                        </p:animEffect>
                                      </p:childTnLst>
                                    </p:cTn>
                                  </p:par>
                                  <p:par>
                                    <p:cTn id="40" presetID="22" presetClass="entr" presetSubtype="1" fill="hold" grpId="0" nodeType="withEffect">
                                      <p:stCondLst>
                                        <p:cond delay="1500"/>
                                      </p:stCondLst>
                                      <p:childTnLst>
                                        <p:set>
                                          <p:cBhvr>
                                            <p:cTn id="41" dur="1" fill="hold">
                                              <p:stCondLst>
                                                <p:cond delay="0"/>
                                              </p:stCondLst>
                                            </p:cTn>
                                            <p:tgtEl>
                                              <p:spTgt spid="31"/>
                                            </p:tgtEl>
                                            <p:attrNameLst>
                                              <p:attrName>style.visibility</p:attrName>
                                            </p:attrNameLst>
                                          </p:cBhvr>
                                          <p:to>
                                            <p:strVal val="visible"/>
                                          </p:to>
                                        </p:set>
                                        <p:animEffect transition="in" filter="wipe(up)">
                                          <p:cBhvr>
                                            <p:cTn id="42" dur="500"/>
                                            <p:tgtEl>
                                              <p:spTgt spid="31"/>
                                            </p:tgtEl>
                                          </p:cBhvr>
                                        </p:animEffect>
                                      </p:childTnLst>
                                    </p:cTn>
                                  </p:par>
                                  <p:par>
                                    <p:cTn id="43" presetID="47" presetClass="entr" presetSubtype="0" fill="hold" nodeType="withEffect">
                                      <p:stCondLst>
                                        <p:cond delay="100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1000"/>
                                            <p:tgtEl>
                                              <p:spTgt spid="27"/>
                                            </p:tgtEl>
                                          </p:cBhvr>
                                        </p:animEffect>
                                        <p:anim calcmode="lin" valueType="num">
                                          <p:cBhvr>
                                            <p:cTn id="46" dur="1000" fill="hold"/>
                                            <p:tgtEl>
                                              <p:spTgt spid="27"/>
                                            </p:tgtEl>
                                            <p:attrNameLst>
                                              <p:attrName>ppt_x</p:attrName>
                                            </p:attrNameLst>
                                          </p:cBhvr>
                                          <p:tavLst>
                                            <p:tav tm="0">
                                              <p:val>
                                                <p:strVal val="#ppt_x"/>
                                              </p:val>
                                            </p:tav>
                                            <p:tav tm="100000">
                                              <p:val>
                                                <p:strVal val="#ppt_x"/>
                                              </p:val>
                                            </p:tav>
                                          </p:tavLst>
                                        </p:anim>
                                        <p:anim calcmode="lin" valueType="num">
                                          <p:cBhvr>
                                            <p:cTn id="47" dur="1000" fill="hold"/>
                                            <p:tgtEl>
                                              <p:spTgt spid="27"/>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100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1000"/>
                                            <p:tgtEl>
                                              <p:spTgt spid="28"/>
                                            </p:tgtEl>
                                          </p:cBhvr>
                                        </p:animEffect>
                                        <p:anim calcmode="lin" valueType="num">
                                          <p:cBhvr>
                                            <p:cTn id="51" dur="1000" fill="hold"/>
                                            <p:tgtEl>
                                              <p:spTgt spid="28"/>
                                            </p:tgtEl>
                                            <p:attrNameLst>
                                              <p:attrName>ppt_x</p:attrName>
                                            </p:attrNameLst>
                                          </p:cBhvr>
                                          <p:tavLst>
                                            <p:tav tm="0">
                                              <p:val>
                                                <p:strVal val="#ppt_x"/>
                                              </p:val>
                                            </p:tav>
                                            <p:tav tm="100000">
                                              <p:val>
                                                <p:strVal val="#ppt_x"/>
                                              </p:val>
                                            </p:tav>
                                          </p:tavLst>
                                        </p:anim>
                                        <p:anim calcmode="lin" valueType="num">
                                          <p:cBhvr>
                                            <p:cTn id="5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animBg="1"/>
          <p:bldP spid="6" grpId="0" animBg="1"/>
          <p:bldP spid="7" grpId="0" animBg="1"/>
          <p:bldP spid="8" grpId="0" animBg="1"/>
          <p:bldP spid="19" grpId="0"/>
          <p:bldP spid="28" grpId="0"/>
          <p:bldP spid="3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2" presetClass="entr" presetSubtype="8"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anim calcmode="lin" valueType="num">
                                          <p:cBhvr additive="base">
                                            <p:cTn id="9" dur="1000" fill="hold"/>
                                            <p:tgtEl>
                                              <p:spTgt spid="5"/>
                                            </p:tgtEl>
                                            <p:attrNameLst>
                                              <p:attrName>ppt_x</p:attrName>
                                            </p:attrNameLst>
                                          </p:cBhvr>
                                          <p:tavLst>
                                            <p:tav tm="0">
                                              <p:val>
                                                <p:strVal val="0-#ppt_w/2"/>
                                              </p:val>
                                            </p:tav>
                                            <p:tav tm="100000">
                                              <p:val>
                                                <p:strVal val="#ppt_x"/>
                                              </p:val>
                                            </p:tav>
                                          </p:tavLst>
                                        </p:anim>
                                        <p:anim calcmode="lin" valueType="num">
                                          <p:cBhvr additive="base">
                                            <p:cTn id="10" dur="1000" fill="hold"/>
                                            <p:tgtEl>
                                              <p:spTgt spid="5"/>
                                            </p:tgtEl>
                                            <p:attrNameLst>
                                              <p:attrName>ppt_y</p:attrName>
                                            </p:attrNameLst>
                                          </p:cBhvr>
                                          <p:tavLst>
                                            <p:tav tm="0">
                                              <p:val>
                                                <p:strVal val="#ppt_y"/>
                                              </p:val>
                                            </p:tav>
                                            <p:tav tm="100000">
                                              <p:val>
                                                <p:strVal val="#ppt_y"/>
                                              </p:val>
                                            </p:tav>
                                          </p:tavLst>
                                        </p:anim>
                                      </p:childTnLst>
                                    </p:cTn>
                                  </p:par>
                                  <p:par>
                                    <p:cTn id="11" presetID="2" presetClass="entr" presetSubtype="1"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1000" fill="hold"/>
                                            <p:tgtEl>
                                              <p:spTgt spid="9"/>
                                            </p:tgtEl>
                                            <p:attrNameLst>
                                              <p:attrName>ppt_x</p:attrName>
                                            </p:attrNameLst>
                                          </p:cBhvr>
                                          <p:tavLst>
                                            <p:tav tm="0">
                                              <p:val>
                                                <p:strVal val="#ppt_x"/>
                                              </p:val>
                                            </p:tav>
                                            <p:tav tm="100000">
                                              <p:val>
                                                <p:strVal val="#ppt_x"/>
                                              </p:val>
                                            </p:tav>
                                          </p:tavLst>
                                        </p:anim>
                                        <p:anim calcmode="lin" valueType="num">
                                          <p:cBhvr additive="base">
                                            <p:cTn id="14" dur="1000" fill="hold"/>
                                            <p:tgtEl>
                                              <p:spTgt spid="9"/>
                                            </p:tgtEl>
                                            <p:attrNameLst>
                                              <p:attrName>ppt_y</p:attrName>
                                            </p:attrNameLst>
                                          </p:cBhvr>
                                          <p:tavLst>
                                            <p:tav tm="0">
                                              <p:val>
                                                <p:strVal val="0-#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1000" fill="hold"/>
                                            <p:tgtEl>
                                              <p:spTgt spid="6"/>
                                            </p:tgtEl>
                                            <p:attrNameLst>
                                              <p:attrName>ppt_x</p:attrName>
                                            </p:attrNameLst>
                                          </p:cBhvr>
                                          <p:tavLst>
                                            <p:tav tm="0">
                                              <p:val>
                                                <p:strVal val="#ppt_x"/>
                                              </p:val>
                                            </p:tav>
                                            <p:tav tm="100000">
                                              <p:val>
                                                <p:strVal val="#ppt_x"/>
                                              </p:val>
                                            </p:tav>
                                          </p:tavLst>
                                        </p:anim>
                                        <p:anim calcmode="lin" valueType="num">
                                          <p:cBhvr additive="base">
                                            <p:cTn id="18" dur="1000" fill="hold"/>
                                            <p:tgtEl>
                                              <p:spTgt spid="6"/>
                                            </p:tgtEl>
                                            <p:attrNameLst>
                                              <p:attrName>ppt_y</p:attrName>
                                            </p:attrNameLst>
                                          </p:cBhvr>
                                          <p:tavLst>
                                            <p:tav tm="0">
                                              <p:val>
                                                <p:strVal val="1+#ppt_h/2"/>
                                              </p:val>
                                            </p:tav>
                                            <p:tav tm="100000">
                                              <p:val>
                                                <p:strVal val="#ppt_y"/>
                                              </p:val>
                                            </p:tav>
                                          </p:tavLst>
                                        </p:anim>
                                      </p:childTnLst>
                                    </p:cTn>
                                  </p:par>
                                  <p:par>
                                    <p:cTn id="19" presetID="53" presetClass="entr" presetSubtype="16" fill="hold" grpId="0" nodeType="withEffect">
                                      <p:stCondLst>
                                        <p:cond delay="50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par>
                                    <p:cTn id="24" presetID="53" presetClass="entr" presetSubtype="16"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par>
                                    <p:cTn id="29" presetID="22" presetClass="entr" presetSubtype="8" fill="hold" nodeType="withEffect">
                                      <p:stCondLst>
                                        <p:cond delay="1000"/>
                                      </p:stCondLst>
                                      <p:childTnLst>
                                        <p:set>
                                          <p:cBhvr>
                                            <p:cTn id="30" dur="1" fill="hold">
                                              <p:stCondLst>
                                                <p:cond delay="0"/>
                                              </p:stCondLst>
                                            </p:cTn>
                                            <p:tgtEl>
                                              <p:spTgt spid="32"/>
                                            </p:tgtEl>
                                            <p:attrNameLst>
                                              <p:attrName>style.visibility</p:attrName>
                                            </p:attrNameLst>
                                          </p:cBhvr>
                                          <p:to>
                                            <p:strVal val="visible"/>
                                          </p:to>
                                        </p:set>
                                        <p:animEffect transition="in" filter="wipe(left)">
                                          <p:cBhvr>
                                            <p:cTn id="31" dur="500"/>
                                            <p:tgtEl>
                                              <p:spTgt spid="32"/>
                                            </p:tgtEl>
                                          </p:cBhvr>
                                        </p:animEffect>
                                      </p:childTnLst>
                                    </p:cTn>
                                  </p:par>
                                  <p:par>
                                    <p:cTn id="32" presetID="22" presetClass="entr" presetSubtype="8" fill="hold" nodeType="withEffect">
                                      <p:stCondLst>
                                        <p:cond delay="1000"/>
                                      </p:stCondLst>
                                      <p:childTnLst>
                                        <p:set>
                                          <p:cBhvr>
                                            <p:cTn id="33" dur="1" fill="hold">
                                              <p:stCondLst>
                                                <p:cond delay="0"/>
                                              </p:stCondLst>
                                            </p:cTn>
                                            <p:tgtEl>
                                              <p:spTgt spid="33"/>
                                            </p:tgtEl>
                                            <p:attrNameLst>
                                              <p:attrName>style.visibility</p:attrName>
                                            </p:attrNameLst>
                                          </p:cBhvr>
                                          <p:to>
                                            <p:strVal val="visible"/>
                                          </p:to>
                                        </p:set>
                                        <p:animEffect transition="in" filter="wipe(left)">
                                          <p:cBhvr>
                                            <p:cTn id="34" dur="500"/>
                                            <p:tgtEl>
                                              <p:spTgt spid="33"/>
                                            </p:tgtEl>
                                          </p:cBhvr>
                                        </p:animEffect>
                                      </p:childTnLst>
                                    </p:cTn>
                                  </p:par>
                                  <p:par>
                                    <p:cTn id="35" presetID="41" presetClass="entr" presetSubtype="0" fill="hold" grpId="0" nodeType="withEffect">
                                      <p:stCondLst>
                                        <p:cond delay="1250"/>
                                      </p:stCondLst>
                                      <p:iterate type="lt">
                                        <p:tmPct val="10000"/>
                                      </p:iterate>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9"/>
                                            </p:tgtEl>
                                            <p:attrNameLst>
                                              <p:attrName>ppt_y</p:attrName>
                                            </p:attrNameLst>
                                          </p:cBhvr>
                                          <p:tavLst>
                                            <p:tav tm="0">
                                              <p:val>
                                                <p:strVal val="#ppt_y"/>
                                              </p:val>
                                            </p:tav>
                                            <p:tav tm="100000">
                                              <p:val>
                                                <p:strVal val="#ppt_y"/>
                                              </p:val>
                                            </p:tav>
                                          </p:tavLst>
                                        </p:anim>
                                        <p:anim calcmode="lin" valueType="num">
                                          <p:cBhvr>
                                            <p:cTn id="3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9"/>
                                            </p:tgtEl>
                                          </p:cBhvr>
                                        </p:animEffect>
                                      </p:childTnLst>
                                    </p:cTn>
                                  </p:par>
                                  <p:par>
                                    <p:cTn id="42" presetID="22" presetClass="entr" presetSubtype="1" fill="hold" grpId="0" nodeType="withEffect">
                                      <p:stCondLst>
                                        <p:cond delay="1500"/>
                                      </p:stCondLst>
                                      <p:childTnLst>
                                        <p:set>
                                          <p:cBhvr>
                                            <p:cTn id="43" dur="1" fill="hold">
                                              <p:stCondLst>
                                                <p:cond delay="0"/>
                                              </p:stCondLst>
                                            </p:cTn>
                                            <p:tgtEl>
                                              <p:spTgt spid="31"/>
                                            </p:tgtEl>
                                            <p:attrNameLst>
                                              <p:attrName>style.visibility</p:attrName>
                                            </p:attrNameLst>
                                          </p:cBhvr>
                                          <p:to>
                                            <p:strVal val="visible"/>
                                          </p:to>
                                        </p:set>
                                        <p:animEffect transition="in" filter="wipe(up)">
                                          <p:cBhvr>
                                            <p:cTn id="44" dur="500"/>
                                            <p:tgtEl>
                                              <p:spTgt spid="31"/>
                                            </p:tgtEl>
                                          </p:cBhvr>
                                        </p:animEffect>
                                      </p:childTnLst>
                                    </p:cTn>
                                  </p:par>
                                  <p:par>
                                    <p:cTn id="45" presetID="47" presetClass="entr" presetSubtype="0" fill="hold" nodeType="withEffect">
                                      <p:stCondLst>
                                        <p:cond delay="100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1000"/>
                                            <p:tgtEl>
                                              <p:spTgt spid="27"/>
                                            </p:tgtEl>
                                          </p:cBhvr>
                                        </p:animEffect>
                                        <p:anim calcmode="lin" valueType="num">
                                          <p:cBhvr>
                                            <p:cTn id="48" dur="1000" fill="hold"/>
                                            <p:tgtEl>
                                              <p:spTgt spid="27"/>
                                            </p:tgtEl>
                                            <p:attrNameLst>
                                              <p:attrName>ppt_x</p:attrName>
                                            </p:attrNameLst>
                                          </p:cBhvr>
                                          <p:tavLst>
                                            <p:tav tm="0">
                                              <p:val>
                                                <p:strVal val="#ppt_x"/>
                                              </p:val>
                                            </p:tav>
                                            <p:tav tm="100000">
                                              <p:val>
                                                <p:strVal val="#ppt_x"/>
                                              </p:val>
                                            </p:tav>
                                          </p:tavLst>
                                        </p:anim>
                                        <p:anim calcmode="lin" valueType="num">
                                          <p:cBhvr>
                                            <p:cTn id="49" dur="1000" fill="hold"/>
                                            <p:tgtEl>
                                              <p:spTgt spid="27"/>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00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1000"/>
                                            <p:tgtEl>
                                              <p:spTgt spid="28"/>
                                            </p:tgtEl>
                                          </p:cBhvr>
                                        </p:animEffect>
                                        <p:anim calcmode="lin" valueType="num">
                                          <p:cBhvr>
                                            <p:cTn id="53" dur="1000" fill="hold"/>
                                            <p:tgtEl>
                                              <p:spTgt spid="28"/>
                                            </p:tgtEl>
                                            <p:attrNameLst>
                                              <p:attrName>ppt_x</p:attrName>
                                            </p:attrNameLst>
                                          </p:cBhvr>
                                          <p:tavLst>
                                            <p:tav tm="0">
                                              <p:val>
                                                <p:strVal val="#ppt_x"/>
                                              </p:val>
                                            </p:tav>
                                            <p:tav tm="100000">
                                              <p:val>
                                                <p:strVal val="#ppt_x"/>
                                              </p:val>
                                            </p:tav>
                                          </p:tavLst>
                                        </p:anim>
                                        <p:anim calcmode="lin" valueType="num">
                                          <p:cBhvr>
                                            <p:cTn id="5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5" repeatCount="indefinite" fill="hold" display="0">
                      <p:stCondLst>
                        <p:cond delay="indefinite"/>
                      </p:stCondLst>
                      <p:endCondLst>
                        <p:cond evt="onStopAudio" delay="0">
                          <p:tgtEl>
                            <p:sldTgt/>
                          </p:tgtEl>
                        </p:cond>
                      </p:endCondLst>
                    </p:cTn>
                    <p:tgtEl>
                      <p:spTgt spid="21"/>
                    </p:tgtEl>
                  </p:cMediaNode>
                </p:audio>
              </p:childTnLst>
            </p:cTn>
          </p:par>
        </p:tnLst>
        <p:bldLst>
          <p:bldP spid="9" grpId="0" animBg="1"/>
          <p:bldP spid="5" grpId="0" animBg="1"/>
          <p:bldP spid="6" grpId="0" animBg="1"/>
          <p:bldP spid="7" grpId="0" animBg="1"/>
          <p:bldP spid="8" grpId="0" animBg="1"/>
          <p:bldP spid="19" grpId="0"/>
          <p:bldP spid="28" grpId="0"/>
          <p:bldP spid="31"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任意多边形 43"/>
          <p:cNvSpPr/>
          <p:nvPr/>
        </p:nvSpPr>
        <p:spPr>
          <a:xfrm flipH="1">
            <a:off x="854691" y="970591"/>
            <a:ext cx="5034456" cy="5040770"/>
          </a:xfrm>
          <a:custGeom>
            <a:avLst/>
            <a:gdLst>
              <a:gd name="connsiteX0" fmla="*/ 1495158 w 5034456"/>
              <a:gd name="connsiteY0" fmla="*/ 3442850 h 5040770"/>
              <a:gd name="connsiteX1" fmla="*/ 102762 w 5034456"/>
              <a:gd name="connsiteY1" fmla="*/ 3442850 h 5040770"/>
              <a:gd name="connsiteX2" fmla="*/ 0 w 5034456"/>
              <a:gd name="connsiteY2" fmla="*/ 3545612 h 5040770"/>
              <a:gd name="connsiteX3" fmla="*/ 0 w 5034456"/>
              <a:gd name="connsiteY3" fmla="*/ 4938008 h 5040770"/>
              <a:gd name="connsiteX4" fmla="*/ 102762 w 5034456"/>
              <a:gd name="connsiteY4" fmla="*/ 5040770 h 5040770"/>
              <a:gd name="connsiteX5" fmla="*/ 1495158 w 5034456"/>
              <a:gd name="connsiteY5" fmla="*/ 5040770 h 5040770"/>
              <a:gd name="connsiteX6" fmla="*/ 1597920 w 5034456"/>
              <a:gd name="connsiteY6" fmla="*/ 4938008 h 5040770"/>
              <a:gd name="connsiteX7" fmla="*/ 1597920 w 5034456"/>
              <a:gd name="connsiteY7" fmla="*/ 3545612 h 5040770"/>
              <a:gd name="connsiteX8" fmla="*/ 1495158 w 5034456"/>
              <a:gd name="connsiteY8" fmla="*/ 3442850 h 5040770"/>
              <a:gd name="connsiteX9" fmla="*/ 3213426 w 5034456"/>
              <a:gd name="connsiteY9" fmla="*/ 3442850 h 5040770"/>
              <a:gd name="connsiteX10" fmla="*/ 1821030 w 5034456"/>
              <a:gd name="connsiteY10" fmla="*/ 3442850 h 5040770"/>
              <a:gd name="connsiteX11" fmla="*/ 1718268 w 5034456"/>
              <a:gd name="connsiteY11" fmla="*/ 3545612 h 5040770"/>
              <a:gd name="connsiteX12" fmla="*/ 1718268 w 5034456"/>
              <a:gd name="connsiteY12" fmla="*/ 4938008 h 5040770"/>
              <a:gd name="connsiteX13" fmla="*/ 1821030 w 5034456"/>
              <a:gd name="connsiteY13" fmla="*/ 5040770 h 5040770"/>
              <a:gd name="connsiteX14" fmla="*/ 3213426 w 5034456"/>
              <a:gd name="connsiteY14" fmla="*/ 5040770 h 5040770"/>
              <a:gd name="connsiteX15" fmla="*/ 3316188 w 5034456"/>
              <a:gd name="connsiteY15" fmla="*/ 4938008 h 5040770"/>
              <a:gd name="connsiteX16" fmla="*/ 3316188 w 5034456"/>
              <a:gd name="connsiteY16" fmla="*/ 3545612 h 5040770"/>
              <a:gd name="connsiteX17" fmla="*/ 3213426 w 5034456"/>
              <a:gd name="connsiteY17" fmla="*/ 3442850 h 5040770"/>
              <a:gd name="connsiteX18" fmla="*/ 3213426 w 5034456"/>
              <a:gd name="connsiteY18" fmla="*/ 1721425 h 5040770"/>
              <a:gd name="connsiteX19" fmla="*/ 1821030 w 5034456"/>
              <a:gd name="connsiteY19" fmla="*/ 1721425 h 5040770"/>
              <a:gd name="connsiteX20" fmla="*/ 1718268 w 5034456"/>
              <a:gd name="connsiteY20" fmla="*/ 1824187 h 5040770"/>
              <a:gd name="connsiteX21" fmla="*/ 1718268 w 5034456"/>
              <a:gd name="connsiteY21" fmla="*/ 3216583 h 5040770"/>
              <a:gd name="connsiteX22" fmla="*/ 1821030 w 5034456"/>
              <a:gd name="connsiteY22" fmla="*/ 3319345 h 5040770"/>
              <a:gd name="connsiteX23" fmla="*/ 3213426 w 5034456"/>
              <a:gd name="connsiteY23" fmla="*/ 3319345 h 5040770"/>
              <a:gd name="connsiteX24" fmla="*/ 3316188 w 5034456"/>
              <a:gd name="connsiteY24" fmla="*/ 3216583 h 5040770"/>
              <a:gd name="connsiteX25" fmla="*/ 3316188 w 5034456"/>
              <a:gd name="connsiteY25" fmla="*/ 1824187 h 5040770"/>
              <a:gd name="connsiteX26" fmla="*/ 3213426 w 5034456"/>
              <a:gd name="connsiteY26" fmla="*/ 1721425 h 5040770"/>
              <a:gd name="connsiteX27" fmla="*/ 1495158 w 5034456"/>
              <a:gd name="connsiteY27" fmla="*/ 0 h 5040770"/>
              <a:gd name="connsiteX28" fmla="*/ 102762 w 5034456"/>
              <a:gd name="connsiteY28" fmla="*/ 0 h 5040770"/>
              <a:gd name="connsiteX29" fmla="*/ 0 w 5034456"/>
              <a:gd name="connsiteY29" fmla="*/ 102762 h 5040770"/>
              <a:gd name="connsiteX30" fmla="*/ 0 w 5034456"/>
              <a:gd name="connsiteY30" fmla="*/ 1495158 h 5040770"/>
              <a:gd name="connsiteX31" fmla="*/ 102762 w 5034456"/>
              <a:gd name="connsiteY31" fmla="*/ 1597920 h 5040770"/>
              <a:gd name="connsiteX32" fmla="*/ 1495158 w 5034456"/>
              <a:gd name="connsiteY32" fmla="*/ 1597920 h 5040770"/>
              <a:gd name="connsiteX33" fmla="*/ 1597920 w 5034456"/>
              <a:gd name="connsiteY33" fmla="*/ 1495158 h 5040770"/>
              <a:gd name="connsiteX34" fmla="*/ 1597920 w 5034456"/>
              <a:gd name="connsiteY34" fmla="*/ 102762 h 5040770"/>
              <a:gd name="connsiteX35" fmla="*/ 1495158 w 5034456"/>
              <a:gd name="connsiteY35" fmla="*/ 0 h 5040770"/>
              <a:gd name="connsiteX36" fmla="*/ 3213426 w 5034456"/>
              <a:gd name="connsiteY36" fmla="*/ 0 h 5040770"/>
              <a:gd name="connsiteX37" fmla="*/ 1821030 w 5034456"/>
              <a:gd name="connsiteY37" fmla="*/ 0 h 5040770"/>
              <a:gd name="connsiteX38" fmla="*/ 1718268 w 5034456"/>
              <a:gd name="connsiteY38" fmla="*/ 102762 h 5040770"/>
              <a:gd name="connsiteX39" fmla="*/ 1718268 w 5034456"/>
              <a:gd name="connsiteY39" fmla="*/ 1495158 h 5040770"/>
              <a:gd name="connsiteX40" fmla="*/ 1821030 w 5034456"/>
              <a:gd name="connsiteY40" fmla="*/ 1597920 h 5040770"/>
              <a:gd name="connsiteX41" fmla="*/ 3213426 w 5034456"/>
              <a:gd name="connsiteY41" fmla="*/ 1597920 h 5040770"/>
              <a:gd name="connsiteX42" fmla="*/ 3316188 w 5034456"/>
              <a:gd name="connsiteY42" fmla="*/ 1495158 h 5040770"/>
              <a:gd name="connsiteX43" fmla="*/ 3316188 w 5034456"/>
              <a:gd name="connsiteY43" fmla="*/ 102762 h 5040770"/>
              <a:gd name="connsiteX44" fmla="*/ 3213426 w 5034456"/>
              <a:gd name="connsiteY44" fmla="*/ 0 h 5040770"/>
              <a:gd name="connsiteX45" fmla="*/ 4931694 w 5034456"/>
              <a:gd name="connsiteY45" fmla="*/ 0 h 5040770"/>
              <a:gd name="connsiteX46" fmla="*/ 3539298 w 5034456"/>
              <a:gd name="connsiteY46" fmla="*/ 0 h 5040770"/>
              <a:gd name="connsiteX47" fmla="*/ 3436536 w 5034456"/>
              <a:gd name="connsiteY47" fmla="*/ 102762 h 5040770"/>
              <a:gd name="connsiteX48" fmla="*/ 3436536 w 5034456"/>
              <a:gd name="connsiteY48" fmla="*/ 1495158 h 5040770"/>
              <a:gd name="connsiteX49" fmla="*/ 3539298 w 5034456"/>
              <a:gd name="connsiteY49" fmla="*/ 1597920 h 5040770"/>
              <a:gd name="connsiteX50" fmla="*/ 4931694 w 5034456"/>
              <a:gd name="connsiteY50" fmla="*/ 1597920 h 5040770"/>
              <a:gd name="connsiteX51" fmla="*/ 5034456 w 5034456"/>
              <a:gd name="connsiteY51" fmla="*/ 1495158 h 5040770"/>
              <a:gd name="connsiteX52" fmla="*/ 5034456 w 5034456"/>
              <a:gd name="connsiteY52" fmla="*/ 102762 h 5040770"/>
              <a:gd name="connsiteX53" fmla="*/ 4931694 w 5034456"/>
              <a:gd name="connsiteY53" fmla="*/ 0 h 504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5034456" h="5040770">
                <a:moveTo>
                  <a:pt x="1495158" y="3442850"/>
                </a:moveTo>
                <a:lnTo>
                  <a:pt x="102762" y="3442850"/>
                </a:lnTo>
                <a:cubicBezTo>
                  <a:pt x="46008" y="3442850"/>
                  <a:pt x="0" y="3488858"/>
                  <a:pt x="0" y="3545612"/>
                </a:cubicBezTo>
                <a:lnTo>
                  <a:pt x="0" y="4938008"/>
                </a:lnTo>
                <a:cubicBezTo>
                  <a:pt x="0" y="4994762"/>
                  <a:pt x="46008" y="5040770"/>
                  <a:pt x="102762" y="5040770"/>
                </a:cubicBezTo>
                <a:lnTo>
                  <a:pt x="1495158" y="5040770"/>
                </a:lnTo>
                <a:cubicBezTo>
                  <a:pt x="1551912" y="5040770"/>
                  <a:pt x="1597920" y="4994762"/>
                  <a:pt x="1597920" y="4938008"/>
                </a:cubicBezTo>
                <a:lnTo>
                  <a:pt x="1597920" y="3545612"/>
                </a:lnTo>
                <a:cubicBezTo>
                  <a:pt x="1597920" y="3488858"/>
                  <a:pt x="1551912" y="3442850"/>
                  <a:pt x="1495158" y="3442850"/>
                </a:cubicBezTo>
                <a:close/>
                <a:moveTo>
                  <a:pt x="3213426" y="3442850"/>
                </a:moveTo>
                <a:lnTo>
                  <a:pt x="1821030" y="3442850"/>
                </a:lnTo>
                <a:cubicBezTo>
                  <a:pt x="1764276" y="3442850"/>
                  <a:pt x="1718268" y="3488858"/>
                  <a:pt x="1718268" y="3545612"/>
                </a:cubicBezTo>
                <a:lnTo>
                  <a:pt x="1718268" y="4938008"/>
                </a:lnTo>
                <a:cubicBezTo>
                  <a:pt x="1718268" y="4994762"/>
                  <a:pt x="1764276" y="5040770"/>
                  <a:pt x="1821030" y="5040770"/>
                </a:cubicBezTo>
                <a:lnTo>
                  <a:pt x="3213426" y="5040770"/>
                </a:lnTo>
                <a:cubicBezTo>
                  <a:pt x="3270180" y="5040770"/>
                  <a:pt x="3316188" y="4994762"/>
                  <a:pt x="3316188" y="4938008"/>
                </a:cubicBezTo>
                <a:lnTo>
                  <a:pt x="3316188" y="3545612"/>
                </a:lnTo>
                <a:cubicBezTo>
                  <a:pt x="3316188" y="3488858"/>
                  <a:pt x="3270180" y="3442850"/>
                  <a:pt x="3213426" y="3442850"/>
                </a:cubicBezTo>
                <a:close/>
                <a:moveTo>
                  <a:pt x="3213426" y="1721425"/>
                </a:moveTo>
                <a:lnTo>
                  <a:pt x="1821030" y="1721425"/>
                </a:lnTo>
                <a:cubicBezTo>
                  <a:pt x="1764276" y="1721425"/>
                  <a:pt x="1718268" y="1767433"/>
                  <a:pt x="1718268" y="1824187"/>
                </a:cubicBezTo>
                <a:lnTo>
                  <a:pt x="1718268" y="3216583"/>
                </a:lnTo>
                <a:cubicBezTo>
                  <a:pt x="1718268" y="3273337"/>
                  <a:pt x="1764276" y="3319345"/>
                  <a:pt x="1821030" y="3319345"/>
                </a:cubicBezTo>
                <a:lnTo>
                  <a:pt x="3213426" y="3319345"/>
                </a:lnTo>
                <a:cubicBezTo>
                  <a:pt x="3270180" y="3319345"/>
                  <a:pt x="3316188" y="3273337"/>
                  <a:pt x="3316188" y="3216583"/>
                </a:cubicBezTo>
                <a:lnTo>
                  <a:pt x="3316188" y="1824187"/>
                </a:lnTo>
                <a:cubicBezTo>
                  <a:pt x="3316188" y="1767433"/>
                  <a:pt x="3270180" y="1721425"/>
                  <a:pt x="3213426" y="1721425"/>
                </a:cubicBezTo>
                <a:close/>
                <a:moveTo>
                  <a:pt x="1495158" y="0"/>
                </a:moveTo>
                <a:lnTo>
                  <a:pt x="102762" y="0"/>
                </a:lnTo>
                <a:cubicBezTo>
                  <a:pt x="46008" y="0"/>
                  <a:pt x="0" y="46008"/>
                  <a:pt x="0" y="102762"/>
                </a:cubicBezTo>
                <a:lnTo>
                  <a:pt x="0" y="1495158"/>
                </a:lnTo>
                <a:cubicBezTo>
                  <a:pt x="0" y="1551912"/>
                  <a:pt x="46008" y="1597920"/>
                  <a:pt x="102762" y="1597920"/>
                </a:cubicBezTo>
                <a:lnTo>
                  <a:pt x="1495158" y="1597920"/>
                </a:lnTo>
                <a:cubicBezTo>
                  <a:pt x="1551912" y="1597920"/>
                  <a:pt x="1597920" y="1551912"/>
                  <a:pt x="1597920" y="1495158"/>
                </a:cubicBezTo>
                <a:lnTo>
                  <a:pt x="1597920" y="102762"/>
                </a:lnTo>
                <a:cubicBezTo>
                  <a:pt x="1597920" y="46008"/>
                  <a:pt x="1551912" y="0"/>
                  <a:pt x="1495158" y="0"/>
                </a:cubicBezTo>
                <a:close/>
                <a:moveTo>
                  <a:pt x="3213426" y="0"/>
                </a:moveTo>
                <a:lnTo>
                  <a:pt x="1821030" y="0"/>
                </a:lnTo>
                <a:cubicBezTo>
                  <a:pt x="1764276" y="0"/>
                  <a:pt x="1718268" y="46008"/>
                  <a:pt x="1718268" y="102762"/>
                </a:cubicBezTo>
                <a:lnTo>
                  <a:pt x="1718268" y="1495158"/>
                </a:lnTo>
                <a:cubicBezTo>
                  <a:pt x="1718268" y="1551912"/>
                  <a:pt x="1764276" y="1597920"/>
                  <a:pt x="1821030" y="1597920"/>
                </a:cubicBezTo>
                <a:lnTo>
                  <a:pt x="3213426" y="1597920"/>
                </a:lnTo>
                <a:cubicBezTo>
                  <a:pt x="3270180" y="1597920"/>
                  <a:pt x="3316188" y="1551912"/>
                  <a:pt x="3316188" y="1495158"/>
                </a:cubicBezTo>
                <a:lnTo>
                  <a:pt x="3316188" y="102762"/>
                </a:lnTo>
                <a:cubicBezTo>
                  <a:pt x="3316188" y="46008"/>
                  <a:pt x="3270180" y="0"/>
                  <a:pt x="3213426" y="0"/>
                </a:cubicBezTo>
                <a:close/>
                <a:moveTo>
                  <a:pt x="4931694" y="0"/>
                </a:moveTo>
                <a:lnTo>
                  <a:pt x="3539298" y="0"/>
                </a:lnTo>
                <a:cubicBezTo>
                  <a:pt x="3482544" y="0"/>
                  <a:pt x="3436536" y="46008"/>
                  <a:pt x="3436536" y="102762"/>
                </a:cubicBezTo>
                <a:lnTo>
                  <a:pt x="3436536" y="1495158"/>
                </a:lnTo>
                <a:cubicBezTo>
                  <a:pt x="3436536" y="1551912"/>
                  <a:pt x="3482544" y="1597920"/>
                  <a:pt x="3539298" y="1597920"/>
                </a:cubicBezTo>
                <a:lnTo>
                  <a:pt x="4931694" y="1597920"/>
                </a:lnTo>
                <a:cubicBezTo>
                  <a:pt x="4988448" y="1597920"/>
                  <a:pt x="5034456" y="1551912"/>
                  <a:pt x="5034456" y="1495158"/>
                </a:cubicBezTo>
                <a:lnTo>
                  <a:pt x="5034456" y="102762"/>
                </a:lnTo>
                <a:cubicBezTo>
                  <a:pt x="5034456" y="46008"/>
                  <a:pt x="4988448" y="0"/>
                  <a:pt x="4931694" y="0"/>
                </a:cubicBezTo>
                <a:close/>
              </a:path>
            </a:pathLst>
          </a:custGeom>
          <a:blipFill dpi="0" rotWithShape="1">
            <a:blip r:embed="rId3" cstate="print">
              <a:extLst>
                <a:ext uri="{BEBA8EAE-BF5A-486C-A8C5-ECC9F3942E4B}">
                  <a14:imgProps xmlns:a14="http://schemas.microsoft.com/office/drawing/2010/main">
                    <a14:imgLayer>
                      <a14:imgEffect>
                        <a14:colorTemperature colorTemp="11200"/>
                      </a14:imgEffect>
                    </a14:imgLayer>
                  </a14:imgProps>
                </a:ext>
                <a:ext uri="{28A0092B-C50C-407E-A947-70E740481C1C}">
                  <a14:useLocalDpi xmlns:a14="http://schemas.microsoft.com/office/drawing/2010/main" val="0"/>
                </a:ext>
              </a:extLst>
            </a:blip>
            <a:srcRect/>
            <a:stretch>
              <a:fillRect l="-25094" r="-25094"/>
            </a:stretch>
          </a:blip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348849" y="243355"/>
            <a:ext cx="1644460" cy="307777"/>
            <a:chOff x="6273079" y="1667335"/>
            <a:chExt cx="1730458" cy="307777"/>
          </a:xfrm>
        </p:grpSpPr>
        <p:sp>
          <p:nvSpPr>
            <p:cNvPr id="4" name="文本框 3"/>
            <p:cNvSpPr txBox="1"/>
            <p:nvPr/>
          </p:nvSpPr>
          <p:spPr>
            <a:xfrm>
              <a:off x="6273079" y="1667335"/>
              <a:ext cx="592955" cy="307777"/>
            </a:xfrm>
            <a:prstGeom prst="rect">
              <a:avLst/>
            </a:prstGeom>
            <a:noFill/>
          </p:spPr>
          <p:txBody>
            <a:bodyPr wrap="square" rtlCol="0">
              <a:spAutoFit/>
            </a:bodyPr>
            <a:lstStyle/>
            <a:p>
              <a:pPr algn="dist"/>
              <a:r>
                <a:rPr lang="en-US" altLang="zh-CN" sz="1400" dirty="0">
                  <a:solidFill>
                    <a:srgbClr val="A72527"/>
                  </a:solidFill>
                  <a:latin typeface="Impact" panose="020B0806030902050204" pitchFamily="34" charset="0"/>
                  <a:ea typeface="微软雅黑" panose="020B0503020204020204" pitchFamily="34" charset="-122"/>
                </a:rPr>
                <a:t>LOGO</a:t>
              </a:r>
              <a:endParaRPr lang="zh-CN" altLang="en-US" sz="1400" dirty="0">
                <a:solidFill>
                  <a:srgbClr val="A72527"/>
                </a:solidFill>
                <a:latin typeface="Impact" panose="020B0806030902050204" pitchFamily="34" charset="0"/>
                <a:ea typeface="微软雅黑" panose="020B0503020204020204" pitchFamily="34" charset="-122"/>
              </a:endParaRPr>
            </a:p>
          </p:txBody>
        </p:sp>
        <p:sp>
          <p:nvSpPr>
            <p:cNvPr id="5" name="文本框 4"/>
            <p:cNvSpPr txBox="1"/>
            <p:nvPr/>
          </p:nvSpPr>
          <p:spPr>
            <a:xfrm>
              <a:off x="6783515" y="1682724"/>
              <a:ext cx="842070" cy="276999"/>
            </a:xfrm>
            <a:prstGeom prst="rect">
              <a:avLst/>
            </a:prstGeom>
            <a:noFill/>
          </p:spPr>
          <p:txBody>
            <a:bodyPr wrap="none" rtlCol="0">
              <a:spAutoFit/>
            </a:bodyPr>
            <a:lstStyle/>
            <a:p>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企业标志</a:t>
              </a:r>
            </a:p>
          </p:txBody>
        </p:sp>
        <p:grpSp>
          <p:nvGrpSpPr>
            <p:cNvPr id="6" name="组合 5"/>
            <p:cNvGrpSpPr/>
            <p:nvPr/>
          </p:nvGrpSpPr>
          <p:grpSpPr>
            <a:xfrm>
              <a:off x="7625585" y="1797570"/>
              <a:ext cx="377952" cy="86484"/>
              <a:chOff x="2359242" y="469980"/>
              <a:chExt cx="533344" cy="122042"/>
            </a:xfrm>
          </p:grpSpPr>
          <p:sp>
            <p:nvSpPr>
              <p:cNvPr id="7" name="椭圆 6"/>
              <p:cNvSpPr/>
              <p:nvPr/>
            </p:nvSpPr>
            <p:spPr>
              <a:xfrm>
                <a:off x="2770545" y="469980"/>
                <a:ext cx="122041" cy="12204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8" name="椭圆 7"/>
              <p:cNvSpPr/>
              <p:nvPr/>
            </p:nvSpPr>
            <p:spPr>
              <a:xfrm>
                <a:off x="2564894" y="469980"/>
                <a:ext cx="122041" cy="122042"/>
              </a:xfrm>
              <a:prstGeom prst="ellipse">
                <a:avLst/>
              </a:prstGeom>
              <a:solidFill>
                <a:srgbClr val="2D293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9" name="椭圆 8"/>
              <p:cNvSpPr/>
              <p:nvPr/>
            </p:nvSpPr>
            <p:spPr>
              <a:xfrm>
                <a:off x="2359242" y="469980"/>
                <a:ext cx="122041" cy="122042"/>
              </a:xfrm>
              <a:prstGeom prst="ellipse">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grpSp>
      </p:grpSp>
      <p:sp>
        <p:nvSpPr>
          <p:cNvPr id="30" name="文本框 29"/>
          <p:cNvSpPr txBox="1"/>
          <p:nvPr/>
        </p:nvSpPr>
        <p:spPr>
          <a:xfrm>
            <a:off x="4435883" y="2432198"/>
            <a:ext cx="3677995" cy="2215991"/>
          </a:xfrm>
          <a:prstGeom prst="rect">
            <a:avLst/>
          </a:prstGeom>
          <a:noFill/>
        </p:spPr>
        <p:txBody>
          <a:bodyPr wrap="none" rtlCol="0">
            <a:spAutoFit/>
          </a:bodyPr>
          <a:lstStyle/>
          <a:p>
            <a:r>
              <a:rPr lang="en-US" altLang="zh-CN" sz="13800" spc="600" dirty="0">
                <a:solidFill>
                  <a:srgbClr val="A72527"/>
                </a:solidFill>
                <a:effectLst>
                  <a:outerShdw blurRad="38100" dist="38100" dir="2700000" algn="tl">
                    <a:srgbClr val="000000">
                      <a:alpha val="20000"/>
                    </a:srgbClr>
                  </a:outerShdw>
                </a:effectLst>
                <a:latin typeface="Impact" panose="020B0806030902050204" pitchFamily="34" charset="0"/>
              </a:rPr>
              <a:t>TWO</a:t>
            </a:r>
            <a:endParaRPr lang="zh-CN" altLang="en-US" sz="13800" spc="600" dirty="0">
              <a:solidFill>
                <a:srgbClr val="A72527"/>
              </a:solidFill>
              <a:effectLst>
                <a:outerShdw blurRad="38100" dist="38100" dir="2700000" algn="tl">
                  <a:srgbClr val="000000">
                    <a:alpha val="20000"/>
                  </a:srgbClr>
                </a:outerShdw>
              </a:effectLst>
              <a:latin typeface="Impact" panose="020B0806030902050204" pitchFamily="34" charset="0"/>
            </a:endParaRPr>
          </a:p>
        </p:txBody>
      </p:sp>
      <p:sp>
        <p:nvSpPr>
          <p:cNvPr id="41" name="文本框 40"/>
          <p:cNvSpPr txBox="1"/>
          <p:nvPr/>
        </p:nvSpPr>
        <p:spPr>
          <a:xfrm>
            <a:off x="8117529" y="3123603"/>
            <a:ext cx="2646878" cy="830997"/>
          </a:xfrm>
          <a:prstGeom prst="rect">
            <a:avLst/>
          </a:prstGeom>
          <a:noFill/>
        </p:spPr>
        <p:txBody>
          <a:bodyPr wrap="none" rtlCol="0">
            <a:spAutoFit/>
          </a:bodyPr>
          <a:lstStyle/>
          <a:p>
            <a:r>
              <a:rPr lang="zh-CN" altLang="en-US" sz="4800" dirty="0">
                <a:effectLst>
                  <a:outerShdw blurRad="25400" dist="25400" dir="2700000" algn="tl">
                    <a:srgbClr val="000000">
                      <a:alpha val="20000"/>
                    </a:srgbClr>
                  </a:outerShdw>
                </a:effectLst>
                <a:latin typeface="Adobe 黑体 Std R" panose="020B0400000000000000" pitchFamily="34" charset="-122"/>
                <a:ea typeface="Adobe 黑体 Std R" panose="020B0400000000000000" pitchFamily="34" charset="-122"/>
              </a:rPr>
              <a:t>项目介绍</a:t>
            </a:r>
          </a:p>
        </p:txBody>
      </p:sp>
      <p:sp>
        <p:nvSpPr>
          <p:cNvPr id="42" name="文本框 41"/>
          <p:cNvSpPr txBox="1"/>
          <p:nvPr/>
        </p:nvSpPr>
        <p:spPr>
          <a:xfrm>
            <a:off x="8149613" y="3805108"/>
            <a:ext cx="4224743" cy="461665"/>
          </a:xfrm>
          <a:prstGeom prst="rect">
            <a:avLst/>
          </a:prstGeom>
          <a:noFill/>
        </p:spPr>
        <p:txBody>
          <a:bodyPr wrap="square" rtlCol="0">
            <a:spAutoFit/>
          </a:bodyPr>
          <a:lstStyle/>
          <a:p>
            <a:r>
              <a:rPr lang="en-US" altLang="zh-CN" sz="1200" dirty="0">
                <a:solidFill>
                  <a:schemeClr val="tx1">
                    <a:lumMod val="50000"/>
                    <a:lumOff val="50000"/>
                  </a:schemeClr>
                </a:solidFill>
                <a:latin typeface="方正黑体简体" panose="02010601030101010101" pitchFamily="2" charset="-122"/>
                <a:ea typeface="方正黑体简体" panose="02010601030101010101" pitchFamily="2" charset="-122"/>
                <a:cs typeface="Aparajita" panose="020B0604020202020204" pitchFamily="34" charset="0"/>
              </a:rPr>
              <a:t>Atmosphere simple business enterprise introduction company introduction company</a:t>
            </a:r>
            <a:endPar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Aparajita" panose="020B0604020202020204" pitchFamily="34" charset="0"/>
            </a:endParaRPr>
          </a:p>
        </p:txBody>
      </p:sp>
      <p:sp>
        <p:nvSpPr>
          <p:cNvPr id="43" name="文本框 42"/>
          <p:cNvSpPr txBox="1"/>
          <p:nvPr/>
        </p:nvSpPr>
        <p:spPr>
          <a:xfrm>
            <a:off x="8149613" y="2733572"/>
            <a:ext cx="1332416" cy="461665"/>
          </a:xfrm>
          <a:prstGeom prst="rect">
            <a:avLst/>
          </a:prstGeom>
          <a:noFill/>
        </p:spPr>
        <p:txBody>
          <a:bodyPr wrap="none" rtlCol="0">
            <a:spAutoFit/>
          </a:bodyPr>
          <a:lstStyle/>
          <a:p>
            <a:r>
              <a:rPr lang="en-US" altLang="zh-CN" sz="2400" dirty="0">
                <a:solidFill>
                  <a:srgbClr val="A72527"/>
                </a:solidFill>
                <a:effectLst>
                  <a:outerShdw blurRad="25400" dist="25400" dir="2700000" algn="tl">
                    <a:srgbClr val="000000">
                      <a:alpha val="20000"/>
                    </a:srgbClr>
                  </a:outerShdw>
                </a:effectLst>
                <a:latin typeface="Adobe 黑体 Std R" panose="020B0400000000000000" pitchFamily="34" charset="-122"/>
                <a:ea typeface="Adobe 黑体 Std R" panose="020B0400000000000000" pitchFamily="34" charset="-122"/>
              </a:rPr>
              <a:t>PART 02</a:t>
            </a:r>
            <a:endParaRPr lang="zh-CN" altLang="en-US" sz="2400" dirty="0">
              <a:solidFill>
                <a:srgbClr val="A72527"/>
              </a:solidFill>
              <a:effectLst>
                <a:outerShdw blurRad="25400" dist="25400" dir="2700000" algn="tl">
                  <a:srgbClr val="000000">
                    <a:alpha val="20000"/>
                  </a:srgbClr>
                </a:outerShdw>
              </a:effectLst>
              <a:latin typeface="Adobe 黑体 Std R" panose="020B0400000000000000" pitchFamily="34" charset="-122"/>
              <a:ea typeface="Adobe 黑体 Std R" panose="020B0400000000000000" pitchFamily="34" charset="-122"/>
            </a:endParaRPr>
          </a:p>
        </p:txBody>
      </p:sp>
      <p:grpSp>
        <p:nvGrpSpPr>
          <p:cNvPr id="45" name="组合 44"/>
          <p:cNvGrpSpPr/>
          <p:nvPr/>
        </p:nvGrpSpPr>
        <p:grpSpPr>
          <a:xfrm>
            <a:off x="9995741" y="6219906"/>
            <a:ext cx="324012" cy="324012"/>
            <a:chOff x="7943378" y="5792598"/>
            <a:chExt cx="380080" cy="380080"/>
          </a:xfrm>
          <a:solidFill>
            <a:schemeClr val="tx1">
              <a:lumMod val="85000"/>
              <a:lumOff val="15000"/>
            </a:schemeClr>
          </a:solidFill>
        </p:grpSpPr>
        <p:sp>
          <p:nvSpPr>
            <p:cNvPr id="46" name="椭圆 45"/>
            <p:cNvSpPr/>
            <p:nvPr/>
          </p:nvSpPr>
          <p:spPr>
            <a:xfrm>
              <a:off x="7943378" y="5792598"/>
              <a:ext cx="380080" cy="38008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KSO_Shape"/>
            <p:cNvSpPr>
              <a:spLocks/>
            </p:cNvSpPr>
            <p:nvPr/>
          </p:nvSpPr>
          <p:spPr bwMode="auto">
            <a:xfrm>
              <a:off x="8014154" y="5898401"/>
              <a:ext cx="246374" cy="169175"/>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grp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latin typeface="Calibri"/>
                <a:ea typeface="微软雅黑" pitchFamily="34" charset="-122"/>
              </a:endParaRPr>
            </a:p>
          </p:txBody>
        </p:sp>
      </p:grpSp>
      <p:grpSp>
        <p:nvGrpSpPr>
          <p:cNvPr id="48" name="组合 47"/>
          <p:cNvGrpSpPr/>
          <p:nvPr/>
        </p:nvGrpSpPr>
        <p:grpSpPr>
          <a:xfrm>
            <a:off x="10474478" y="6230480"/>
            <a:ext cx="302864" cy="302864"/>
            <a:chOff x="8401608" y="5792598"/>
            <a:chExt cx="380080" cy="380080"/>
          </a:xfrm>
          <a:solidFill>
            <a:schemeClr val="tx1">
              <a:lumMod val="85000"/>
              <a:lumOff val="15000"/>
            </a:schemeClr>
          </a:solidFill>
        </p:grpSpPr>
        <p:sp>
          <p:nvSpPr>
            <p:cNvPr id="49" name="椭圆 48"/>
            <p:cNvSpPr/>
            <p:nvPr/>
          </p:nvSpPr>
          <p:spPr>
            <a:xfrm>
              <a:off x="8401608" y="5792598"/>
              <a:ext cx="380080" cy="38008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KSO_Shape"/>
            <p:cNvSpPr>
              <a:spLocks/>
            </p:cNvSpPr>
            <p:nvPr/>
          </p:nvSpPr>
          <p:spPr bwMode="auto">
            <a:xfrm>
              <a:off x="8491628" y="5905299"/>
              <a:ext cx="205070" cy="174649"/>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grp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latin typeface="Calibri"/>
                <a:ea typeface="微软雅黑" pitchFamily="34" charset="-122"/>
              </a:endParaRPr>
            </a:p>
          </p:txBody>
        </p:sp>
      </p:grpSp>
      <p:grpSp>
        <p:nvGrpSpPr>
          <p:cNvPr id="51" name="组合 50"/>
          <p:cNvGrpSpPr/>
          <p:nvPr/>
        </p:nvGrpSpPr>
        <p:grpSpPr>
          <a:xfrm>
            <a:off x="10932067" y="6230480"/>
            <a:ext cx="302864" cy="302864"/>
            <a:chOff x="8859838" y="5792598"/>
            <a:chExt cx="380080" cy="380080"/>
          </a:xfrm>
          <a:solidFill>
            <a:schemeClr val="tx1">
              <a:lumMod val="85000"/>
              <a:lumOff val="15000"/>
            </a:schemeClr>
          </a:solidFill>
        </p:grpSpPr>
        <p:sp>
          <p:nvSpPr>
            <p:cNvPr id="52" name="椭圆 51"/>
            <p:cNvSpPr/>
            <p:nvPr/>
          </p:nvSpPr>
          <p:spPr>
            <a:xfrm>
              <a:off x="8859838" y="5792598"/>
              <a:ext cx="380080" cy="38008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12"/>
            <p:cNvSpPr>
              <a:spLocks noEditPoints="1"/>
            </p:cNvSpPr>
            <p:nvPr/>
          </p:nvSpPr>
          <p:spPr bwMode="auto">
            <a:xfrm>
              <a:off x="8949920" y="5885676"/>
              <a:ext cx="201346" cy="200574"/>
            </a:xfrm>
            <a:custGeom>
              <a:avLst/>
              <a:gdLst>
                <a:gd name="T0" fmla="*/ 862 w 954"/>
                <a:gd name="T1" fmla="*/ 813 h 944"/>
                <a:gd name="T2" fmla="*/ 763 w 954"/>
                <a:gd name="T3" fmla="*/ 813 h 944"/>
                <a:gd name="T4" fmla="*/ 625 w 954"/>
                <a:gd name="T5" fmla="*/ 549 h 944"/>
                <a:gd name="T6" fmla="*/ 611 w 954"/>
                <a:gd name="T7" fmla="*/ 601 h 944"/>
                <a:gd name="T8" fmla="*/ 535 w 954"/>
                <a:gd name="T9" fmla="*/ 658 h 944"/>
                <a:gd name="T10" fmla="*/ 782 w 954"/>
                <a:gd name="T11" fmla="*/ 932 h 944"/>
                <a:gd name="T12" fmla="*/ 941 w 954"/>
                <a:gd name="T13" fmla="*/ 826 h 944"/>
                <a:gd name="T14" fmla="*/ 824 w 954"/>
                <a:gd name="T15" fmla="*/ 704 h 944"/>
                <a:gd name="T16" fmla="*/ 650 w 954"/>
                <a:gd name="T17" fmla="*/ 561 h 944"/>
                <a:gd name="T18" fmla="*/ 345 w 954"/>
                <a:gd name="T19" fmla="*/ 335 h 944"/>
                <a:gd name="T20" fmla="*/ 397 w 954"/>
                <a:gd name="T21" fmla="*/ 321 h 944"/>
                <a:gd name="T22" fmla="*/ 411 w 954"/>
                <a:gd name="T23" fmla="*/ 269 h 944"/>
                <a:gd name="T24" fmla="*/ 423 w 954"/>
                <a:gd name="T25" fmla="*/ 221 h 944"/>
                <a:gd name="T26" fmla="*/ 184 w 954"/>
                <a:gd name="T27" fmla="*/ 21 h 944"/>
                <a:gd name="T28" fmla="*/ 151 w 954"/>
                <a:gd name="T29" fmla="*/ 267 h 944"/>
                <a:gd name="T30" fmla="*/ 1 w 954"/>
                <a:gd name="T31" fmla="*/ 204 h 944"/>
                <a:gd name="T32" fmla="*/ 284 w 954"/>
                <a:gd name="T33" fmla="*/ 406 h 944"/>
                <a:gd name="T34" fmla="*/ 320 w 954"/>
                <a:gd name="T35" fmla="*/ 360 h 944"/>
                <a:gd name="T36" fmla="*/ 920 w 954"/>
                <a:gd name="T37" fmla="*/ 91 h 944"/>
                <a:gd name="T38" fmla="*/ 791 w 954"/>
                <a:gd name="T39" fmla="*/ 0 h 944"/>
                <a:gd name="T40" fmla="*/ 448 w 954"/>
                <a:gd name="T41" fmla="*/ 306 h 944"/>
                <a:gd name="T42" fmla="*/ 399 w 954"/>
                <a:gd name="T43" fmla="*/ 376 h 944"/>
                <a:gd name="T44" fmla="*/ 357 w 954"/>
                <a:gd name="T45" fmla="*/ 397 h 944"/>
                <a:gd name="T46" fmla="*/ 362 w 954"/>
                <a:gd name="T47" fmla="*/ 527 h 944"/>
                <a:gd name="T48" fmla="*/ 85 w 954"/>
                <a:gd name="T49" fmla="*/ 768 h 944"/>
                <a:gd name="T50" fmla="*/ 55 w 954"/>
                <a:gd name="T51" fmla="*/ 944 h 944"/>
                <a:gd name="T52" fmla="*/ 198 w 954"/>
                <a:gd name="T53" fmla="*/ 800 h 944"/>
                <a:gd name="T54" fmla="*/ 423 w 954"/>
                <a:gd name="T55" fmla="*/ 588 h 944"/>
                <a:gd name="T56" fmla="*/ 549 w 954"/>
                <a:gd name="T57" fmla="*/ 588 h 944"/>
                <a:gd name="T58" fmla="*/ 585 w 954"/>
                <a:gd name="T59" fmla="*/ 509 h 944"/>
                <a:gd name="T60" fmla="*/ 639 w 954"/>
                <a:gd name="T61" fmla="*/ 498 h 944"/>
                <a:gd name="T62" fmla="*/ 920 w 954"/>
                <a:gd name="T63" fmla="*/ 91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4" h="944">
                  <a:moveTo>
                    <a:pt x="813" y="764"/>
                  </a:moveTo>
                  <a:cubicBezTo>
                    <a:pt x="840" y="764"/>
                    <a:pt x="862" y="786"/>
                    <a:pt x="862" y="813"/>
                  </a:cubicBezTo>
                  <a:cubicBezTo>
                    <a:pt x="862" y="841"/>
                    <a:pt x="840" y="863"/>
                    <a:pt x="813" y="863"/>
                  </a:cubicBezTo>
                  <a:cubicBezTo>
                    <a:pt x="786" y="863"/>
                    <a:pt x="763" y="841"/>
                    <a:pt x="763" y="813"/>
                  </a:cubicBezTo>
                  <a:cubicBezTo>
                    <a:pt x="763" y="786"/>
                    <a:pt x="786" y="764"/>
                    <a:pt x="813" y="764"/>
                  </a:cubicBezTo>
                  <a:close/>
                  <a:moveTo>
                    <a:pt x="625" y="549"/>
                  </a:moveTo>
                  <a:lnTo>
                    <a:pt x="637" y="574"/>
                  </a:lnTo>
                  <a:lnTo>
                    <a:pt x="611" y="601"/>
                  </a:lnTo>
                  <a:lnTo>
                    <a:pt x="586" y="625"/>
                  </a:lnTo>
                  <a:cubicBezTo>
                    <a:pt x="571" y="640"/>
                    <a:pt x="554" y="651"/>
                    <a:pt x="535" y="658"/>
                  </a:cubicBezTo>
                  <a:lnTo>
                    <a:pt x="703" y="826"/>
                  </a:lnTo>
                  <a:lnTo>
                    <a:pt x="782" y="932"/>
                  </a:lnTo>
                  <a:lnTo>
                    <a:pt x="824" y="943"/>
                  </a:lnTo>
                  <a:lnTo>
                    <a:pt x="941" y="826"/>
                  </a:lnTo>
                  <a:lnTo>
                    <a:pt x="930" y="783"/>
                  </a:lnTo>
                  <a:lnTo>
                    <a:pt x="824" y="704"/>
                  </a:lnTo>
                  <a:lnTo>
                    <a:pt x="666" y="546"/>
                  </a:lnTo>
                  <a:lnTo>
                    <a:pt x="650" y="561"/>
                  </a:lnTo>
                  <a:lnTo>
                    <a:pt x="625" y="549"/>
                  </a:lnTo>
                  <a:close/>
                  <a:moveTo>
                    <a:pt x="345" y="335"/>
                  </a:moveTo>
                  <a:lnTo>
                    <a:pt x="372" y="308"/>
                  </a:lnTo>
                  <a:lnTo>
                    <a:pt x="397" y="321"/>
                  </a:lnTo>
                  <a:lnTo>
                    <a:pt x="384" y="296"/>
                  </a:lnTo>
                  <a:lnTo>
                    <a:pt x="411" y="269"/>
                  </a:lnTo>
                  <a:lnTo>
                    <a:pt x="414" y="266"/>
                  </a:lnTo>
                  <a:cubicBezTo>
                    <a:pt x="420" y="251"/>
                    <a:pt x="423" y="235"/>
                    <a:pt x="423" y="221"/>
                  </a:cubicBezTo>
                  <a:cubicBezTo>
                    <a:pt x="423" y="108"/>
                    <a:pt x="316" y="0"/>
                    <a:pt x="204" y="1"/>
                  </a:cubicBezTo>
                  <a:cubicBezTo>
                    <a:pt x="203" y="1"/>
                    <a:pt x="191" y="14"/>
                    <a:pt x="184" y="21"/>
                  </a:cubicBezTo>
                  <a:cubicBezTo>
                    <a:pt x="274" y="111"/>
                    <a:pt x="266" y="96"/>
                    <a:pt x="266" y="151"/>
                  </a:cubicBezTo>
                  <a:cubicBezTo>
                    <a:pt x="266" y="196"/>
                    <a:pt x="195" y="267"/>
                    <a:pt x="151" y="267"/>
                  </a:cubicBezTo>
                  <a:cubicBezTo>
                    <a:pt x="94" y="267"/>
                    <a:pt x="112" y="276"/>
                    <a:pt x="20" y="184"/>
                  </a:cubicBezTo>
                  <a:cubicBezTo>
                    <a:pt x="13" y="191"/>
                    <a:pt x="1" y="204"/>
                    <a:pt x="1" y="204"/>
                  </a:cubicBezTo>
                  <a:cubicBezTo>
                    <a:pt x="2" y="316"/>
                    <a:pt x="108" y="424"/>
                    <a:pt x="220" y="424"/>
                  </a:cubicBezTo>
                  <a:cubicBezTo>
                    <a:pt x="240" y="424"/>
                    <a:pt x="262" y="417"/>
                    <a:pt x="284" y="406"/>
                  </a:cubicBezTo>
                  <a:lnTo>
                    <a:pt x="288" y="411"/>
                  </a:lnTo>
                  <a:cubicBezTo>
                    <a:pt x="295" y="392"/>
                    <a:pt x="305" y="375"/>
                    <a:pt x="320" y="360"/>
                  </a:cubicBezTo>
                  <a:lnTo>
                    <a:pt x="345" y="335"/>
                  </a:lnTo>
                  <a:close/>
                  <a:moveTo>
                    <a:pt x="920" y="91"/>
                  </a:moveTo>
                  <a:lnTo>
                    <a:pt x="854" y="26"/>
                  </a:lnTo>
                  <a:cubicBezTo>
                    <a:pt x="837" y="9"/>
                    <a:pt x="814" y="0"/>
                    <a:pt x="791" y="0"/>
                  </a:cubicBezTo>
                  <a:cubicBezTo>
                    <a:pt x="768" y="0"/>
                    <a:pt x="746" y="9"/>
                    <a:pt x="728" y="26"/>
                  </a:cubicBezTo>
                  <a:lnTo>
                    <a:pt x="448" y="306"/>
                  </a:lnTo>
                  <a:cubicBezTo>
                    <a:pt x="457" y="323"/>
                    <a:pt x="450" y="348"/>
                    <a:pt x="437" y="361"/>
                  </a:cubicBezTo>
                  <a:cubicBezTo>
                    <a:pt x="428" y="370"/>
                    <a:pt x="413" y="376"/>
                    <a:pt x="399" y="376"/>
                  </a:cubicBezTo>
                  <a:cubicBezTo>
                    <a:pt x="393" y="376"/>
                    <a:pt x="387" y="375"/>
                    <a:pt x="382" y="372"/>
                  </a:cubicBezTo>
                  <a:lnTo>
                    <a:pt x="357" y="397"/>
                  </a:lnTo>
                  <a:cubicBezTo>
                    <a:pt x="323" y="432"/>
                    <a:pt x="323" y="488"/>
                    <a:pt x="357" y="523"/>
                  </a:cubicBezTo>
                  <a:lnTo>
                    <a:pt x="362" y="527"/>
                  </a:lnTo>
                  <a:lnTo>
                    <a:pt x="143" y="746"/>
                  </a:lnTo>
                  <a:lnTo>
                    <a:pt x="85" y="768"/>
                  </a:lnTo>
                  <a:lnTo>
                    <a:pt x="0" y="889"/>
                  </a:lnTo>
                  <a:lnTo>
                    <a:pt x="55" y="944"/>
                  </a:lnTo>
                  <a:lnTo>
                    <a:pt x="176" y="859"/>
                  </a:lnTo>
                  <a:lnTo>
                    <a:pt x="198" y="800"/>
                  </a:lnTo>
                  <a:lnTo>
                    <a:pt x="416" y="582"/>
                  </a:lnTo>
                  <a:lnTo>
                    <a:pt x="423" y="588"/>
                  </a:lnTo>
                  <a:cubicBezTo>
                    <a:pt x="440" y="606"/>
                    <a:pt x="463" y="614"/>
                    <a:pt x="486" y="614"/>
                  </a:cubicBezTo>
                  <a:cubicBezTo>
                    <a:pt x="509" y="614"/>
                    <a:pt x="531" y="606"/>
                    <a:pt x="549" y="588"/>
                  </a:cubicBezTo>
                  <a:lnTo>
                    <a:pt x="574" y="564"/>
                  </a:lnTo>
                  <a:cubicBezTo>
                    <a:pt x="565" y="547"/>
                    <a:pt x="572" y="522"/>
                    <a:pt x="585" y="509"/>
                  </a:cubicBezTo>
                  <a:cubicBezTo>
                    <a:pt x="594" y="500"/>
                    <a:pt x="609" y="494"/>
                    <a:pt x="622" y="494"/>
                  </a:cubicBezTo>
                  <a:cubicBezTo>
                    <a:pt x="629" y="494"/>
                    <a:pt x="634" y="495"/>
                    <a:pt x="639" y="498"/>
                  </a:cubicBezTo>
                  <a:lnTo>
                    <a:pt x="920" y="217"/>
                  </a:lnTo>
                  <a:cubicBezTo>
                    <a:pt x="954" y="183"/>
                    <a:pt x="954" y="126"/>
                    <a:pt x="920"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grpSp>
      <p:grpSp>
        <p:nvGrpSpPr>
          <p:cNvPr id="54" name="组合 53"/>
          <p:cNvGrpSpPr/>
          <p:nvPr/>
        </p:nvGrpSpPr>
        <p:grpSpPr>
          <a:xfrm>
            <a:off x="11389657" y="6230480"/>
            <a:ext cx="302864" cy="302864"/>
            <a:chOff x="9318068" y="5792598"/>
            <a:chExt cx="380080" cy="380080"/>
          </a:xfrm>
          <a:solidFill>
            <a:schemeClr val="tx1">
              <a:lumMod val="85000"/>
              <a:lumOff val="15000"/>
            </a:schemeClr>
          </a:solidFill>
        </p:grpSpPr>
        <p:sp>
          <p:nvSpPr>
            <p:cNvPr id="55" name="椭圆 54"/>
            <p:cNvSpPr/>
            <p:nvPr/>
          </p:nvSpPr>
          <p:spPr>
            <a:xfrm>
              <a:off x="9318068" y="5792598"/>
              <a:ext cx="380080" cy="38008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13"/>
            <p:cNvSpPr>
              <a:spLocks noEditPoints="1"/>
            </p:cNvSpPr>
            <p:nvPr/>
          </p:nvSpPr>
          <p:spPr bwMode="auto">
            <a:xfrm>
              <a:off x="9433985" y="5885687"/>
              <a:ext cx="172684" cy="185881"/>
            </a:xfrm>
            <a:custGeom>
              <a:avLst/>
              <a:gdLst>
                <a:gd name="T0" fmla="*/ 255 w 847"/>
                <a:gd name="T1" fmla="*/ 138 h 903"/>
                <a:gd name="T2" fmla="*/ 555 w 847"/>
                <a:gd name="T3" fmla="*/ 100 h 903"/>
                <a:gd name="T4" fmla="*/ 448 w 847"/>
                <a:gd name="T5" fmla="*/ 61 h 903"/>
                <a:gd name="T6" fmla="*/ 324 w 847"/>
                <a:gd name="T7" fmla="*/ 61 h 903"/>
                <a:gd name="T8" fmla="*/ 217 w 847"/>
                <a:gd name="T9" fmla="*/ 100 h 903"/>
                <a:gd name="T10" fmla="*/ 697 w 847"/>
                <a:gd name="T11" fmla="*/ 782 h 903"/>
                <a:gd name="T12" fmla="*/ 709 w 847"/>
                <a:gd name="T13" fmla="*/ 755 h 903"/>
                <a:gd name="T14" fmla="*/ 660 w 847"/>
                <a:gd name="T15" fmla="*/ 586 h 903"/>
                <a:gd name="T16" fmla="*/ 629 w 847"/>
                <a:gd name="T17" fmla="*/ 586 h 903"/>
                <a:gd name="T18" fmla="*/ 629 w 847"/>
                <a:gd name="T19" fmla="*/ 716 h 903"/>
                <a:gd name="T20" fmla="*/ 630 w 847"/>
                <a:gd name="T21" fmla="*/ 719 h 903"/>
                <a:gd name="T22" fmla="*/ 631 w 847"/>
                <a:gd name="T23" fmla="*/ 722 h 903"/>
                <a:gd name="T24" fmla="*/ 633 w 847"/>
                <a:gd name="T25" fmla="*/ 724 h 903"/>
                <a:gd name="T26" fmla="*/ 807 w 847"/>
                <a:gd name="T27" fmla="*/ 596 h 903"/>
                <a:gd name="T28" fmla="*/ 644 w 847"/>
                <a:gd name="T29" fmla="*/ 510 h 903"/>
                <a:gd name="T30" fmla="*/ 607 w 847"/>
                <a:gd name="T31" fmla="*/ 899 h 903"/>
                <a:gd name="T32" fmla="*/ 837 w 847"/>
                <a:gd name="T33" fmla="*/ 743 h 903"/>
                <a:gd name="T34" fmla="*/ 808 w 847"/>
                <a:gd name="T35" fmla="*/ 737 h 903"/>
                <a:gd name="T36" fmla="*/ 645 w 847"/>
                <a:gd name="T37" fmla="*/ 872 h 903"/>
                <a:gd name="T38" fmla="*/ 481 w 847"/>
                <a:gd name="T39" fmla="*/ 675 h 903"/>
                <a:gd name="T40" fmla="*/ 676 w 847"/>
                <a:gd name="T41" fmla="*/ 543 h 903"/>
                <a:gd name="T42" fmla="*/ 808 w 847"/>
                <a:gd name="T43" fmla="*/ 737 h 903"/>
                <a:gd name="T44" fmla="*/ 284 w 847"/>
                <a:gd name="T45" fmla="*/ 736 h 903"/>
                <a:gd name="T46" fmla="*/ 485 w 847"/>
                <a:gd name="T47" fmla="*/ 536 h 903"/>
                <a:gd name="T48" fmla="*/ 526 w 847"/>
                <a:gd name="T49" fmla="*/ 505 h 903"/>
                <a:gd name="T50" fmla="*/ 732 w 847"/>
                <a:gd name="T51" fmla="*/ 306 h 903"/>
                <a:gd name="T52" fmla="*/ 740 w 847"/>
                <a:gd name="T53" fmla="*/ 494 h 903"/>
                <a:gd name="T54" fmla="*/ 772 w 847"/>
                <a:gd name="T55" fmla="*/ 505 h 903"/>
                <a:gd name="T56" fmla="*/ 772 w 847"/>
                <a:gd name="T57" fmla="*/ 208 h 903"/>
                <a:gd name="T58" fmla="*/ 40 w 847"/>
                <a:gd name="T59" fmla="*/ 167 h 903"/>
                <a:gd name="T60" fmla="*/ 0 w 847"/>
                <a:gd name="T61" fmla="*/ 314 h 903"/>
                <a:gd name="T62" fmla="*/ 0 w 847"/>
                <a:gd name="T63" fmla="*/ 536 h 903"/>
                <a:gd name="T64" fmla="*/ 0 w 847"/>
                <a:gd name="T65" fmla="*/ 751 h 903"/>
                <a:gd name="T66" fmla="*/ 427 w 847"/>
                <a:gd name="T67" fmla="*/ 791 h 903"/>
                <a:gd name="T68" fmla="*/ 32 w 847"/>
                <a:gd name="T69" fmla="*/ 314 h 903"/>
                <a:gd name="T70" fmla="*/ 40 w 847"/>
                <a:gd name="T71" fmla="*/ 306 h 903"/>
                <a:gd name="T72" fmla="*/ 252 w 847"/>
                <a:gd name="T73" fmla="*/ 505 h 903"/>
                <a:gd name="T74" fmla="*/ 32 w 847"/>
                <a:gd name="T75" fmla="*/ 314 h 903"/>
                <a:gd name="T76" fmla="*/ 252 w 847"/>
                <a:gd name="T77" fmla="*/ 536 h 903"/>
                <a:gd name="T78" fmla="*/ 40 w 847"/>
                <a:gd name="T79" fmla="*/ 736 h 903"/>
                <a:gd name="T80" fmla="*/ 32 w 847"/>
                <a:gd name="T81" fmla="*/ 536 h 903"/>
                <a:gd name="T82" fmla="*/ 284 w 847"/>
                <a:gd name="T83" fmla="*/ 505 h 903"/>
                <a:gd name="T84" fmla="*/ 284 w 847"/>
                <a:gd name="T85" fmla="*/ 306 h 903"/>
                <a:gd name="T86" fmla="*/ 495 w 847"/>
                <a:gd name="T87" fmla="*/ 505 h 903"/>
                <a:gd name="T88" fmla="*/ 511 w 847"/>
                <a:gd name="T89" fmla="*/ 207 h 903"/>
                <a:gd name="T90" fmla="*/ 538 w 847"/>
                <a:gd name="T91" fmla="*/ 235 h 903"/>
                <a:gd name="T92" fmla="*/ 483 w 847"/>
                <a:gd name="T93" fmla="*/ 235 h 903"/>
                <a:gd name="T94" fmla="*/ 268 w 847"/>
                <a:gd name="T95" fmla="*/ 207 h 903"/>
                <a:gd name="T96" fmla="*/ 295 w 847"/>
                <a:gd name="T97" fmla="*/ 235 h 903"/>
                <a:gd name="T98" fmla="*/ 241 w 847"/>
                <a:gd name="T99" fmla="*/ 235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47" h="903">
                  <a:moveTo>
                    <a:pt x="217" y="100"/>
                  </a:moveTo>
                  <a:cubicBezTo>
                    <a:pt x="217" y="121"/>
                    <a:pt x="234" y="138"/>
                    <a:pt x="255" y="138"/>
                  </a:cubicBezTo>
                  <a:lnTo>
                    <a:pt x="517" y="138"/>
                  </a:lnTo>
                  <a:cubicBezTo>
                    <a:pt x="538" y="138"/>
                    <a:pt x="555" y="121"/>
                    <a:pt x="555" y="100"/>
                  </a:cubicBezTo>
                  <a:cubicBezTo>
                    <a:pt x="555" y="79"/>
                    <a:pt x="538" y="61"/>
                    <a:pt x="517" y="61"/>
                  </a:cubicBezTo>
                  <a:lnTo>
                    <a:pt x="448" y="61"/>
                  </a:lnTo>
                  <a:cubicBezTo>
                    <a:pt x="448" y="27"/>
                    <a:pt x="420" y="0"/>
                    <a:pt x="386" y="0"/>
                  </a:cubicBezTo>
                  <a:cubicBezTo>
                    <a:pt x="352" y="0"/>
                    <a:pt x="324" y="27"/>
                    <a:pt x="324" y="61"/>
                  </a:cubicBezTo>
                  <a:lnTo>
                    <a:pt x="255" y="61"/>
                  </a:lnTo>
                  <a:cubicBezTo>
                    <a:pt x="234" y="61"/>
                    <a:pt x="217" y="79"/>
                    <a:pt x="217" y="100"/>
                  </a:cubicBezTo>
                  <a:close/>
                  <a:moveTo>
                    <a:pt x="686" y="777"/>
                  </a:moveTo>
                  <a:cubicBezTo>
                    <a:pt x="689" y="780"/>
                    <a:pt x="693" y="782"/>
                    <a:pt x="697" y="782"/>
                  </a:cubicBezTo>
                  <a:cubicBezTo>
                    <a:pt x="702" y="782"/>
                    <a:pt x="706" y="780"/>
                    <a:pt x="709" y="777"/>
                  </a:cubicBezTo>
                  <a:cubicBezTo>
                    <a:pt x="715" y="771"/>
                    <a:pt x="715" y="761"/>
                    <a:pt x="709" y="755"/>
                  </a:cubicBezTo>
                  <a:lnTo>
                    <a:pt x="660" y="706"/>
                  </a:lnTo>
                  <a:lnTo>
                    <a:pt x="660" y="586"/>
                  </a:lnTo>
                  <a:cubicBezTo>
                    <a:pt x="660" y="577"/>
                    <a:pt x="653" y="570"/>
                    <a:pt x="644" y="570"/>
                  </a:cubicBezTo>
                  <a:cubicBezTo>
                    <a:pt x="636" y="570"/>
                    <a:pt x="629" y="577"/>
                    <a:pt x="629" y="586"/>
                  </a:cubicBezTo>
                  <a:lnTo>
                    <a:pt x="629" y="713"/>
                  </a:lnTo>
                  <a:cubicBezTo>
                    <a:pt x="629" y="714"/>
                    <a:pt x="629" y="715"/>
                    <a:pt x="629" y="716"/>
                  </a:cubicBezTo>
                  <a:cubicBezTo>
                    <a:pt x="629" y="716"/>
                    <a:pt x="629" y="717"/>
                    <a:pt x="629" y="717"/>
                  </a:cubicBezTo>
                  <a:cubicBezTo>
                    <a:pt x="629" y="718"/>
                    <a:pt x="630" y="718"/>
                    <a:pt x="630" y="719"/>
                  </a:cubicBezTo>
                  <a:cubicBezTo>
                    <a:pt x="630" y="719"/>
                    <a:pt x="630" y="720"/>
                    <a:pt x="631" y="720"/>
                  </a:cubicBezTo>
                  <a:cubicBezTo>
                    <a:pt x="631" y="721"/>
                    <a:pt x="631" y="721"/>
                    <a:pt x="631" y="722"/>
                  </a:cubicBezTo>
                  <a:cubicBezTo>
                    <a:pt x="632" y="722"/>
                    <a:pt x="632" y="723"/>
                    <a:pt x="633" y="724"/>
                  </a:cubicBezTo>
                  <a:cubicBezTo>
                    <a:pt x="633" y="724"/>
                    <a:pt x="633" y="724"/>
                    <a:pt x="633" y="724"/>
                  </a:cubicBezTo>
                  <a:lnTo>
                    <a:pt x="686" y="777"/>
                  </a:lnTo>
                  <a:close/>
                  <a:moveTo>
                    <a:pt x="807" y="596"/>
                  </a:moveTo>
                  <a:cubicBezTo>
                    <a:pt x="777" y="552"/>
                    <a:pt x="733" y="523"/>
                    <a:pt x="681" y="513"/>
                  </a:cubicBezTo>
                  <a:cubicBezTo>
                    <a:pt x="669" y="511"/>
                    <a:pt x="657" y="510"/>
                    <a:pt x="644" y="510"/>
                  </a:cubicBezTo>
                  <a:cubicBezTo>
                    <a:pt x="550" y="510"/>
                    <a:pt x="469" y="577"/>
                    <a:pt x="451" y="669"/>
                  </a:cubicBezTo>
                  <a:cubicBezTo>
                    <a:pt x="431" y="776"/>
                    <a:pt x="501" y="879"/>
                    <a:pt x="607" y="899"/>
                  </a:cubicBezTo>
                  <a:cubicBezTo>
                    <a:pt x="620" y="902"/>
                    <a:pt x="632" y="903"/>
                    <a:pt x="645" y="903"/>
                  </a:cubicBezTo>
                  <a:cubicBezTo>
                    <a:pt x="739" y="903"/>
                    <a:pt x="820" y="836"/>
                    <a:pt x="837" y="743"/>
                  </a:cubicBezTo>
                  <a:cubicBezTo>
                    <a:pt x="847" y="692"/>
                    <a:pt x="836" y="639"/>
                    <a:pt x="807" y="596"/>
                  </a:cubicBezTo>
                  <a:close/>
                  <a:moveTo>
                    <a:pt x="808" y="737"/>
                  </a:moveTo>
                  <a:lnTo>
                    <a:pt x="808" y="737"/>
                  </a:lnTo>
                  <a:cubicBezTo>
                    <a:pt x="793" y="816"/>
                    <a:pt x="724" y="872"/>
                    <a:pt x="645" y="872"/>
                  </a:cubicBezTo>
                  <a:cubicBezTo>
                    <a:pt x="634" y="872"/>
                    <a:pt x="624" y="871"/>
                    <a:pt x="613" y="869"/>
                  </a:cubicBezTo>
                  <a:cubicBezTo>
                    <a:pt x="523" y="852"/>
                    <a:pt x="464" y="765"/>
                    <a:pt x="481" y="675"/>
                  </a:cubicBezTo>
                  <a:cubicBezTo>
                    <a:pt x="496" y="597"/>
                    <a:pt x="565" y="540"/>
                    <a:pt x="644" y="540"/>
                  </a:cubicBezTo>
                  <a:cubicBezTo>
                    <a:pt x="655" y="540"/>
                    <a:pt x="665" y="541"/>
                    <a:pt x="676" y="543"/>
                  </a:cubicBezTo>
                  <a:cubicBezTo>
                    <a:pt x="719" y="551"/>
                    <a:pt x="757" y="576"/>
                    <a:pt x="782" y="613"/>
                  </a:cubicBezTo>
                  <a:cubicBezTo>
                    <a:pt x="807" y="650"/>
                    <a:pt x="816" y="694"/>
                    <a:pt x="808" y="737"/>
                  </a:cubicBezTo>
                  <a:close/>
                  <a:moveTo>
                    <a:pt x="413" y="736"/>
                  </a:moveTo>
                  <a:lnTo>
                    <a:pt x="284" y="736"/>
                  </a:lnTo>
                  <a:lnTo>
                    <a:pt x="284" y="536"/>
                  </a:lnTo>
                  <a:lnTo>
                    <a:pt x="485" y="536"/>
                  </a:lnTo>
                  <a:cubicBezTo>
                    <a:pt x="497" y="524"/>
                    <a:pt x="512" y="514"/>
                    <a:pt x="527" y="505"/>
                  </a:cubicBezTo>
                  <a:lnTo>
                    <a:pt x="526" y="505"/>
                  </a:lnTo>
                  <a:lnTo>
                    <a:pt x="526" y="306"/>
                  </a:lnTo>
                  <a:lnTo>
                    <a:pt x="732" y="306"/>
                  </a:lnTo>
                  <a:cubicBezTo>
                    <a:pt x="736" y="306"/>
                    <a:pt x="740" y="309"/>
                    <a:pt x="740" y="314"/>
                  </a:cubicBezTo>
                  <a:lnTo>
                    <a:pt x="740" y="494"/>
                  </a:lnTo>
                  <a:cubicBezTo>
                    <a:pt x="751" y="499"/>
                    <a:pt x="762" y="505"/>
                    <a:pt x="772" y="511"/>
                  </a:cubicBezTo>
                  <a:lnTo>
                    <a:pt x="772" y="505"/>
                  </a:lnTo>
                  <a:lnTo>
                    <a:pt x="772" y="314"/>
                  </a:lnTo>
                  <a:lnTo>
                    <a:pt x="772" y="208"/>
                  </a:lnTo>
                  <a:cubicBezTo>
                    <a:pt x="772" y="185"/>
                    <a:pt x="754" y="167"/>
                    <a:pt x="732" y="167"/>
                  </a:cubicBezTo>
                  <a:lnTo>
                    <a:pt x="40" y="167"/>
                  </a:lnTo>
                  <a:cubicBezTo>
                    <a:pt x="18" y="167"/>
                    <a:pt x="0" y="185"/>
                    <a:pt x="0" y="208"/>
                  </a:cubicBezTo>
                  <a:lnTo>
                    <a:pt x="0" y="314"/>
                  </a:lnTo>
                  <a:lnTo>
                    <a:pt x="0" y="505"/>
                  </a:lnTo>
                  <a:lnTo>
                    <a:pt x="0" y="536"/>
                  </a:lnTo>
                  <a:lnTo>
                    <a:pt x="0" y="727"/>
                  </a:lnTo>
                  <a:lnTo>
                    <a:pt x="0" y="751"/>
                  </a:lnTo>
                  <a:cubicBezTo>
                    <a:pt x="0" y="773"/>
                    <a:pt x="18" y="791"/>
                    <a:pt x="40" y="791"/>
                  </a:cubicBezTo>
                  <a:lnTo>
                    <a:pt x="427" y="791"/>
                  </a:lnTo>
                  <a:cubicBezTo>
                    <a:pt x="420" y="773"/>
                    <a:pt x="415" y="755"/>
                    <a:pt x="413" y="736"/>
                  </a:cubicBezTo>
                  <a:close/>
                  <a:moveTo>
                    <a:pt x="32" y="314"/>
                  </a:moveTo>
                  <a:lnTo>
                    <a:pt x="32" y="314"/>
                  </a:lnTo>
                  <a:cubicBezTo>
                    <a:pt x="32" y="309"/>
                    <a:pt x="36" y="306"/>
                    <a:pt x="40" y="306"/>
                  </a:cubicBezTo>
                  <a:lnTo>
                    <a:pt x="252" y="306"/>
                  </a:lnTo>
                  <a:lnTo>
                    <a:pt x="252" y="505"/>
                  </a:lnTo>
                  <a:lnTo>
                    <a:pt x="32" y="505"/>
                  </a:lnTo>
                  <a:lnTo>
                    <a:pt x="32" y="314"/>
                  </a:lnTo>
                  <a:close/>
                  <a:moveTo>
                    <a:pt x="252" y="536"/>
                  </a:moveTo>
                  <a:lnTo>
                    <a:pt x="252" y="536"/>
                  </a:lnTo>
                  <a:lnTo>
                    <a:pt x="252" y="736"/>
                  </a:lnTo>
                  <a:lnTo>
                    <a:pt x="40" y="736"/>
                  </a:lnTo>
                  <a:cubicBezTo>
                    <a:pt x="36" y="736"/>
                    <a:pt x="32" y="732"/>
                    <a:pt x="32" y="727"/>
                  </a:cubicBezTo>
                  <a:lnTo>
                    <a:pt x="32" y="536"/>
                  </a:lnTo>
                  <a:lnTo>
                    <a:pt x="252" y="536"/>
                  </a:lnTo>
                  <a:close/>
                  <a:moveTo>
                    <a:pt x="284" y="505"/>
                  </a:moveTo>
                  <a:lnTo>
                    <a:pt x="284" y="505"/>
                  </a:lnTo>
                  <a:lnTo>
                    <a:pt x="284" y="306"/>
                  </a:lnTo>
                  <a:lnTo>
                    <a:pt x="495" y="306"/>
                  </a:lnTo>
                  <a:lnTo>
                    <a:pt x="495" y="505"/>
                  </a:lnTo>
                  <a:lnTo>
                    <a:pt x="284" y="505"/>
                  </a:lnTo>
                  <a:close/>
                  <a:moveTo>
                    <a:pt x="511" y="207"/>
                  </a:moveTo>
                  <a:lnTo>
                    <a:pt x="511" y="207"/>
                  </a:lnTo>
                  <a:cubicBezTo>
                    <a:pt x="526" y="207"/>
                    <a:pt x="538" y="219"/>
                    <a:pt x="538" y="235"/>
                  </a:cubicBezTo>
                  <a:cubicBezTo>
                    <a:pt x="538" y="250"/>
                    <a:pt x="526" y="262"/>
                    <a:pt x="511" y="262"/>
                  </a:cubicBezTo>
                  <a:cubicBezTo>
                    <a:pt x="496" y="262"/>
                    <a:pt x="483" y="250"/>
                    <a:pt x="483" y="235"/>
                  </a:cubicBezTo>
                  <a:cubicBezTo>
                    <a:pt x="483" y="219"/>
                    <a:pt x="496" y="207"/>
                    <a:pt x="511" y="207"/>
                  </a:cubicBezTo>
                  <a:close/>
                  <a:moveTo>
                    <a:pt x="268" y="207"/>
                  </a:moveTo>
                  <a:lnTo>
                    <a:pt x="268" y="207"/>
                  </a:lnTo>
                  <a:cubicBezTo>
                    <a:pt x="283" y="207"/>
                    <a:pt x="295" y="219"/>
                    <a:pt x="295" y="235"/>
                  </a:cubicBezTo>
                  <a:cubicBezTo>
                    <a:pt x="295" y="250"/>
                    <a:pt x="283" y="262"/>
                    <a:pt x="268" y="262"/>
                  </a:cubicBezTo>
                  <a:cubicBezTo>
                    <a:pt x="253" y="262"/>
                    <a:pt x="241" y="250"/>
                    <a:pt x="241" y="235"/>
                  </a:cubicBezTo>
                  <a:cubicBezTo>
                    <a:pt x="241" y="219"/>
                    <a:pt x="253" y="207"/>
                    <a:pt x="268"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grpSp>
    </p:spTree>
    <p:extLst>
      <p:ext uri="{BB962C8B-B14F-4D97-AF65-F5344CB8AC3E}">
        <p14:creationId xmlns:p14="http://schemas.microsoft.com/office/powerpoint/2010/main" val="900154826"/>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strips(downLeft)">
                                      <p:cBhvr>
                                        <p:cTn id="7" dur="500"/>
                                        <p:tgtEl>
                                          <p:spTgt spid="44"/>
                                        </p:tgtEl>
                                      </p:cBhvr>
                                    </p:animEffect>
                                  </p:childTnLst>
                                </p:cTn>
                              </p:par>
                              <p:par>
                                <p:cTn id="8" presetID="52" presetClass="entr" presetSubtype="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Scale>
                                      <p:cBhvr>
                                        <p:cTn id="10" dur="75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 dur="750" decel="50000" fill="hold">
                                          <p:stCondLst>
                                            <p:cond delay="0"/>
                                          </p:stCondLst>
                                        </p:cTn>
                                        <p:tgtEl>
                                          <p:spTgt spid="30"/>
                                        </p:tgtEl>
                                        <p:attrNameLst>
                                          <p:attrName>ppt_x</p:attrName>
                                          <p:attrName>ppt_y</p:attrName>
                                        </p:attrNameLst>
                                      </p:cBhvr>
                                    </p:animMotion>
                                    <p:animEffect transition="in" filter="fade">
                                      <p:cBhvr>
                                        <p:cTn id="12" dur="750"/>
                                        <p:tgtEl>
                                          <p:spTgt spid="30"/>
                                        </p:tgtEl>
                                      </p:cBhvr>
                                    </p:animEffect>
                                  </p:childTnLst>
                                </p:cTn>
                              </p:par>
                              <p:par>
                                <p:cTn id="13" presetID="2" presetClass="entr" presetSubtype="8" fill="hold" nodeType="withEffect">
                                  <p:stCondLst>
                                    <p:cond delay="25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750" fill="hold"/>
                                        <p:tgtEl>
                                          <p:spTgt spid="45"/>
                                        </p:tgtEl>
                                        <p:attrNameLst>
                                          <p:attrName>ppt_x</p:attrName>
                                        </p:attrNameLst>
                                      </p:cBhvr>
                                      <p:tavLst>
                                        <p:tav tm="0">
                                          <p:val>
                                            <p:strVal val="1+#ppt_w/2"/>
                                          </p:val>
                                        </p:tav>
                                        <p:tav tm="100000">
                                          <p:val>
                                            <p:strVal val="#ppt_x"/>
                                          </p:val>
                                        </p:tav>
                                      </p:tavLst>
                                    </p:anim>
                                    <p:anim calcmode="lin" valueType="num">
                                      <p:cBhvr additive="base">
                                        <p:cTn id="20" dur="750" fill="hold"/>
                                        <p:tgtEl>
                                          <p:spTgt spid="45"/>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75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750" fill="hold"/>
                                        <p:tgtEl>
                                          <p:spTgt spid="48"/>
                                        </p:tgtEl>
                                        <p:attrNameLst>
                                          <p:attrName>ppt_x</p:attrName>
                                        </p:attrNameLst>
                                      </p:cBhvr>
                                      <p:tavLst>
                                        <p:tav tm="0">
                                          <p:val>
                                            <p:strVal val="1+#ppt_w/2"/>
                                          </p:val>
                                        </p:tav>
                                        <p:tav tm="100000">
                                          <p:val>
                                            <p:strVal val="#ppt_x"/>
                                          </p:val>
                                        </p:tav>
                                      </p:tavLst>
                                    </p:anim>
                                    <p:anim calcmode="lin" valueType="num">
                                      <p:cBhvr additive="base">
                                        <p:cTn id="24" dur="750" fill="hold"/>
                                        <p:tgtEl>
                                          <p:spTgt spid="48"/>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75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750" fill="hold"/>
                                        <p:tgtEl>
                                          <p:spTgt spid="51"/>
                                        </p:tgtEl>
                                        <p:attrNameLst>
                                          <p:attrName>ppt_x</p:attrName>
                                        </p:attrNameLst>
                                      </p:cBhvr>
                                      <p:tavLst>
                                        <p:tav tm="0">
                                          <p:val>
                                            <p:strVal val="1+#ppt_w/2"/>
                                          </p:val>
                                        </p:tav>
                                        <p:tav tm="100000">
                                          <p:val>
                                            <p:strVal val="#ppt_x"/>
                                          </p:val>
                                        </p:tav>
                                      </p:tavLst>
                                    </p:anim>
                                    <p:anim calcmode="lin" valueType="num">
                                      <p:cBhvr additive="base">
                                        <p:cTn id="28" dur="750" fill="hold"/>
                                        <p:tgtEl>
                                          <p:spTgt spid="51"/>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750"/>
                                  </p:stCondLst>
                                  <p:childTnLst>
                                    <p:set>
                                      <p:cBhvr>
                                        <p:cTn id="30" dur="1" fill="hold">
                                          <p:stCondLst>
                                            <p:cond delay="0"/>
                                          </p:stCondLst>
                                        </p:cTn>
                                        <p:tgtEl>
                                          <p:spTgt spid="54"/>
                                        </p:tgtEl>
                                        <p:attrNameLst>
                                          <p:attrName>style.visibility</p:attrName>
                                        </p:attrNameLst>
                                      </p:cBhvr>
                                      <p:to>
                                        <p:strVal val="visible"/>
                                      </p:to>
                                    </p:set>
                                    <p:anim calcmode="lin" valueType="num">
                                      <p:cBhvr additive="base">
                                        <p:cTn id="31" dur="750" fill="hold"/>
                                        <p:tgtEl>
                                          <p:spTgt spid="54"/>
                                        </p:tgtEl>
                                        <p:attrNameLst>
                                          <p:attrName>ppt_x</p:attrName>
                                        </p:attrNameLst>
                                      </p:cBhvr>
                                      <p:tavLst>
                                        <p:tav tm="0">
                                          <p:val>
                                            <p:strVal val="1+#ppt_w/2"/>
                                          </p:val>
                                        </p:tav>
                                        <p:tav tm="100000">
                                          <p:val>
                                            <p:strVal val="#ppt_x"/>
                                          </p:val>
                                        </p:tav>
                                      </p:tavLst>
                                    </p:anim>
                                    <p:anim calcmode="lin" valueType="num">
                                      <p:cBhvr additive="base">
                                        <p:cTn id="32" dur="750" fill="hold"/>
                                        <p:tgtEl>
                                          <p:spTgt spid="54"/>
                                        </p:tgtEl>
                                        <p:attrNameLst>
                                          <p:attrName>ppt_y</p:attrName>
                                        </p:attrNameLst>
                                      </p:cBhvr>
                                      <p:tavLst>
                                        <p:tav tm="0">
                                          <p:val>
                                            <p:strVal val="#ppt_y"/>
                                          </p:val>
                                        </p:tav>
                                        <p:tav tm="100000">
                                          <p:val>
                                            <p:strVal val="#ppt_y"/>
                                          </p:val>
                                        </p:tav>
                                      </p:tavLst>
                                    </p:anim>
                                  </p:childTnLst>
                                </p:cTn>
                              </p:par>
                              <p:par>
                                <p:cTn id="33" presetID="10" presetClass="entr" presetSubtype="0" fill="hold" grpId="0" nodeType="withEffect">
                                  <p:stCondLst>
                                    <p:cond delay="75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1500"/>
                                        <p:tgtEl>
                                          <p:spTgt spid="43"/>
                                        </p:tgtEl>
                                      </p:cBhvr>
                                    </p:animEffect>
                                  </p:childTnLst>
                                </p:cTn>
                              </p:par>
                              <p:par>
                                <p:cTn id="36" presetID="10" presetClass="entr" presetSubtype="0" fill="hold" grpId="0" nodeType="withEffect">
                                  <p:stCondLst>
                                    <p:cond delay="75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1500"/>
                                        <p:tgtEl>
                                          <p:spTgt spid="41"/>
                                        </p:tgtEl>
                                      </p:cBhvr>
                                    </p:animEffect>
                                  </p:childTnLst>
                                </p:cTn>
                              </p:par>
                              <p:par>
                                <p:cTn id="39" presetID="35" presetClass="path" presetSubtype="0" decel="100000" fill="hold" grpId="1" nodeType="withEffect">
                                  <p:stCondLst>
                                    <p:cond delay="750"/>
                                  </p:stCondLst>
                                  <p:childTnLst>
                                    <p:animMotion origin="layout" path="M 3.125E-6 4.07407E-6 L -0.11198 4.07407E-6 " pathEditMode="relative" rAng="0" ptsTypes="AA">
                                      <p:cBhvr>
                                        <p:cTn id="40" dur="1500" spd="-100000" fill="hold"/>
                                        <p:tgtEl>
                                          <p:spTgt spid="43"/>
                                        </p:tgtEl>
                                        <p:attrNameLst>
                                          <p:attrName>ppt_x</p:attrName>
                                          <p:attrName>ppt_y</p:attrName>
                                        </p:attrNameLst>
                                      </p:cBhvr>
                                      <p:rCtr x="-5599" y="0"/>
                                    </p:animMotion>
                                  </p:childTnLst>
                                </p:cTn>
                              </p:par>
                              <p:par>
                                <p:cTn id="41" presetID="63" presetClass="path" presetSubtype="0" decel="100000" fill="hold" grpId="1" nodeType="withEffect">
                                  <p:stCondLst>
                                    <p:cond delay="750"/>
                                  </p:stCondLst>
                                  <p:childTnLst>
                                    <p:animMotion origin="layout" path="M 1.04167E-6 -2.22222E-6 L 0.12825 -2.22222E-6 " pathEditMode="relative" rAng="0" ptsTypes="AA">
                                      <p:cBhvr>
                                        <p:cTn id="42" dur="1500" spd="-100000" fill="hold"/>
                                        <p:tgtEl>
                                          <p:spTgt spid="41"/>
                                        </p:tgtEl>
                                        <p:attrNameLst>
                                          <p:attrName>ppt_x</p:attrName>
                                          <p:attrName>ppt_y</p:attrName>
                                        </p:attrNameLst>
                                      </p:cBhvr>
                                      <p:rCtr x="6406" y="0"/>
                                    </p:animMotion>
                                  </p:childTnLst>
                                </p:cTn>
                              </p:par>
                              <p:par>
                                <p:cTn id="43" presetID="42" presetClass="entr" presetSubtype="0" fill="hold" grpId="0" nodeType="withEffect">
                                  <p:stCondLst>
                                    <p:cond delay="300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1000"/>
                                        <p:tgtEl>
                                          <p:spTgt spid="42"/>
                                        </p:tgtEl>
                                      </p:cBhvr>
                                    </p:animEffect>
                                    <p:anim calcmode="lin" valueType="num">
                                      <p:cBhvr>
                                        <p:cTn id="46" dur="1000" fill="hold"/>
                                        <p:tgtEl>
                                          <p:spTgt spid="42"/>
                                        </p:tgtEl>
                                        <p:attrNameLst>
                                          <p:attrName>ppt_x</p:attrName>
                                        </p:attrNameLst>
                                      </p:cBhvr>
                                      <p:tavLst>
                                        <p:tav tm="0">
                                          <p:val>
                                            <p:strVal val="#ppt_x"/>
                                          </p:val>
                                        </p:tav>
                                        <p:tav tm="100000">
                                          <p:val>
                                            <p:strVal val="#ppt_x"/>
                                          </p:val>
                                        </p:tav>
                                      </p:tavLst>
                                    </p:anim>
                                    <p:anim calcmode="lin" valueType="num">
                                      <p:cBhvr>
                                        <p:cTn id="47"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30" grpId="0"/>
      <p:bldP spid="41" grpId="0"/>
      <p:bldP spid="41" grpId="1"/>
      <p:bldP spid="42" grpId="0"/>
      <p:bldP spid="43" grpId="0"/>
      <p:bldP spid="43"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1999" cy="68580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2">
            <a:extLst>
              <a:ext uri="{FF2B5EF4-FFF2-40B4-BE49-F238E27FC236}">
                <a16:creationId xmlns="" xmlns:a16="http://schemas.microsoft.com/office/drawing/2014/main" id="{710C9878-BAA2-4599-8AEA-C905075195A4}"/>
              </a:ext>
            </a:extLst>
          </p:cNvPr>
          <p:cNvSpPr/>
          <p:nvPr/>
        </p:nvSpPr>
        <p:spPr>
          <a:xfrm>
            <a:off x="0" y="0"/>
            <a:ext cx="12191999" cy="6858000"/>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8705850 w 12192000"/>
              <a:gd name="connsiteY3" fmla="*/ 3429000 h 3429000"/>
              <a:gd name="connsiteX4" fmla="*/ 8640080 w 12192000"/>
              <a:gd name="connsiteY4" fmla="*/ 3429000 h 3429000"/>
              <a:gd name="connsiteX5" fmla="*/ 3551920 w 12192000"/>
              <a:gd name="connsiteY5" fmla="*/ 3429000 h 3429000"/>
              <a:gd name="connsiteX6" fmla="*/ 3486150 w 12192000"/>
              <a:gd name="connsiteY6" fmla="*/ 3429000 h 3429000"/>
              <a:gd name="connsiteX7" fmla="*/ 0 w 12192000"/>
              <a:gd name="connsiteY7" fmla="*/ 342900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9000">
                <a:moveTo>
                  <a:pt x="0" y="0"/>
                </a:moveTo>
                <a:lnTo>
                  <a:pt x="12192000" y="0"/>
                </a:lnTo>
                <a:lnTo>
                  <a:pt x="12192000" y="3429000"/>
                </a:lnTo>
                <a:lnTo>
                  <a:pt x="8705850" y="3429000"/>
                </a:lnTo>
                <a:lnTo>
                  <a:pt x="8640080" y="3429000"/>
                </a:lnTo>
                <a:lnTo>
                  <a:pt x="3551920" y="3429000"/>
                </a:lnTo>
                <a:lnTo>
                  <a:pt x="3486150" y="3429000"/>
                </a:lnTo>
                <a:lnTo>
                  <a:pt x="0" y="3429000"/>
                </a:lnTo>
                <a:close/>
              </a:path>
            </a:pathLst>
          </a:custGeom>
          <a:gradFill>
            <a:gsLst>
              <a:gs pos="0">
                <a:schemeClr val="tx1">
                  <a:alpha val="44000"/>
                </a:schemeClr>
              </a:gs>
              <a:gs pos="100000">
                <a:schemeClr val="tx1">
                  <a:lumMod val="95000"/>
                  <a:lumOff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4788651" y="1243061"/>
            <a:ext cx="2614696" cy="2614696"/>
            <a:chOff x="4450797" y="1518834"/>
            <a:chExt cx="2614696" cy="2614696"/>
          </a:xfrm>
        </p:grpSpPr>
        <p:sp>
          <p:nvSpPr>
            <p:cNvPr id="8" name="椭圆 7"/>
            <p:cNvSpPr/>
            <p:nvPr/>
          </p:nvSpPr>
          <p:spPr>
            <a:xfrm>
              <a:off x="4450797" y="1518834"/>
              <a:ext cx="2614696" cy="2614696"/>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solidFill>
                <a:srgbClr val="0C28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148221" y="2216259"/>
              <a:ext cx="1219850" cy="1219848"/>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w="44450">
              <a:solidFill>
                <a:srgbClr val="A725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任意多边形 6"/>
          <p:cNvSpPr/>
          <p:nvPr/>
        </p:nvSpPr>
        <p:spPr>
          <a:xfrm>
            <a:off x="1395661" y="2932375"/>
            <a:ext cx="9400676" cy="3022169"/>
          </a:xfrm>
          <a:custGeom>
            <a:avLst/>
            <a:gdLst>
              <a:gd name="connsiteX0" fmla="*/ 0 w 8741044"/>
              <a:gd name="connsiteY0" fmla="*/ 0 h 3022169"/>
              <a:gd name="connsiteX1" fmla="*/ 8741044 w 8741044"/>
              <a:gd name="connsiteY1" fmla="*/ 0 h 3022169"/>
              <a:gd name="connsiteX2" fmla="*/ 8741044 w 8741044"/>
              <a:gd name="connsiteY2" fmla="*/ 3022169 h 3022169"/>
              <a:gd name="connsiteX3" fmla="*/ 4765729 w 8741044"/>
              <a:gd name="connsiteY3" fmla="*/ 3022169 h 3022169"/>
              <a:gd name="connsiteX4" fmla="*/ 4370522 w 8741044"/>
              <a:gd name="connsiteY4" fmla="*/ 2673457 h 3022169"/>
              <a:gd name="connsiteX5" fmla="*/ 3975315 w 8741044"/>
              <a:gd name="connsiteY5" fmla="*/ 3022169 h 3022169"/>
              <a:gd name="connsiteX6" fmla="*/ 0 w 8741044"/>
              <a:gd name="connsiteY6" fmla="*/ 3022169 h 3022169"/>
              <a:gd name="connsiteX7" fmla="*/ 0 w 8741044"/>
              <a:gd name="connsiteY7" fmla="*/ 0 h 3022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41044" h="3022169">
                <a:moveTo>
                  <a:pt x="0" y="0"/>
                </a:moveTo>
                <a:lnTo>
                  <a:pt x="8741044" y="0"/>
                </a:lnTo>
                <a:lnTo>
                  <a:pt x="8741044" y="3022169"/>
                </a:lnTo>
                <a:lnTo>
                  <a:pt x="4765729" y="3022169"/>
                </a:lnTo>
                <a:lnTo>
                  <a:pt x="4370522" y="2673457"/>
                </a:lnTo>
                <a:lnTo>
                  <a:pt x="3975315" y="3022169"/>
                </a:lnTo>
                <a:lnTo>
                  <a:pt x="0" y="3022169"/>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 xmlns:a16="http://schemas.microsoft.com/office/drawing/2014/main" id="{46B14638-01CE-4ADE-ADFA-0690479A8E52}"/>
              </a:ext>
            </a:extLst>
          </p:cNvPr>
          <p:cNvSpPr txBox="1"/>
          <p:nvPr/>
        </p:nvSpPr>
        <p:spPr>
          <a:xfrm>
            <a:off x="2623203" y="4103282"/>
            <a:ext cx="1620957" cy="523220"/>
          </a:xfrm>
          <a:prstGeom prst="rect">
            <a:avLst/>
          </a:prstGeom>
          <a:noFill/>
        </p:spPr>
        <p:txBody>
          <a:bodyPr wrap="none" rtlCol="0">
            <a:spAutoFit/>
            <a:scene3d>
              <a:camera prst="orthographicFront"/>
              <a:lightRig rig="threePt" dir="t"/>
            </a:scene3d>
            <a:sp3d contourW="12700"/>
          </a:bodyPr>
          <a:lstStyle/>
          <a:p>
            <a:pPr algn="r"/>
            <a:r>
              <a:rPr lang="zh-CN" altLang="en-US" sz="2800" b="1" dirty="0">
                <a:solidFill>
                  <a:schemeClr val="tx1">
                    <a:lumMod val="95000"/>
                    <a:lumOff val="5000"/>
                  </a:schemeClr>
                </a:solidFill>
              </a:rPr>
              <a:t>项目介绍</a:t>
            </a:r>
          </a:p>
        </p:txBody>
      </p:sp>
      <p:sp>
        <p:nvSpPr>
          <p:cNvPr id="12" name="文本框 11">
            <a:extLst>
              <a:ext uri="{FF2B5EF4-FFF2-40B4-BE49-F238E27FC236}">
                <a16:creationId xmlns="" xmlns:a16="http://schemas.microsoft.com/office/drawing/2014/main" id="{46B14638-01CE-4ADE-ADFA-0690479A8E52}"/>
              </a:ext>
            </a:extLst>
          </p:cNvPr>
          <p:cNvSpPr txBox="1"/>
          <p:nvPr/>
        </p:nvSpPr>
        <p:spPr>
          <a:xfrm>
            <a:off x="1890632" y="4575525"/>
            <a:ext cx="2353528" cy="369332"/>
          </a:xfrm>
          <a:prstGeom prst="rect">
            <a:avLst/>
          </a:prstGeom>
          <a:noFill/>
        </p:spPr>
        <p:txBody>
          <a:bodyPr wrap="none" rtlCol="0">
            <a:spAutoFit/>
            <a:scene3d>
              <a:camera prst="orthographicFront"/>
              <a:lightRig rig="threePt" dir="t"/>
            </a:scene3d>
            <a:sp3d contourW="12700"/>
          </a:bodyPr>
          <a:lstStyle/>
          <a:p>
            <a:pPr algn="r"/>
            <a:r>
              <a:rPr lang="en-US" altLang="zh-CN" dirty="0">
                <a:solidFill>
                  <a:schemeClr val="tx1">
                    <a:lumMod val="85000"/>
                    <a:lumOff val="15000"/>
                  </a:schemeClr>
                </a:solidFill>
                <a:latin typeface="Impact" panose="020B0806030902050204" pitchFamily="34" charset="0"/>
                <a:cs typeface="Aparajita" panose="020B0604020202020204" pitchFamily="34" charset="0"/>
              </a:rPr>
              <a:t>PROJECT </a:t>
            </a:r>
            <a:r>
              <a:rPr lang="en-US" altLang="zh-CN" dirty="0">
                <a:solidFill>
                  <a:srgbClr val="A72527"/>
                </a:solidFill>
                <a:latin typeface="Impact" panose="020B0806030902050204" pitchFamily="34" charset="0"/>
                <a:cs typeface="Aparajita" panose="020B0604020202020204" pitchFamily="34" charset="0"/>
              </a:rPr>
              <a:t>INTRODUCTION</a:t>
            </a:r>
            <a:endParaRPr lang="zh-CN" altLang="en-US" dirty="0">
              <a:solidFill>
                <a:srgbClr val="A72527"/>
              </a:solidFill>
              <a:latin typeface="Impact" panose="020B0806030902050204" pitchFamily="34" charset="0"/>
              <a:cs typeface="Aparajita" panose="020B0604020202020204" pitchFamily="34" charset="0"/>
            </a:endParaRPr>
          </a:p>
        </p:txBody>
      </p:sp>
      <p:sp>
        <p:nvSpPr>
          <p:cNvPr id="13" name="TextBox 21"/>
          <p:cNvSpPr txBox="1"/>
          <p:nvPr/>
        </p:nvSpPr>
        <p:spPr>
          <a:xfrm>
            <a:off x="4911115" y="4122208"/>
            <a:ext cx="5300746" cy="1308050"/>
          </a:xfrm>
          <a:prstGeom prst="rect">
            <a:avLst/>
          </a:prstGeom>
          <a:noFill/>
        </p:spPr>
        <p:txBody>
          <a:bodyPr wrap="square" lIns="0" tIns="0" rIns="0" bIns="0" rtlCol="0">
            <a:spAutoFit/>
          </a:bodyPr>
          <a:lstStyle/>
          <a:p>
            <a:pPr algn="just">
              <a:lnSpc>
                <a:spcPct val="150000"/>
              </a:lnSpc>
              <a:spcBef>
                <a:spcPts val="1200"/>
              </a:spcBef>
            </a:pPr>
            <a:r>
              <a:rPr lang="zh-CN" altLang="en-US" sz="1000" dirty="0">
                <a:solidFill>
                  <a:schemeClr val="tx1">
                    <a:lumMod val="65000"/>
                    <a:lumOff val="35000"/>
                  </a:schemeClr>
                </a:solidFill>
                <a:latin typeface="+mn-ea"/>
              </a:rPr>
              <a:t>您的内容打在这里，或者通过复制您的文本后，在此框中选择粘贴，并选择只保留文字。您的内容打在这里，或者通过复制您的文本后，在此框中选择粘贴，</a:t>
            </a:r>
            <a:endParaRPr lang="en-US" altLang="zh-CN" sz="1000" dirty="0">
              <a:solidFill>
                <a:schemeClr val="tx1">
                  <a:lumMod val="65000"/>
                  <a:lumOff val="35000"/>
                </a:schemeClr>
              </a:solidFill>
              <a:latin typeface="+mn-ea"/>
            </a:endParaRPr>
          </a:p>
          <a:p>
            <a:pPr algn="just">
              <a:lnSpc>
                <a:spcPct val="150000"/>
              </a:lnSpc>
              <a:spcBef>
                <a:spcPts val="1200"/>
              </a:spcBef>
            </a:pPr>
            <a:r>
              <a:rPr lang="zh-CN" altLang="en-US" sz="1000" dirty="0">
                <a:solidFill>
                  <a:schemeClr val="tx1">
                    <a:lumMod val="65000"/>
                    <a:lumOff val="35000"/>
                  </a:schemeClr>
                </a:solidFill>
                <a:latin typeface="+mn-ea"/>
              </a:rPr>
              <a:t>并选择只保留文字。内容打在这里，或者通过复制您的文本后，在此框中选择粘贴，并选择只保留文字。您的内容打在这里，或者通过复制您的文本后，在此框中选择粘贴，并选择只保留文字。您的内容打在这里，或者通过复制您的文本后</a:t>
            </a:r>
            <a:endParaRPr lang="en-US" altLang="zh-CN" sz="1000" dirty="0">
              <a:solidFill>
                <a:schemeClr val="tx1">
                  <a:lumMod val="65000"/>
                  <a:lumOff val="35000"/>
                </a:schemeClr>
              </a:solidFill>
              <a:latin typeface="+mn-ea"/>
            </a:endParaRPr>
          </a:p>
        </p:txBody>
      </p:sp>
      <p:sp>
        <p:nvSpPr>
          <p:cNvPr id="14" name="燕尾形 13"/>
          <p:cNvSpPr/>
          <p:nvPr/>
        </p:nvSpPr>
        <p:spPr>
          <a:xfrm>
            <a:off x="4413175" y="4481497"/>
            <a:ext cx="169228" cy="257975"/>
          </a:xfrm>
          <a:prstGeom prst="chevron">
            <a:avLst>
              <a:gd name="adj" fmla="val 68912"/>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文本框 14">
            <a:extLst>
              <a:ext uri="{FF2B5EF4-FFF2-40B4-BE49-F238E27FC236}">
                <a16:creationId xmlns="" xmlns:a16="http://schemas.microsoft.com/office/drawing/2014/main" id="{46B14638-01CE-4ADE-ADFA-0690479A8E52}"/>
              </a:ext>
            </a:extLst>
          </p:cNvPr>
          <p:cNvSpPr txBox="1"/>
          <p:nvPr/>
        </p:nvSpPr>
        <p:spPr>
          <a:xfrm>
            <a:off x="4823664" y="3613964"/>
            <a:ext cx="2031325"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85000"/>
                    <a:lumOff val="15000"/>
                  </a:schemeClr>
                </a:solidFill>
              </a:rPr>
              <a:t>项目内容简介</a:t>
            </a:r>
          </a:p>
        </p:txBody>
      </p:sp>
      <p:sp>
        <p:nvSpPr>
          <p:cNvPr id="16" name="文本框 15">
            <a:extLst>
              <a:ext uri="{FF2B5EF4-FFF2-40B4-BE49-F238E27FC236}">
                <a16:creationId xmlns="" xmlns:a16="http://schemas.microsoft.com/office/drawing/2014/main" id="{46B14638-01CE-4ADE-ADFA-0690479A8E52}"/>
              </a:ext>
            </a:extLst>
          </p:cNvPr>
          <p:cNvSpPr txBox="1"/>
          <p:nvPr/>
        </p:nvSpPr>
        <p:spPr>
          <a:xfrm>
            <a:off x="6763060" y="3751221"/>
            <a:ext cx="1757276" cy="307777"/>
          </a:xfrm>
          <a:prstGeom prst="rect">
            <a:avLst/>
          </a:prstGeom>
          <a:noFill/>
        </p:spPr>
        <p:txBody>
          <a:bodyPr wrap="none" rtlCol="0">
            <a:spAutoFit/>
            <a:scene3d>
              <a:camera prst="orthographicFront"/>
              <a:lightRig rig="threePt" dir="t"/>
            </a:scene3d>
            <a:sp3d contourW="12700"/>
          </a:bodyPr>
          <a:lstStyle/>
          <a:p>
            <a:pPr algn="r"/>
            <a:r>
              <a:rPr lang="en-US" altLang="zh-CN" sz="1400" dirty="0">
                <a:solidFill>
                  <a:schemeClr val="tx1">
                    <a:lumMod val="85000"/>
                    <a:lumOff val="15000"/>
                  </a:schemeClr>
                </a:solidFill>
                <a:latin typeface="Impact" panose="020B0806030902050204" pitchFamily="34" charset="0"/>
                <a:cs typeface="Aparajita" panose="020B0604020202020204" pitchFamily="34" charset="0"/>
              </a:rPr>
              <a:t>Summary of Contents</a:t>
            </a:r>
            <a:endParaRPr lang="zh-CN" altLang="en-US" sz="1400" dirty="0">
              <a:solidFill>
                <a:srgbClr val="01A89E"/>
              </a:solidFill>
              <a:latin typeface="Impact" panose="020B0806030902050204" pitchFamily="34" charset="0"/>
              <a:cs typeface="Aparajita" panose="020B0604020202020204" pitchFamily="34" charset="0"/>
            </a:endParaRPr>
          </a:p>
        </p:txBody>
      </p:sp>
      <p:sp>
        <p:nvSpPr>
          <p:cNvPr id="18" name="矩形 17"/>
          <p:cNvSpPr/>
          <p:nvPr/>
        </p:nvSpPr>
        <p:spPr>
          <a:xfrm>
            <a:off x="10523544" y="2662409"/>
            <a:ext cx="509767" cy="531084"/>
          </a:xfrm>
          <a:prstGeom prst="rect">
            <a:avLst/>
          </a:prstGeom>
          <a:noFill/>
          <a:ln w="38100">
            <a:gradFill>
              <a:gsLst>
                <a:gs pos="50000">
                  <a:srgbClr val="A72527"/>
                </a:gs>
                <a:gs pos="5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96755719"/>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10"/>
                                        </p:tgtEl>
                                        <p:attrNameLst>
                                          <p:attrName>r</p:attrName>
                                        </p:attrNameLst>
                                      </p:cBhvr>
                                    </p:animRot>
                                  </p:childTnLst>
                                </p:cTn>
                              </p:par>
                              <p:par>
                                <p:cTn id="7" presetID="16" presetClass="entr" presetSubtype="21"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barn(inVertical)">
                                      <p:cBhvr>
                                        <p:cTn id="9" dur="500"/>
                                        <p:tgtEl>
                                          <p:spTgt spid="7"/>
                                        </p:tgtEl>
                                      </p:cBhvr>
                                    </p:animEffect>
                                  </p:childTnLst>
                                </p:cTn>
                              </p:par>
                              <p:par>
                                <p:cTn id="10" presetID="2" presetClass="entr" presetSubtype="3"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1+#ppt_w/2"/>
                                          </p:val>
                                        </p:tav>
                                        <p:tav tm="100000">
                                          <p:val>
                                            <p:strVal val="#ppt_x"/>
                                          </p:val>
                                        </p:tav>
                                      </p:tavLst>
                                    </p:anim>
                                    <p:anim calcmode="lin" valueType="num">
                                      <p:cBhvr additive="base">
                                        <p:cTn id="13" dur="500" fill="hold"/>
                                        <p:tgtEl>
                                          <p:spTgt spid="18"/>
                                        </p:tgtEl>
                                        <p:attrNameLst>
                                          <p:attrName>ppt_y</p:attrName>
                                        </p:attrNameLst>
                                      </p:cBhvr>
                                      <p:tavLst>
                                        <p:tav tm="0">
                                          <p:val>
                                            <p:strVal val="0-#ppt_h/2"/>
                                          </p:val>
                                        </p:tav>
                                        <p:tav tm="100000">
                                          <p:val>
                                            <p:strVal val="#ppt_y"/>
                                          </p:val>
                                        </p:tav>
                                      </p:tavLst>
                                    </p:anim>
                                  </p:childTnLst>
                                </p:cTn>
                              </p:par>
                              <p:par>
                                <p:cTn id="14" presetID="2" presetClass="entr" presetSubtype="8" fill="hold" grpId="0" nodeType="withEffect">
                                  <p:stCondLst>
                                    <p:cond delay="50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0-#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50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0-#ppt_w/2"/>
                                          </p:val>
                                        </p:tav>
                                        <p:tav tm="100000">
                                          <p:val>
                                            <p:strVal val="#ppt_x"/>
                                          </p:val>
                                        </p:tav>
                                      </p:tavLst>
                                    </p:anim>
                                    <p:anim calcmode="lin" valueType="num">
                                      <p:cBhvr additive="base">
                                        <p:cTn id="21" dur="500" fill="hold"/>
                                        <p:tgtEl>
                                          <p:spTgt spid="12"/>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50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1+#ppt_w/2"/>
                                          </p:val>
                                        </p:tav>
                                        <p:tav tm="100000">
                                          <p:val>
                                            <p:strVal val="#ppt_x"/>
                                          </p:val>
                                        </p:tav>
                                      </p:tavLst>
                                    </p:anim>
                                    <p:anim calcmode="lin" valueType="num">
                                      <p:cBhvr additive="base">
                                        <p:cTn id="25" dur="500" fill="hold"/>
                                        <p:tgtEl>
                                          <p:spTgt spid="14"/>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500"/>
                                        <p:tgtEl>
                                          <p:spTgt spid="15"/>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up)">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p:bldP spid="12" grpId="0"/>
      <p:bldP spid="13" grpId="0"/>
      <p:bldP spid="14" grpId="0" animBg="1"/>
      <p:bldP spid="15" grpId="0"/>
      <p:bldP spid="16" grpId="0"/>
      <p:bldP spid="1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BEBA8EAE-BF5A-486C-A8C5-ECC9F3942E4B}">
                <a14:imgProps xmlns:a14="http://schemas.microsoft.com/office/drawing/2010/main">
                  <a14:imgLayer>
                    <a14:imgEffect>
                      <a14:saturation sat="66000"/>
                    </a14:imgEffect>
                  </a14:imgLayer>
                </a14:imgProps>
              </a:ext>
              <a:ext uri="{28A0092B-C50C-407E-A947-70E740481C1C}">
                <a14:useLocalDpi xmlns:a14="http://schemas.microsoft.com/office/drawing/2010/main" val="0"/>
              </a:ext>
            </a:extLst>
          </a:blip>
          <a:srcRect r="-1"/>
          <a:stretch/>
        </p:blipFill>
        <p:spPr>
          <a:xfrm>
            <a:off x="8837429" y="2050645"/>
            <a:ext cx="3354571" cy="1803518"/>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11303" y="4145826"/>
            <a:ext cx="4450073" cy="2712174"/>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11304" y="990600"/>
            <a:ext cx="2421268" cy="2867996"/>
          </a:xfrm>
          <a:prstGeom prst="rect">
            <a:avLst/>
          </a:prstGeom>
        </p:spPr>
      </p:pic>
      <p:sp>
        <p:nvSpPr>
          <p:cNvPr id="11" name="矩形 10"/>
          <p:cNvSpPr/>
          <p:nvPr/>
        </p:nvSpPr>
        <p:spPr>
          <a:xfrm>
            <a:off x="939800" y="1555194"/>
            <a:ext cx="762000" cy="762000"/>
          </a:xfrm>
          <a:prstGeom prst="rect">
            <a:avLst/>
          </a:prstGeom>
          <a:solidFill>
            <a:srgbClr val="A7252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01</a:t>
            </a:r>
            <a:endParaRPr lang="zh-CN" altLang="en-US" sz="2400" dirty="0"/>
          </a:p>
        </p:txBody>
      </p:sp>
      <p:sp>
        <p:nvSpPr>
          <p:cNvPr id="12" name="矩形 11"/>
          <p:cNvSpPr/>
          <p:nvPr/>
        </p:nvSpPr>
        <p:spPr>
          <a:xfrm>
            <a:off x="939800" y="3143275"/>
            <a:ext cx="762000" cy="762000"/>
          </a:xfrm>
          <a:prstGeom prst="rect">
            <a:avLst/>
          </a:prstGeom>
          <a:solidFill>
            <a:srgbClr val="404040"/>
          </a:solidFill>
          <a:ln>
            <a:noFill/>
          </a:ln>
          <a:effectLst>
            <a:outerShdw blurRad="381000" dist="152400" dir="2700000" sx="95000" sy="95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t>02</a:t>
            </a:r>
            <a:endParaRPr lang="zh-CN" altLang="en-US" sz="3200" dirty="0"/>
          </a:p>
        </p:txBody>
      </p:sp>
      <p:sp>
        <p:nvSpPr>
          <p:cNvPr id="13" name="矩形 12"/>
          <p:cNvSpPr/>
          <p:nvPr/>
        </p:nvSpPr>
        <p:spPr>
          <a:xfrm>
            <a:off x="939800" y="4731356"/>
            <a:ext cx="762000" cy="762000"/>
          </a:xfrm>
          <a:prstGeom prst="rect">
            <a:avLst/>
          </a:prstGeom>
          <a:solidFill>
            <a:srgbClr val="A7252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03</a:t>
            </a:r>
            <a:endParaRPr lang="zh-CN" altLang="en-US" sz="2400" dirty="0"/>
          </a:p>
        </p:txBody>
      </p:sp>
      <p:sp>
        <p:nvSpPr>
          <p:cNvPr id="14" name="文本框 13"/>
          <p:cNvSpPr txBox="1"/>
          <p:nvPr/>
        </p:nvSpPr>
        <p:spPr>
          <a:xfrm>
            <a:off x="2006657" y="1555194"/>
            <a:ext cx="1154162" cy="276999"/>
          </a:xfrm>
          <a:prstGeom prst="rect">
            <a:avLst/>
          </a:prstGeom>
          <a:noFill/>
        </p:spPr>
        <p:txBody>
          <a:bodyPr wrap="none" lIns="0" tIns="0" rIns="0" bIns="0" rtlCol="0">
            <a:spAutoFit/>
          </a:bodyPr>
          <a:lstStyle/>
          <a:p>
            <a:r>
              <a:rPr lang="zh-CN" altLang="en-US" dirty="0">
                <a:solidFill>
                  <a:schemeClr val="tx1">
                    <a:lumMod val="85000"/>
                    <a:lumOff val="15000"/>
                  </a:schemeClr>
                </a:solidFill>
                <a:cs typeface="+mn-ea"/>
                <a:sym typeface="+mn-lt"/>
              </a:rPr>
              <a:t>项目名称一</a:t>
            </a:r>
          </a:p>
        </p:txBody>
      </p:sp>
      <p:sp>
        <p:nvSpPr>
          <p:cNvPr id="15" name="TextBox 11"/>
          <p:cNvSpPr txBox="1"/>
          <p:nvPr/>
        </p:nvSpPr>
        <p:spPr>
          <a:xfrm>
            <a:off x="2006657" y="1938635"/>
            <a:ext cx="3289243" cy="692497"/>
          </a:xfrm>
          <a:prstGeom prst="rect">
            <a:avLst/>
          </a:prstGeom>
          <a:noFill/>
        </p:spPr>
        <p:txBody>
          <a:bodyPr wrap="square" lIns="0" tIns="0" rIns="0" bIns="0" rtlCol="0">
            <a:spAutoFit/>
          </a:bodyPr>
          <a:lstStyle>
            <a:defPPr>
              <a:defRPr lang="zh-CN"/>
            </a:defPPr>
            <a:lvl1pPr algn="just">
              <a:lnSpc>
                <a:spcPts val="1800"/>
              </a:lnSpc>
              <a:defRPr sz="1000">
                <a:solidFill>
                  <a:schemeClr val="tx1">
                    <a:lumMod val="65000"/>
                    <a:lumOff val="35000"/>
                  </a:schemeClr>
                </a:solidFill>
                <a:latin typeface="微软雅黑" pitchFamily="34" charset="-122"/>
                <a:ea typeface="微软雅黑" pitchFamily="34" charset="-122"/>
              </a:defRPr>
            </a:lvl1pPr>
          </a:lstStyle>
          <a:p>
            <a:pPr>
              <a:spcAft>
                <a:spcPts val="1000"/>
              </a:spcAft>
            </a:pPr>
            <a:r>
              <a:rPr lang="zh-CN" altLang="en-US" sz="1100" dirty="0">
                <a:latin typeface="+mn-lt"/>
                <a:ea typeface="+mn-ea"/>
                <a:cs typeface="+mn-ea"/>
                <a:sym typeface="+mn-lt"/>
              </a:rPr>
              <a:t>您的内容打在这里，或者通过复制您的文本后，在此框中选择粘贴，并选择只保留文字。您的内容打在这里，或者通过复制您的文本后。</a:t>
            </a:r>
          </a:p>
        </p:txBody>
      </p:sp>
      <p:sp>
        <p:nvSpPr>
          <p:cNvPr id="18" name="文本框 17"/>
          <p:cNvSpPr txBox="1"/>
          <p:nvPr/>
        </p:nvSpPr>
        <p:spPr>
          <a:xfrm>
            <a:off x="2006657" y="3143275"/>
            <a:ext cx="1154162" cy="276999"/>
          </a:xfrm>
          <a:prstGeom prst="rect">
            <a:avLst/>
          </a:prstGeom>
          <a:noFill/>
        </p:spPr>
        <p:txBody>
          <a:bodyPr wrap="none" lIns="0" tIns="0" rIns="0" bIns="0" rtlCol="0">
            <a:spAutoFit/>
          </a:bodyPr>
          <a:lstStyle/>
          <a:p>
            <a:r>
              <a:rPr lang="zh-CN" altLang="en-US" dirty="0">
                <a:solidFill>
                  <a:schemeClr val="tx1">
                    <a:lumMod val="85000"/>
                    <a:lumOff val="15000"/>
                  </a:schemeClr>
                </a:solidFill>
                <a:cs typeface="+mn-ea"/>
                <a:sym typeface="+mn-lt"/>
              </a:rPr>
              <a:t>项目名称二</a:t>
            </a:r>
          </a:p>
        </p:txBody>
      </p:sp>
      <p:sp>
        <p:nvSpPr>
          <p:cNvPr id="19" name="TextBox 11"/>
          <p:cNvSpPr txBox="1"/>
          <p:nvPr/>
        </p:nvSpPr>
        <p:spPr>
          <a:xfrm>
            <a:off x="2006657" y="3526716"/>
            <a:ext cx="3289243" cy="692497"/>
          </a:xfrm>
          <a:prstGeom prst="rect">
            <a:avLst/>
          </a:prstGeom>
          <a:noFill/>
        </p:spPr>
        <p:txBody>
          <a:bodyPr wrap="square" lIns="0" tIns="0" rIns="0" bIns="0" rtlCol="0">
            <a:spAutoFit/>
          </a:bodyPr>
          <a:lstStyle>
            <a:defPPr>
              <a:defRPr lang="zh-CN"/>
            </a:defPPr>
            <a:lvl1pPr algn="just">
              <a:lnSpc>
                <a:spcPts val="1800"/>
              </a:lnSpc>
              <a:defRPr sz="1000">
                <a:solidFill>
                  <a:schemeClr val="tx1">
                    <a:lumMod val="65000"/>
                    <a:lumOff val="35000"/>
                  </a:schemeClr>
                </a:solidFill>
                <a:latin typeface="微软雅黑" pitchFamily="34" charset="-122"/>
                <a:ea typeface="微软雅黑" pitchFamily="34" charset="-122"/>
              </a:defRPr>
            </a:lvl1pPr>
          </a:lstStyle>
          <a:p>
            <a:pPr>
              <a:spcAft>
                <a:spcPts val="1000"/>
              </a:spcAft>
            </a:pPr>
            <a:r>
              <a:rPr lang="zh-CN" altLang="en-US" sz="1100" dirty="0">
                <a:latin typeface="+mn-lt"/>
                <a:ea typeface="+mn-ea"/>
                <a:cs typeface="+mn-ea"/>
                <a:sym typeface="+mn-lt"/>
              </a:rPr>
              <a:t>您的内容打在这里，或者通过复制您的文本后，在此框中选择粘贴，并选择只保留文字。您的内容打在这里，或者通过复制您的文本后。</a:t>
            </a:r>
          </a:p>
        </p:txBody>
      </p:sp>
      <p:sp>
        <p:nvSpPr>
          <p:cNvPr id="20" name="文本框 19"/>
          <p:cNvSpPr txBox="1"/>
          <p:nvPr/>
        </p:nvSpPr>
        <p:spPr>
          <a:xfrm>
            <a:off x="2006657" y="4731356"/>
            <a:ext cx="1154162" cy="276999"/>
          </a:xfrm>
          <a:prstGeom prst="rect">
            <a:avLst/>
          </a:prstGeom>
          <a:noFill/>
        </p:spPr>
        <p:txBody>
          <a:bodyPr wrap="none" lIns="0" tIns="0" rIns="0" bIns="0" rtlCol="0">
            <a:spAutoFit/>
          </a:bodyPr>
          <a:lstStyle/>
          <a:p>
            <a:r>
              <a:rPr lang="zh-CN" altLang="en-US" dirty="0">
                <a:solidFill>
                  <a:schemeClr val="tx1">
                    <a:lumMod val="85000"/>
                    <a:lumOff val="15000"/>
                  </a:schemeClr>
                </a:solidFill>
                <a:cs typeface="+mn-ea"/>
                <a:sym typeface="+mn-lt"/>
              </a:rPr>
              <a:t>项目名称三</a:t>
            </a:r>
          </a:p>
        </p:txBody>
      </p:sp>
      <p:sp>
        <p:nvSpPr>
          <p:cNvPr id="21" name="TextBox 11"/>
          <p:cNvSpPr txBox="1"/>
          <p:nvPr/>
        </p:nvSpPr>
        <p:spPr>
          <a:xfrm>
            <a:off x="2006657" y="5114797"/>
            <a:ext cx="3289243" cy="692497"/>
          </a:xfrm>
          <a:prstGeom prst="rect">
            <a:avLst/>
          </a:prstGeom>
          <a:noFill/>
        </p:spPr>
        <p:txBody>
          <a:bodyPr wrap="square" lIns="0" tIns="0" rIns="0" bIns="0" rtlCol="0">
            <a:spAutoFit/>
          </a:bodyPr>
          <a:lstStyle>
            <a:defPPr>
              <a:defRPr lang="zh-CN"/>
            </a:defPPr>
            <a:lvl1pPr algn="just">
              <a:lnSpc>
                <a:spcPts val="1800"/>
              </a:lnSpc>
              <a:defRPr sz="1000">
                <a:solidFill>
                  <a:schemeClr val="tx1">
                    <a:lumMod val="65000"/>
                    <a:lumOff val="35000"/>
                  </a:schemeClr>
                </a:solidFill>
                <a:latin typeface="微软雅黑" pitchFamily="34" charset="-122"/>
                <a:ea typeface="微软雅黑" pitchFamily="34" charset="-122"/>
              </a:defRPr>
            </a:lvl1pPr>
          </a:lstStyle>
          <a:p>
            <a:pPr>
              <a:spcAft>
                <a:spcPts val="1000"/>
              </a:spcAft>
            </a:pPr>
            <a:r>
              <a:rPr lang="zh-CN" altLang="en-US" sz="1100" dirty="0">
                <a:latin typeface="+mn-lt"/>
                <a:ea typeface="+mn-ea"/>
                <a:cs typeface="+mn-ea"/>
                <a:sym typeface="+mn-lt"/>
              </a:rPr>
              <a:t>您的内容打在这里，或者通过复制您的文本后，在此框中选择粘贴，并选择只保留文字。您的内容打在这里，或者通过复制您的文本后。</a:t>
            </a:r>
          </a:p>
        </p:txBody>
      </p:sp>
      <p:sp>
        <p:nvSpPr>
          <p:cNvPr id="22" name="文本框 21">
            <a:extLst>
              <a:ext uri="{FF2B5EF4-FFF2-40B4-BE49-F238E27FC236}">
                <a16:creationId xmlns="" xmlns:a16="http://schemas.microsoft.com/office/drawing/2014/main" id="{103A79D4-F978-466B-B4BB-6802409FDCB2}"/>
              </a:ext>
            </a:extLst>
          </p:cNvPr>
          <p:cNvSpPr txBox="1"/>
          <p:nvPr/>
        </p:nvSpPr>
        <p:spPr>
          <a:xfrm>
            <a:off x="419285" y="366875"/>
            <a:ext cx="923740"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bg1"/>
                </a:solidFill>
                <a:latin typeface="Century Gothic" panose="020B0502020202020204" pitchFamily="34" charset="0"/>
              </a:rPr>
              <a:t>02</a:t>
            </a:r>
            <a:endParaRPr lang="zh-CN" altLang="en-US" sz="4000" dirty="0">
              <a:solidFill>
                <a:schemeClr val="bg1"/>
              </a:solidFill>
              <a:latin typeface="Century Gothic" panose="020B0502020202020204" pitchFamily="34" charset="0"/>
            </a:endParaRPr>
          </a:p>
        </p:txBody>
      </p:sp>
      <p:grpSp>
        <p:nvGrpSpPr>
          <p:cNvPr id="23" name="组合 22">
            <a:extLst>
              <a:ext uri="{FF2B5EF4-FFF2-40B4-BE49-F238E27FC236}">
                <a16:creationId xmlns="" xmlns:a16="http://schemas.microsoft.com/office/drawing/2014/main" id="{96EDF3EA-D5EC-4B3D-A03B-6914A97D2043}"/>
              </a:ext>
            </a:extLst>
          </p:cNvPr>
          <p:cNvGrpSpPr/>
          <p:nvPr/>
        </p:nvGrpSpPr>
        <p:grpSpPr>
          <a:xfrm>
            <a:off x="1473289" y="371367"/>
            <a:ext cx="4260761" cy="804130"/>
            <a:chOff x="7318011" y="1456480"/>
            <a:chExt cx="4260761" cy="804130"/>
          </a:xfrm>
        </p:grpSpPr>
        <p:sp>
          <p:nvSpPr>
            <p:cNvPr id="24" name="文本框 23">
              <a:extLst>
                <a:ext uri="{FF2B5EF4-FFF2-40B4-BE49-F238E27FC236}">
                  <a16:creationId xmlns="" xmlns:a16="http://schemas.microsoft.com/office/drawing/2014/main" id="{46B14638-01CE-4ADE-ADFA-0690479A8E52}"/>
                </a:ext>
              </a:extLst>
            </p:cNvPr>
            <p:cNvSpPr txBox="1"/>
            <p:nvPr/>
          </p:nvSpPr>
          <p:spPr>
            <a:xfrm>
              <a:off x="7318011" y="145648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tx1">
                      <a:lumMod val="85000"/>
                      <a:lumOff val="15000"/>
                    </a:schemeClr>
                  </a:solidFill>
                </a:rPr>
                <a:t>项目介绍</a:t>
              </a:r>
            </a:p>
          </p:txBody>
        </p:sp>
        <p:sp>
          <p:nvSpPr>
            <p:cNvPr id="25" name="文本框 24">
              <a:extLst>
                <a:ext uri="{FF2B5EF4-FFF2-40B4-BE49-F238E27FC236}">
                  <a16:creationId xmlns="" xmlns:a16="http://schemas.microsoft.com/office/drawing/2014/main" id="{D50343A0-68C7-4FE5-A2CE-B904B07CC69F}"/>
                </a:ext>
              </a:extLst>
            </p:cNvPr>
            <p:cNvSpPr txBox="1"/>
            <p:nvPr/>
          </p:nvSpPr>
          <p:spPr>
            <a:xfrm>
              <a:off x="7318011" y="1984059"/>
              <a:ext cx="4260761"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Century Gothic" panose="020B0502020202020204" pitchFamily="34" charset="0"/>
                  <a:ea typeface="+mj-ea"/>
                </a:rPr>
                <a:t>The user can demonstrate on a projector or computer</a:t>
              </a:r>
            </a:p>
          </p:txBody>
        </p:sp>
      </p:grpSp>
    </p:spTree>
    <p:extLst>
      <p:ext uri="{BB962C8B-B14F-4D97-AF65-F5344CB8AC3E}">
        <p14:creationId xmlns:p14="http://schemas.microsoft.com/office/powerpoint/2010/main" val="2879526312"/>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00"/>
                                        <p:tgtEl>
                                          <p:spTgt spid="6"/>
                                        </p:tgtEl>
                                      </p:cBhvr>
                                    </p:animEffect>
                                  </p:childTnLst>
                                </p:cTn>
                              </p:par>
                            </p:childTnLst>
                          </p:cTn>
                        </p:par>
                        <p:par>
                          <p:cTn id="8" fill="hold">
                            <p:stCondLst>
                              <p:cond delay="3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300"/>
                                        <p:tgtEl>
                                          <p:spTgt spid="3"/>
                                        </p:tgtEl>
                                      </p:cBhvr>
                                    </p:animEffect>
                                  </p:childTnLst>
                                </p:cTn>
                              </p:par>
                            </p:childTnLst>
                          </p:cTn>
                        </p:par>
                        <p:par>
                          <p:cTn id="12" fill="hold">
                            <p:stCondLst>
                              <p:cond delay="6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300"/>
                                        <p:tgtEl>
                                          <p:spTgt spid="4"/>
                                        </p:tgtEl>
                                      </p:cBhvr>
                                    </p:animEffect>
                                  </p:childTnLst>
                                </p:cTn>
                              </p:par>
                            </p:childTnLst>
                          </p:cTn>
                        </p:par>
                        <p:par>
                          <p:cTn id="16" fill="hold">
                            <p:stCondLst>
                              <p:cond delay="900"/>
                            </p:stCondLst>
                            <p:childTnLst>
                              <p:par>
                                <p:cTn id="17" presetID="53" presetClass="entr" presetSubtype="16"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300" fill="hold"/>
                                        <p:tgtEl>
                                          <p:spTgt spid="11"/>
                                        </p:tgtEl>
                                        <p:attrNameLst>
                                          <p:attrName>ppt_w</p:attrName>
                                        </p:attrNameLst>
                                      </p:cBhvr>
                                      <p:tavLst>
                                        <p:tav tm="0">
                                          <p:val>
                                            <p:fltVal val="0"/>
                                          </p:val>
                                        </p:tav>
                                        <p:tav tm="100000">
                                          <p:val>
                                            <p:strVal val="#ppt_w"/>
                                          </p:val>
                                        </p:tav>
                                      </p:tavLst>
                                    </p:anim>
                                    <p:anim calcmode="lin" valueType="num">
                                      <p:cBhvr>
                                        <p:cTn id="20" dur="300" fill="hold"/>
                                        <p:tgtEl>
                                          <p:spTgt spid="11"/>
                                        </p:tgtEl>
                                        <p:attrNameLst>
                                          <p:attrName>ppt_h</p:attrName>
                                        </p:attrNameLst>
                                      </p:cBhvr>
                                      <p:tavLst>
                                        <p:tav tm="0">
                                          <p:val>
                                            <p:fltVal val="0"/>
                                          </p:val>
                                        </p:tav>
                                        <p:tav tm="100000">
                                          <p:val>
                                            <p:strVal val="#ppt_h"/>
                                          </p:val>
                                        </p:tav>
                                      </p:tavLst>
                                    </p:anim>
                                    <p:animEffect transition="in" filter="fade">
                                      <p:cBhvr>
                                        <p:cTn id="21" dur="300"/>
                                        <p:tgtEl>
                                          <p:spTgt spid="11"/>
                                        </p:tgtEl>
                                      </p:cBhvr>
                                    </p:animEffect>
                                  </p:childTnLst>
                                </p:cTn>
                              </p:par>
                            </p:childTnLst>
                          </p:cTn>
                        </p:par>
                        <p:par>
                          <p:cTn id="22" fill="hold">
                            <p:stCondLst>
                              <p:cond delay="1200"/>
                            </p:stCondLst>
                            <p:childTnLst>
                              <p:par>
                                <p:cTn id="23" presetID="53" presetClass="entr" presetSubtype="16"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300" fill="hold"/>
                                        <p:tgtEl>
                                          <p:spTgt spid="12"/>
                                        </p:tgtEl>
                                        <p:attrNameLst>
                                          <p:attrName>ppt_w</p:attrName>
                                        </p:attrNameLst>
                                      </p:cBhvr>
                                      <p:tavLst>
                                        <p:tav tm="0">
                                          <p:val>
                                            <p:fltVal val="0"/>
                                          </p:val>
                                        </p:tav>
                                        <p:tav tm="100000">
                                          <p:val>
                                            <p:strVal val="#ppt_w"/>
                                          </p:val>
                                        </p:tav>
                                      </p:tavLst>
                                    </p:anim>
                                    <p:anim calcmode="lin" valueType="num">
                                      <p:cBhvr>
                                        <p:cTn id="26" dur="300" fill="hold"/>
                                        <p:tgtEl>
                                          <p:spTgt spid="12"/>
                                        </p:tgtEl>
                                        <p:attrNameLst>
                                          <p:attrName>ppt_h</p:attrName>
                                        </p:attrNameLst>
                                      </p:cBhvr>
                                      <p:tavLst>
                                        <p:tav tm="0">
                                          <p:val>
                                            <p:fltVal val="0"/>
                                          </p:val>
                                        </p:tav>
                                        <p:tav tm="100000">
                                          <p:val>
                                            <p:strVal val="#ppt_h"/>
                                          </p:val>
                                        </p:tav>
                                      </p:tavLst>
                                    </p:anim>
                                    <p:animEffect transition="in" filter="fade">
                                      <p:cBhvr>
                                        <p:cTn id="27" dur="300"/>
                                        <p:tgtEl>
                                          <p:spTgt spid="12"/>
                                        </p:tgtEl>
                                      </p:cBhvr>
                                    </p:animEffect>
                                  </p:childTnLst>
                                </p:cTn>
                              </p:par>
                            </p:childTnLst>
                          </p:cTn>
                        </p:par>
                        <p:par>
                          <p:cTn id="28" fill="hold">
                            <p:stCondLst>
                              <p:cond delay="1500"/>
                            </p:stCondLst>
                            <p:childTnLst>
                              <p:par>
                                <p:cTn id="29" presetID="53" presetClass="entr" presetSubtype="16"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300" fill="hold"/>
                                        <p:tgtEl>
                                          <p:spTgt spid="13"/>
                                        </p:tgtEl>
                                        <p:attrNameLst>
                                          <p:attrName>ppt_w</p:attrName>
                                        </p:attrNameLst>
                                      </p:cBhvr>
                                      <p:tavLst>
                                        <p:tav tm="0">
                                          <p:val>
                                            <p:fltVal val="0"/>
                                          </p:val>
                                        </p:tav>
                                        <p:tav tm="100000">
                                          <p:val>
                                            <p:strVal val="#ppt_w"/>
                                          </p:val>
                                        </p:tav>
                                      </p:tavLst>
                                    </p:anim>
                                    <p:anim calcmode="lin" valueType="num">
                                      <p:cBhvr>
                                        <p:cTn id="32" dur="300" fill="hold"/>
                                        <p:tgtEl>
                                          <p:spTgt spid="13"/>
                                        </p:tgtEl>
                                        <p:attrNameLst>
                                          <p:attrName>ppt_h</p:attrName>
                                        </p:attrNameLst>
                                      </p:cBhvr>
                                      <p:tavLst>
                                        <p:tav tm="0">
                                          <p:val>
                                            <p:fltVal val="0"/>
                                          </p:val>
                                        </p:tav>
                                        <p:tav tm="100000">
                                          <p:val>
                                            <p:strVal val="#ppt_h"/>
                                          </p:val>
                                        </p:tav>
                                      </p:tavLst>
                                    </p:anim>
                                    <p:animEffect transition="in" filter="fade">
                                      <p:cBhvr>
                                        <p:cTn id="33" dur="300"/>
                                        <p:tgtEl>
                                          <p:spTgt spid="13"/>
                                        </p:tgtEl>
                                      </p:cBhvr>
                                    </p:animEffect>
                                  </p:childTnLst>
                                </p:cTn>
                              </p:par>
                            </p:childTnLst>
                          </p:cTn>
                        </p:par>
                        <p:par>
                          <p:cTn id="34" fill="hold">
                            <p:stCondLst>
                              <p:cond delay="18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4"/>
                                        </p:tgtEl>
                                        <p:attrNameLst>
                                          <p:attrName>ppt_y</p:attrName>
                                        </p:attrNameLst>
                                      </p:cBhvr>
                                      <p:tavLst>
                                        <p:tav tm="0">
                                          <p:val>
                                            <p:strVal val="#ppt_y"/>
                                          </p:val>
                                        </p:tav>
                                        <p:tav tm="100000">
                                          <p:val>
                                            <p:strVal val="#ppt_y"/>
                                          </p:val>
                                        </p:tav>
                                      </p:tavLst>
                                    </p:anim>
                                    <p:anim calcmode="lin" valueType="num">
                                      <p:cBhvr>
                                        <p:cTn id="3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4"/>
                                        </p:tgtEl>
                                      </p:cBhvr>
                                    </p:animEffect>
                                  </p:childTnLst>
                                </p:cTn>
                              </p:par>
                              <p:par>
                                <p:cTn id="42" presetID="34" presetClass="emph" presetSubtype="0" fill="hold" grpId="1" nodeType="withEffect">
                                  <p:stCondLst>
                                    <p:cond delay="0"/>
                                  </p:stCondLst>
                                  <p:iterate type="lt">
                                    <p:tmPct val="10000"/>
                                  </p:iterate>
                                  <p:childTnLst>
                                    <p:animMotion origin="layout" path="M -2.70833E-6 -1.85185E-6 L 0.00013 -0.07407 " pathEditMode="relative" rAng="0" ptsTypes="AA">
                                      <p:cBhvr>
                                        <p:cTn id="43" dur="250" accel="50000" decel="50000" autoRev="1" fill="hold">
                                          <p:stCondLst>
                                            <p:cond delay="0"/>
                                          </p:stCondLst>
                                        </p:cTn>
                                        <p:tgtEl>
                                          <p:spTgt spid="14"/>
                                        </p:tgtEl>
                                        <p:attrNameLst>
                                          <p:attrName>ppt_x</p:attrName>
                                          <p:attrName>ppt_y</p:attrName>
                                        </p:attrNameLst>
                                      </p:cBhvr>
                                      <p:rCtr x="0" y="-3704"/>
                                    </p:animMotion>
                                    <p:animRot by="1500000">
                                      <p:cBhvr>
                                        <p:cTn id="44" dur="125" fill="hold">
                                          <p:stCondLst>
                                            <p:cond delay="0"/>
                                          </p:stCondLst>
                                        </p:cTn>
                                        <p:tgtEl>
                                          <p:spTgt spid="14"/>
                                        </p:tgtEl>
                                        <p:attrNameLst>
                                          <p:attrName>r</p:attrName>
                                        </p:attrNameLst>
                                      </p:cBhvr>
                                    </p:animRot>
                                    <p:animRot by="-1500000">
                                      <p:cBhvr>
                                        <p:cTn id="45" dur="125" fill="hold">
                                          <p:stCondLst>
                                            <p:cond delay="125"/>
                                          </p:stCondLst>
                                        </p:cTn>
                                        <p:tgtEl>
                                          <p:spTgt spid="14"/>
                                        </p:tgtEl>
                                        <p:attrNameLst>
                                          <p:attrName>r</p:attrName>
                                        </p:attrNameLst>
                                      </p:cBhvr>
                                    </p:animRot>
                                    <p:animRot by="-1500000">
                                      <p:cBhvr>
                                        <p:cTn id="46" dur="125" fill="hold">
                                          <p:stCondLst>
                                            <p:cond delay="250"/>
                                          </p:stCondLst>
                                        </p:cTn>
                                        <p:tgtEl>
                                          <p:spTgt spid="14"/>
                                        </p:tgtEl>
                                        <p:attrNameLst>
                                          <p:attrName>r</p:attrName>
                                        </p:attrNameLst>
                                      </p:cBhvr>
                                    </p:animRot>
                                    <p:animRot by="1500000">
                                      <p:cBhvr>
                                        <p:cTn id="47" dur="125" fill="hold">
                                          <p:stCondLst>
                                            <p:cond delay="375"/>
                                          </p:stCondLst>
                                        </p:cTn>
                                        <p:tgtEl>
                                          <p:spTgt spid="14"/>
                                        </p:tgtEl>
                                        <p:attrNameLst>
                                          <p:attrName>r</p:attrName>
                                        </p:attrNameLst>
                                      </p:cBhvr>
                                    </p:animRot>
                                  </p:childTnLst>
                                </p:cTn>
                              </p:par>
                              <p:par>
                                <p:cTn id="48" presetID="41" presetClass="entr" presetSubtype="0"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p:cTn id="50" dur="3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1" dur="300" fill="hold"/>
                                        <p:tgtEl>
                                          <p:spTgt spid="15"/>
                                        </p:tgtEl>
                                        <p:attrNameLst>
                                          <p:attrName>ppt_y</p:attrName>
                                        </p:attrNameLst>
                                      </p:cBhvr>
                                      <p:tavLst>
                                        <p:tav tm="0">
                                          <p:val>
                                            <p:strVal val="#ppt_y"/>
                                          </p:val>
                                        </p:tav>
                                        <p:tav tm="100000">
                                          <p:val>
                                            <p:strVal val="#ppt_y"/>
                                          </p:val>
                                        </p:tav>
                                      </p:tavLst>
                                    </p:anim>
                                    <p:anim calcmode="lin" valueType="num">
                                      <p:cBhvr>
                                        <p:cTn id="52" dur="3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3" dur="3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4" dur="300" tmFilter="0,0; .5, 1; 1, 1"/>
                                        <p:tgtEl>
                                          <p:spTgt spid="15"/>
                                        </p:tgtEl>
                                      </p:cBhvr>
                                    </p:animEffect>
                                  </p:childTnLst>
                                </p:cTn>
                              </p:par>
                            </p:childTnLst>
                          </p:cTn>
                        </p:par>
                        <p:par>
                          <p:cTn id="55" fill="hold">
                            <p:stCondLst>
                              <p:cond delay="2500"/>
                            </p:stCondLst>
                            <p:childTnLst>
                              <p:par>
                                <p:cTn id="56" presetID="41" presetClass="entr" presetSubtype="0" fill="hold" grpId="0" nodeType="afterEffect">
                                  <p:stCondLst>
                                    <p:cond delay="0"/>
                                  </p:stCondLst>
                                  <p:iterate type="lt">
                                    <p:tmPct val="10000"/>
                                  </p:iterate>
                                  <p:childTnLst>
                                    <p:set>
                                      <p:cBhvr>
                                        <p:cTn id="57" dur="1" fill="hold">
                                          <p:stCondLst>
                                            <p:cond delay="0"/>
                                          </p:stCondLst>
                                        </p:cTn>
                                        <p:tgtEl>
                                          <p:spTgt spid="18"/>
                                        </p:tgtEl>
                                        <p:attrNameLst>
                                          <p:attrName>style.visibility</p:attrName>
                                        </p:attrNameLst>
                                      </p:cBhvr>
                                      <p:to>
                                        <p:strVal val="visible"/>
                                      </p:to>
                                    </p:set>
                                    <p:anim calcmode="lin" valueType="num">
                                      <p:cBhvr>
                                        <p:cTn id="58"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18"/>
                                        </p:tgtEl>
                                        <p:attrNameLst>
                                          <p:attrName>ppt_y</p:attrName>
                                        </p:attrNameLst>
                                      </p:cBhvr>
                                      <p:tavLst>
                                        <p:tav tm="0">
                                          <p:val>
                                            <p:strVal val="#ppt_y"/>
                                          </p:val>
                                        </p:tav>
                                        <p:tav tm="100000">
                                          <p:val>
                                            <p:strVal val="#ppt_y"/>
                                          </p:val>
                                        </p:tav>
                                      </p:tavLst>
                                    </p:anim>
                                    <p:anim calcmode="lin" valueType="num">
                                      <p:cBhvr>
                                        <p:cTn id="60"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18"/>
                                        </p:tgtEl>
                                      </p:cBhvr>
                                    </p:animEffect>
                                  </p:childTnLst>
                                </p:cTn>
                              </p:par>
                              <p:par>
                                <p:cTn id="63" presetID="34" presetClass="emph" presetSubtype="0" fill="hold" grpId="1" nodeType="withEffect">
                                  <p:stCondLst>
                                    <p:cond delay="0"/>
                                  </p:stCondLst>
                                  <p:iterate type="lt">
                                    <p:tmPct val="10000"/>
                                  </p:iterate>
                                  <p:childTnLst>
                                    <p:animMotion origin="layout" path="M -2.70833E-6 -1.85185E-6 L 0.00013 -0.07407 " pathEditMode="relative" rAng="0" ptsTypes="AA">
                                      <p:cBhvr>
                                        <p:cTn id="64" dur="250" accel="50000" decel="50000" autoRev="1" fill="hold">
                                          <p:stCondLst>
                                            <p:cond delay="0"/>
                                          </p:stCondLst>
                                        </p:cTn>
                                        <p:tgtEl>
                                          <p:spTgt spid="18"/>
                                        </p:tgtEl>
                                        <p:attrNameLst>
                                          <p:attrName>ppt_x</p:attrName>
                                          <p:attrName>ppt_y</p:attrName>
                                        </p:attrNameLst>
                                      </p:cBhvr>
                                      <p:rCtr x="0" y="-3704"/>
                                    </p:animMotion>
                                    <p:animRot by="1500000">
                                      <p:cBhvr>
                                        <p:cTn id="65" dur="125" fill="hold">
                                          <p:stCondLst>
                                            <p:cond delay="0"/>
                                          </p:stCondLst>
                                        </p:cTn>
                                        <p:tgtEl>
                                          <p:spTgt spid="18"/>
                                        </p:tgtEl>
                                        <p:attrNameLst>
                                          <p:attrName>r</p:attrName>
                                        </p:attrNameLst>
                                      </p:cBhvr>
                                    </p:animRot>
                                    <p:animRot by="-1500000">
                                      <p:cBhvr>
                                        <p:cTn id="66" dur="125" fill="hold">
                                          <p:stCondLst>
                                            <p:cond delay="125"/>
                                          </p:stCondLst>
                                        </p:cTn>
                                        <p:tgtEl>
                                          <p:spTgt spid="18"/>
                                        </p:tgtEl>
                                        <p:attrNameLst>
                                          <p:attrName>r</p:attrName>
                                        </p:attrNameLst>
                                      </p:cBhvr>
                                    </p:animRot>
                                    <p:animRot by="-1500000">
                                      <p:cBhvr>
                                        <p:cTn id="67" dur="125" fill="hold">
                                          <p:stCondLst>
                                            <p:cond delay="250"/>
                                          </p:stCondLst>
                                        </p:cTn>
                                        <p:tgtEl>
                                          <p:spTgt spid="18"/>
                                        </p:tgtEl>
                                        <p:attrNameLst>
                                          <p:attrName>r</p:attrName>
                                        </p:attrNameLst>
                                      </p:cBhvr>
                                    </p:animRot>
                                    <p:animRot by="1500000">
                                      <p:cBhvr>
                                        <p:cTn id="68" dur="125" fill="hold">
                                          <p:stCondLst>
                                            <p:cond delay="375"/>
                                          </p:stCondLst>
                                        </p:cTn>
                                        <p:tgtEl>
                                          <p:spTgt spid="18"/>
                                        </p:tgtEl>
                                        <p:attrNameLst>
                                          <p:attrName>r</p:attrName>
                                        </p:attrNameLst>
                                      </p:cBhvr>
                                    </p:animRot>
                                  </p:childTnLst>
                                </p:cTn>
                              </p:par>
                              <p:par>
                                <p:cTn id="69" presetID="41" presetClass="entr" presetSubtype="0" fill="hold" grpId="0" nodeType="withEffect">
                                  <p:stCondLst>
                                    <p:cond delay="0"/>
                                  </p:stCondLst>
                                  <p:childTnLst>
                                    <p:set>
                                      <p:cBhvr>
                                        <p:cTn id="70" dur="1" fill="hold">
                                          <p:stCondLst>
                                            <p:cond delay="0"/>
                                          </p:stCondLst>
                                        </p:cTn>
                                        <p:tgtEl>
                                          <p:spTgt spid="19"/>
                                        </p:tgtEl>
                                        <p:attrNameLst>
                                          <p:attrName>style.visibility</p:attrName>
                                        </p:attrNameLst>
                                      </p:cBhvr>
                                      <p:to>
                                        <p:strVal val="visible"/>
                                      </p:to>
                                    </p:set>
                                    <p:anim calcmode="lin" valueType="num">
                                      <p:cBhvr>
                                        <p:cTn id="71" dur="3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72" dur="300" fill="hold"/>
                                        <p:tgtEl>
                                          <p:spTgt spid="19"/>
                                        </p:tgtEl>
                                        <p:attrNameLst>
                                          <p:attrName>ppt_y</p:attrName>
                                        </p:attrNameLst>
                                      </p:cBhvr>
                                      <p:tavLst>
                                        <p:tav tm="0">
                                          <p:val>
                                            <p:strVal val="#ppt_y"/>
                                          </p:val>
                                        </p:tav>
                                        <p:tav tm="100000">
                                          <p:val>
                                            <p:strVal val="#ppt_y"/>
                                          </p:val>
                                        </p:tav>
                                      </p:tavLst>
                                    </p:anim>
                                    <p:anim calcmode="lin" valueType="num">
                                      <p:cBhvr>
                                        <p:cTn id="73" dur="3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74" dur="3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75" dur="300" tmFilter="0,0; .5, 1; 1, 1"/>
                                        <p:tgtEl>
                                          <p:spTgt spid="19"/>
                                        </p:tgtEl>
                                      </p:cBhvr>
                                    </p:animEffect>
                                  </p:childTnLst>
                                </p:cTn>
                              </p:par>
                            </p:childTnLst>
                          </p:cTn>
                        </p:par>
                        <p:par>
                          <p:cTn id="76" fill="hold">
                            <p:stCondLst>
                              <p:cond delay="320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20"/>
                                        </p:tgtEl>
                                        <p:attrNameLst>
                                          <p:attrName>style.visibility</p:attrName>
                                        </p:attrNameLst>
                                      </p:cBhvr>
                                      <p:to>
                                        <p:strVal val="visible"/>
                                      </p:to>
                                    </p:set>
                                    <p:anim calcmode="lin" valueType="num">
                                      <p:cBhvr>
                                        <p:cTn id="79"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20"/>
                                        </p:tgtEl>
                                        <p:attrNameLst>
                                          <p:attrName>ppt_y</p:attrName>
                                        </p:attrNameLst>
                                      </p:cBhvr>
                                      <p:tavLst>
                                        <p:tav tm="0">
                                          <p:val>
                                            <p:strVal val="#ppt_y"/>
                                          </p:val>
                                        </p:tav>
                                        <p:tav tm="100000">
                                          <p:val>
                                            <p:strVal val="#ppt_y"/>
                                          </p:val>
                                        </p:tav>
                                      </p:tavLst>
                                    </p:anim>
                                    <p:anim calcmode="lin" valueType="num">
                                      <p:cBhvr>
                                        <p:cTn id="81"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20"/>
                                        </p:tgtEl>
                                      </p:cBhvr>
                                    </p:animEffect>
                                  </p:childTnLst>
                                </p:cTn>
                              </p:par>
                              <p:par>
                                <p:cTn id="84" presetID="34" presetClass="emph" presetSubtype="0" fill="hold" grpId="1" nodeType="withEffect">
                                  <p:stCondLst>
                                    <p:cond delay="0"/>
                                  </p:stCondLst>
                                  <p:iterate type="lt">
                                    <p:tmPct val="10000"/>
                                  </p:iterate>
                                  <p:childTnLst>
                                    <p:animMotion origin="layout" path="M -2.70833E-6 -1.85185E-6 L 0.00013 -0.07407 " pathEditMode="relative" rAng="0" ptsTypes="AA">
                                      <p:cBhvr>
                                        <p:cTn id="85" dur="250" accel="50000" decel="50000" autoRev="1" fill="hold">
                                          <p:stCondLst>
                                            <p:cond delay="0"/>
                                          </p:stCondLst>
                                        </p:cTn>
                                        <p:tgtEl>
                                          <p:spTgt spid="20"/>
                                        </p:tgtEl>
                                        <p:attrNameLst>
                                          <p:attrName>ppt_x</p:attrName>
                                          <p:attrName>ppt_y</p:attrName>
                                        </p:attrNameLst>
                                      </p:cBhvr>
                                      <p:rCtr x="0" y="-3704"/>
                                    </p:animMotion>
                                    <p:animRot by="1500000">
                                      <p:cBhvr>
                                        <p:cTn id="86" dur="125" fill="hold">
                                          <p:stCondLst>
                                            <p:cond delay="0"/>
                                          </p:stCondLst>
                                        </p:cTn>
                                        <p:tgtEl>
                                          <p:spTgt spid="20"/>
                                        </p:tgtEl>
                                        <p:attrNameLst>
                                          <p:attrName>r</p:attrName>
                                        </p:attrNameLst>
                                      </p:cBhvr>
                                    </p:animRot>
                                    <p:animRot by="-1500000">
                                      <p:cBhvr>
                                        <p:cTn id="87" dur="125" fill="hold">
                                          <p:stCondLst>
                                            <p:cond delay="125"/>
                                          </p:stCondLst>
                                        </p:cTn>
                                        <p:tgtEl>
                                          <p:spTgt spid="20"/>
                                        </p:tgtEl>
                                        <p:attrNameLst>
                                          <p:attrName>r</p:attrName>
                                        </p:attrNameLst>
                                      </p:cBhvr>
                                    </p:animRot>
                                    <p:animRot by="-1500000">
                                      <p:cBhvr>
                                        <p:cTn id="88" dur="125" fill="hold">
                                          <p:stCondLst>
                                            <p:cond delay="250"/>
                                          </p:stCondLst>
                                        </p:cTn>
                                        <p:tgtEl>
                                          <p:spTgt spid="20"/>
                                        </p:tgtEl>
                                        <p:attrNameLst>
                                          <p:attrName>r</p:attrName>
                                        </p:attrNameLst>
                                      </p:cBhvr>
                                    </p:animRot>
                                    <p:animRot by="1500000">
                                      <p:cBhvr>
                                        <p:cTn id="89" dur="125" fill="hold">
                                          <p:stCondLst>
                                            <p:cond delay="375"/>
                                          </p:stCondLst>
                                        </p:cTn>
                                        <p:tgtEl>
                                          <p:spTgt spid="20"/>
                                        </p:tgtEl>
                                        <p:attrNameLst>
                                          <p:attrName>r</p:attrName>
                                        </p:attrNameLst>
                                      </p:cBhvr>
                                    </p:animRot>
                                  </p:childTnLst>
                                </p:cTn>
                              </p:par>
                              <p:par>
                                <p:cTn id="90" presetID="41" presetClass="entr" presetSubtype="0" fill="hold" grpId="0" nodeType="withEffect">
                                  <p:stCondLst>
                                    <p:cond delay="0"/>
                                  </p:stCondLst>
                                  <p:childTnLst>
                                    <p:set>
                                      <p:cBhvr>
                                        <p:cTn id="91" dur="1" fill="hold">
                                          <p:stCondLst>
                                            <p:cond delay="0"/>
                                          </p:stCondLst>
                                        </p:cTn>
                                        <p:tgtEl>
                                          <p:spTgt spid="21"/>
                                        </p:tgtEl>
                                        <p:attrNameLst>
                                          <p:attrName>style.visibility</p:attrName>
                                        </p:attrNameLst>
                                      </p:cBhvr>
                                      <p:to>
                                        <p:strVal val="visible"/>
                                      </p:to>
                                    </p:set>
                                    <p:anim calcmode="lin" valueType="num">
                                      <p:cBhvr>
                                        <p:cTn id="92" dur="3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93" dur="300" fill="hold"/>
                                        <p:tgtEl>
                                          <p:spTgt spid="21"/>
                                        </p:tgtEl>
                                        <p:attrNameLst>
                                          <p:attrName>ppt_y</p:attrName>
                                        </p:attrNameLst>
                                      </p:cBhvr>
                                      <p:tavLst>
                                        <p:tav tm="0">
                                          <p:val>
                                            <p:strVal val="#ppt_y"/>
                                          </p:val>
                                        </p:tav>
                                        <p:tav tm="100000">
                                          <p:val>
                                            <p:strVal val="#ppt_y"/>
                                          </p:val>
                                        </p:tav>
                                      </p:tavLst>
                                    </p:anim>
                                    <p:anim calcmode="lin" valueType="num">
                                      <p:cBhvr>
                                        <p:cTn id="94" dur="3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95" dur="3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96" dur="300" tmFilter="0,0; .5, 1; 1, 1"/>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p:bldP spid="14" grpId="1"/>
      <p:bldP spid="15" grpId="0"/>
      <p:bldP spid="18" grpId="0"/>
      <p:bldP spid="18" grpId="1"/>
      <p:bldP spid="19" grpId="0"/>
      <p:bldP spid="20" grpId="0"/>
      <p:bldP spid="20" grpId="1"/>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îṧľïḓé">
            <a:extLst>
              <a:ext uri="{FF2B5EF4-FFF2-40B4-BE49-F238E27FC236}">
                <a16:creationId xmlns="" xmlns:a16="http://schemas.microsoft.com/office/drawing/2014/main" id="{27350337-B6D5-48A5-8274-F4EF969691ED}"/>
              </a:ext>
            </a:extLst>
          </p:cNvPr>
          <p:cNvSpPr/>
          <p:nvPr/>
        </p:nvSpPr>
        <p:spPr>
          <a:xfrm>
            <a:off x="1088573" y="1756229"/>
            <a:ext cx="5007428" cy="2246026"/>
          </a:xfrm>
          <a:prstGeom prst="rect">
            <a:avLst/>
          </a:prstGeom>
          <a:blipFill>
            <a:blip r:embed="rId3"/>
            <a:srcRect/>
            <a:stretch>
              <a:fillRect t="-24774" b="-24496"/>
            </a:stretch>
          </a:blip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27" name="iṡ1ïḓé">
            <a:extLst>
              <a:ext uri="{FF2B5EF4-FFF2-40B4-BE49-F238E27FC236}">
                <a16:creationId xmlns="" xmlns:a16="http://schemas.microsoft.com/office/drawing/2014/main" id="{F07A3B78-5D0C-4CC9-A122-43CEE933BE10}"/>
              </a:ext>
            </a:extLst>
          </p:cNvPr>
          <p:cNvSpPr/>
          <p:nvPr/>
        </p:nvSpPr>
        <p:spPr>
          <a:xfrm>
            <a:off x="6096001" y="1756229"/>
            <a:ext cx="5007428" cy="2246027"/>
          </a:xfrm>
          <a:prstGeom prst="rect">
            <a:avLst/>
          </a:prstGeom>
          <a:blipFill>
            <a:blip r:embed="rId4"/>
            <a:srcRect/>
            <a:stretch>
              <a:fillRect t="-24161" b="-23889"/>
            </a:stretch>
          </a:blip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7" name="组合 36"/>
          <p:cNvGrpSpPr/>
          <p:nvPr/>
        </p:nvGrpSpPr>
        <p:grpSpPr>
          <a:xfrm>
            <a:off x="5294144" y="3200400"/>
            <a:ext cx="1603714" cy="1603712"/>
            <a:chOff x="5294144" y="3200400"/>
            <a:chExt cx="1603714" cy="1603712"/>
          </a:xfrm>
        </p:grpSpPr>
        <p:sp>
          <p:nvSpPr>
            <p:cNvPr id="28" name="íšļîďé">
              <a:extLst>
                <a:ext uri="{FF2B5EF4-FFF2-40B4-BE49-F238E27FC236}">
                  <a16:creationId xmlns="" xmlns:a16="http://schemas.microsoft.com/office/drawing/2014/main" id="{D3156C8A-1BD0-4204-A4B4-E9673CBCAF64}"/>
                </a:ext>
              </a:extLst>
            </p:cNvPr>
            <p:cNvSpPr/>
            <p:nvPr/>
          </p:nvSpPr>
          <p:spPr>
            <a:xfrm>
              <a:off x="5294144" y="3200400"/>
              <a:ext cx="1603714" cy="1603712"/>
            </a:xfrm>
            <a:prstGeom prst="ellipse">
              <a:avLst/>
            </a:prstGeom>
            <a:solidFill>
              <a:srgbClr val="A72527"/>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29" name="íšļîďé">
              <a:extLst>
                <a:ext uri="{FF2B5EF4-FFF2-40B4-BE49-F238E27FC236}">
                  <a16:creationId xmlns="" xmlns:a16="http://schemas.microsoft.com/office/drawing/2014/main" id="{D3156C8A-1BD0-4204-A4B4-E9673CBCAF64}"/>
                </a:ext>
              </a:extLst>
            </p:cNvPr>
            <p:cNvSpPr/>
            <p:nvPr/>
          </p:nvSpPr>
          <p:spPr>
            <a:xfrm>
              <a:off x="5700545" y="3614509"/>
              <a:ext cx="790912" cy="775491"/>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7" name="组合 16"/>
          <p:cNvGrpSpPr/>
          <p:nvPr/>
        </p:nvGrpSpPr>
        <p:grpSpPr>
          <a:xfrm>
            <a:off x="1676141" y="4539662"/>
            <a:ext cx="3353059" cy="1585049"/>
            <a:chOff x="1541719" y="2349127"/>
            <a:chExt cx="3353059" cy="1585049"/>
          </a:xfrm>
        </p:grpSpPr>
        <p:sp>
          <p:nvSpPr>
            <p:cNvPr id="18" name="文本框 17"/>
            <p:cNvSpPr txBox="1"/>
            <p:nvPr/>
          </p:nvSpPr>
          <p:spPr>
            <a:xfrm>
              <a:off x="1541719" y="2349127"/>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tx1">
                      <a:lumMod val="75000"/>
                      <a:lumOff val="25000"/>
                    </a:schemeClr>
                  </a:solidFill>
                  <a:latin typeface="Century Gothic" panose="020B0502020202020204" pitchFamily="34" charset="0"/>
                </a:rPr>
                <a:t>标题文字添加</a:t>
              </a:r>
            </a:p>
          </p:txBody>
        </p:sp>
        <p:sp>
          <p:nvSpPr>
            <p:cNvPr id="19" name="文本框 18"/>
            <p:cNvSpPr txBox="1"/>
            <p:nvPr/>
          </p:nvSpPr>
          <p:spPr>
            <a:xfrm>
              <a:off x="1541719" y="2687681"/>
              <a:ext cx="3353059" cy="1246495"/>
            </a:xfrm>
            <a:prstGeom prst="rect">
              <a:avLst/>
            </a:prstGeom>
            <a:noFill/>
          </p:spPr>
          <p:txBody>
            <a:bodyPr wrap="square" rtlCol="0">
              <a:spAutoFit/>
              <a:scene3d>
                <a:camera prst="orthographicFront"/>
                <a:lightRig rig="threePt" dir="t"/>
              </a:scene3d>
              <a:sp3d contourW="12700"/>
            </a:bodyPr>
            <a:lstStyle/>
            <a:p>
              <a:pPr algn="just">
                <a:lnSpc>
                  <a:spcPct val="150000"/>
                </a:lnSpc>
                <a:spcBef>
                  <a:spcPts val="1200"/>
                </a:spcBef>
              </a:pPr>
              <a:r>
                <a:rPr lang="zh-CN" altLang="en-US" sz="1000" dirty="0">
                  <a:solidFill>
                    <a:schemeClr val="tx1">
                      <a:lumMod val="75000"/>
                      <a:lumOff val="25000"/>
                    </a:schemeClr>
                  </a:solidFill>
                  <a:latin typeface="+mn-ea"/>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000" dirty="0">
                <a:solidFill>
                  <a:schemeClr val="tx1">
                    <a:lumMod val="75000"/>
                    <a:lumOff val="25000"/>
                  </a:schemeClr>
                </a:solidFill>
                <a:latin typeface="+mn-ea"/>
              </a:endParaRPr>
            </a:p>
          </p:txBody>
        </p:sp>
      </p:grpSp>
      <p:grpSp>
        <p:nvGrpSpPr>
          <p:cNvPr id="20" name="组合 19"/>
          <p:cNvGrpSpPr/>
          <p:nvPr/>
        </p:nvGrpSpPr>
        <p:grpSpPr>
          <a:xfrm>
            <a:off x="7162801" y="4539662"/>
            <a:ext cx="3353059" cy="1557862"/>
            <a:chOff x="1541719" y="2349127"/>
            <a:chExt cx="3353059" cy="1557862"/>
          </a:xfrm>
        </p:grpSpPr>
        <p:sp>
          <p:nvSpPr>
            <p:cNvPr id="21" name="文本框 20"/>
            <p:cNvSpPr txBox="1"/>
            <p:nvPr/>
          </p:nvSpPr>
          <p:spPr>
            <a:xfrm>
              <a:off x="2760997" y="2349127"/>
              <a:ext cx="2133781" cy="369332"/>
            </a:xfrm>
            <a:prstGeom prst="rect">
              <a:avLst/>
            </a:prstGeom>
            <a:noFill/>
          </p:spPr>
          <p:txBody>
            <a:bodyPr wrap="square" rtlCol="0">
              <a:spAutoFit/>
              <a:scene3d>
                <a:camera prst="orthographicFront"/>
                <a:lightRig rig="threePt" dir="t"/>
              </a:scene3d>
              <a:sp3d contourW="12700"/>
            </a:bodyPr>
            <a:lstStyle/>
            <a:p>
              <a:pPr algn="r"/>
              <a:r>
                <a:rPr lang="zh-CN" altLang="en-US" b="1" dirty="0">
                  <a:solidFill>
                    <a:schemeClr val="tx1">
                      <a:lumMod val="75000"/>
                      <a:lumOff val="25000"/>
                    </a:schemeClr>
                  </a:solidFill>
                  <a:latin typeface="Century Gothic" panose="020B0502020202020204" pitchFamily="34" charset="0"/>
                </a:rPr>
                <a:t>标题文字添加</a:t>
              </a:r>
            </a:p>
          </p:txBody>
        </p:sp>
        <p:sp>
          <p:nvSpPr>
            <p:cNvPr id="22" name="文本框 21"/>
            <p:cNvSpPr txBox="1"/>
            <p:nvPr/>
          </p:nvSpPr>
          <p:spPr>
            <a:xfrm>
              <a:off x="1541719" y="2687681"/>
              <a:ext cx="3353059" cy="1219308"/>
            </a:xfrm>
            <a:prstGeom prst="rect">
              <a:avLst/>
            </a:prstGeom>
            <a:noFill/>
          </p:spPr>
          <p:txBody>
            <a:bodyPr wrap="square" rtlCol="0">
              <a:spAutoFit/>
              <a:scene3d>
                <a:camera prst="orthographicFront"/>
                <a:lightRig rig="threePt" dir="t"/>
              </a:scene3d>
              <a:sp3d contourW="12700"/>
            </a:bodyPr>
            <a:lstStyle/>
            <a:p>
              <a:pPr algn="r">
                <a:lnSpc>
                  <a:spcPct val="150000"/>
                </a:lnSpc>
                <a:spcBef>
                  <a:spcPts val="1200"/>
                </a:spcBef>
              </a:pPr>
              <a:r>
                <a:rPr lang="zh-CN" altLang="en-US" sz="1000" dirty="0">
                  <a:solidFill>
                    <a:schemeClr val="tx1">
                      <a:lumMod val="75000"/>
                      <a:lumOff val="25000"/>
                    </a:schemeClr>
                  </a:solidFill>
                  <a:latin typeface="+mn-ea"/>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000" dirty="0">
                <a:solidFill>
                  <a:schemeClr val="tx1">
                    <a:lumMod val="75000"/>
                    <a:lumOff val="25000"/>
                  </a:schemeClr>
                </a:solidFill>
                <a:latin typeface="+mn-ea"/>
              </a:endParaRPr>
            </a:p>
          </p:txBody>
        </p:sp>
      </p:grpSp>
      <p:sp>
        <p:nvSpPr>
          <p:cNvPr id="15" name="文本框 14">
            <a:extLst>
              <a:ext uri="{FF2B5EF4-FFF2-40B4-BE49-F238E27FC236}">
                <a16:creationId xmlns="" xmlns:a16="http://schemas.microsoft.com/office/drawing/2014/main" id="{103A79D4-F978-466B-B4BB-6802409FDCB2}"/>
              </a:ext>
            </a:extLst>
          </p:cNvPr>
          <p:cNvSpPr txBox="1"/>
          <p:nvPr/>
        </p:nvSpPr>
        <p:spPr>
          <a:xfrm>
            <a:off x="419285" y="366875"/>
            <a:ext cx="923740"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bg1"/>
                </a:solidFill>
                <a:latin typeface="Century Gothic" panose="020B0502020202020204" pitchFamily="34" charset="0"/>
              </a:rPr>
              <a:t>02</a:t>
            </a:r>
            <a:endParaRPr lang="zh-CN" altLang="en-US" sz="4000" dirty="0">
              <a:solidFill>
                <a:schemeClr val="bg1"/>
              </a:solidFill>
              <a:latin typeface="Century Gothic" panose="020B0502020202020204" pitchFamily="34" charset="0"/>
            </a:endParaRPr>
          </a:p>
        </p:txBody>
      </p:sp>
      <p:grpSp>
        <p:nvGrpSpPr>
          <p:cNvPr id="16" name="组合 15">
            <a:extLst>
              <a:ext uri="{FF2B5EF4-FFF2-40B4-BE49-F238E27FC236}">
                <a16:creationId xmlns="" xmlns:a16="http://schemas.microsoft.com/office/drawing/2014/main" id="{96EDF3EA-D5EC-4B3D-A03B-6914A97D2043}"/>
              </a:ext>
            </a:extLst>
          </p:cNvPr>
          <p:cNvGrpSpPr/>
          <p:nvPr/>
        </p:nvGrpSpPr>
        <p:grpSpPr>
          <a:xfrm>
            <a:off x="1473289" y="371367"/>
            <a:ext cx="4260761" cy="804130"/>
            <a:chOff x="7318011" y="1456480"/>
            <a:chExt cx="4260761" cy="804130"/>
          </a:xfrm>
        </p:grpSpPr>
        <p:sp>
          <p:nvSpPr>
            <p:cNvPr id="23" name="文本框 22">
              <a:extLst>
                <a:ext uri="{FF2B5EF4-FFF2-40B4-BE49-F238E27FC236}">
                  <a16:creationId xmlns="" xmlns:a16="http://schemas.microsoft.com/office/drawing/2014/main" id="{46B14638-01CE-4ADE-ADFA-0690479A8E52}"/>
                </a:ext>
              </a:extLst>
            </p:cNvPr>
            <p:cNvSpPr txBox="1"/>
            <p:nvPr/>
          </p:nvSpPr>
          <p:spPr>
            <a:xfrm>
              <a:off x="7318011" y="145648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tx1">
                      <a:lumMod val="85000"/>
                      <a:lumOff val="15000"/>
                    </a:schemeClr>
                  </a:solidFill>
                </a:rPr>
                <a:t>项目介绍</a:t>
              </a:r>
            </a:p>
          </p:txBody>
        </p:sp>
        <p:sp>
          <p:nvSpPr>
            <p:cNvPr id="24" name="文本框 23">
              <a:extLst>
                <a:ext uri="{FF2B5EF4-FFF2-40B4-BE49-F238E27FC236}">
                  <a16:creationId xmlns="" xmlns:a16="http://schemas.microsoft.com/office/drawing/2014/main" id="{D50343A0-68C7-4FE5-A2CE-B904B07CC69F}"/>
                </a:ext>
              </a:extLst>
            </p:cNvPr>
            <p:cNvSpPr txBox="1"/>
            <p:nvPr/>
          </p:nvSpPr>
          <p:spPr>
            <a:xfrm>
              <a:off x="7318011" y="1984059"/>
              <a:ext cx="4260761"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Century Gothic" panose="020B0502020202020204" pitchFamily="34" charset="0"/>
                  <a:ea typeface="+mj-ea"/>
                </a:rPr>
                <a:t>The user can demonstrate on a projector or computer</a:t>
              </a:r>
            </a:p>
          </p:txBody>
        </p:sp>
      </p:grpSp>
    </p:spTree>
    <p:extLst>
      <p:ext uri="{BB962C8B-B14F-4D97-AF65-F5344CB8AC3E}">
        <p14:creationId xmlns:p14="http://schemas.microsoft.com/office/powerpoint/2010/main" val="3768894226"/>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1+#ppt_w/2"/>
                                          </p:val>
                                        </p:tav>
                                        <p:tav tm="100000">
                                          <p:val>
                                            <p:strVal val="#ppt_x"/>
                                          </p:val>
                                        </p:tav>
                                      </p:tavLst>
                                    </p:anim>
                                    <p:anim calcmode="lin" valueType="num">
                                      <p:cBhvr additive="base">
                                        <p:cTn id="12" dur="5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500" fill="hold"/>
                                        <p:tgtEl>
                                          <p:spTgt spid="37"/>
                                        </p:tgtEl>
                                        <p:attrNameLst>
                                          <p:attrName>ppt_w</p:attrName>
                                        </p:attrNameLst>
                                      </p:cBhvr>
                                      <p:tavLst>
                                        <p:tav tm="0">
                                          <p:val>
                                            <p:fltVal val="0"/>
                                          </p:val>
                                        </p:tav>
                                        <p:tav tm="100000">
                                          <p:val>
                                            <p:strVal val="#ppt_w"/>
                                          </p:val>
                                        </p:tav>
                                      </p:tavLst>
                                    </p:anim>
                                    <p:anim calcmode="lin" valueType="num">
                                      <p:cBhvr>
                                        <p:cTn id="17" dur="500" fill="hold"/>
                                        <p:tgtEl>
                                          <p:spTgt spid="37"/>
                                        </p:tgtEl>
                                        <p:attrNameLst>
                                          <p:attrName>ppt_h</p:attrName>
                                        </p:attrNameLst>
                                      </p:cBhvr>
                                      <p:tavLst>
                                        <p:tav tm="0">
                                          <p:val>
                                            <p:fltVal val="0"/>
                                          </p:val>
                                        </p:tav>
                                        <p:tav tm="100000">
                                          <p:val>
                                            <p:strVal val="#ppt_h"/>
                                          </p:val>
                                        </p:tav>
                                      </p:tavLst>
                                    </p:anim>
                                    <p:animEffect transition="in" filter="fade">
                                      <p:cBhvr>
                                        <p:cTn id="18" dur="500"/>
                                        <p:tgtEl>
                                          <p:spTgt spid="37"/>
                                        </p:tgtEl>
                                      </p:cBhvr>
                                    </p:animEffect>
                                  </p:childTnLst>
                                </p:cTn>
                              </p:par>
                            </p:childTnLst>
                          </p:cTn>
                        </p:par>
                        <p:par>
                          <p:cTn id="19" fill="hold">
                            <p:stCondLst>
                              <p:cond delay="1000"/>
                            </p:stCondLst>
                            <p:childTnLst>
                              <p:par>
                                <p:cTn id="20" presetID="2" presetClass="entr" presetSubtype="8"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0-#ppt_w/2"/>
                                          </p:val>
                                        </p:tav>
                                        <p:tav tm="100000">
                                          <p:val>
                                            <p:strVal val="#ppt_x"/>
                                          </p:val>
                                        </p:tav>
                                      </p:tavLst>
                                    </p:anim>
                                    <p:anim calcmode="lin" valueType="num">
                                      <p:cBhvr additive="base">
                                        <p:cTn id="23" dur="500" fill="hold"/>
                                        <p:tgtEl>
                                          <p:spTgt spid="17"/>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fill="hold"/>
                                        <p:tgtEl>
                                          <p:spTgt spid="20"/>
                                        </p:tgtEl>
                                        <p:attrNameLst>
                                          <p:attrName>ppt_x</p:attrName>
                                        </p:attrNameLst>
                                      </p:cBhvr>
                                      <p:tavLst>
                                        <p:tav tm="0">
                                          <p:val>
                                            <p:strVal val="1+#ppt_w/2"/>
                                          </p:val>
                                        </p:tav>
                                        <p:tav tm="100000">
                                          <p:val>
                                            <p:strVal val="#ppt_x"/>
                                          </p:val>
                                        </p:tav>
                                      </p:tavLst>
                                    </p:anim>
                                    <p:anim calcmode="lin" valueType="num">
                                      <p:cBhvr additive="base">
                                        <p:cTn id="27"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4712" y="1483721"/>
            <a:ext cx="5221287" cy="4825004"/>
          </a:xfrm>
          <a:prstGeom prst="rect">
            <a:avLst/>
          </a:prstGeom>
          <a:blipFill>
            <a:blip r:embed="rId3"/>
            <a:srcRect/>
            <a:stretch>
              <a:fillRect l="-34778" r="-3463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圆角矩形 4"/>
          <p:cNvSpPr/>
          <p:nvPr/>
        </p:nvSpPr>
        <p:spPr>
          <a:xfrm>
            <a:off x="6675452" y="5005794"/>
            <a:ext cx="765275" cy="765275"/>
          </a:xfrm>
          <a:prstGeom prst="roundRect">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5"/>
          <p:cNvSpPr/>
          <p:nvPr/>
        </p:nvSpPr>
        <p:spPr>
          <a:xfrm>
            <a:off x="6851550" y="5185919"/>
            <a:ext cx="413078" cy="405023"/>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8" name="圆角矩形 7"/>
          <p:cNvSpPr/>
          <p:nvPr/>
        </p:nvSpPr>
        <p:spPr>
          <a:xfrm>
            <a:off x="7881838" y="5005794"/>
            <a:ext cx="765275" cy="765275"/>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8"/>
          <p:cNvSpPr/>
          <p:nvPr/>
        </p:nvSpPr>
        <p:spPr>
          <a:xfrm>
            <a:off x="8057936" y="5198007"/>
            <a:ext cx="413078" cy="380847"/>
          </a:xfrm>
          <a:custGeom>
            <a:avLst/>
            <a:gdLst>
              <a:gd name="connsiteX0" fmla="*/ 469488 w 578320"/>
              <a:gd name="connsiteY0" fmla="*/ 312166 h 533197"/>
              <a:gd name="connsiteX1" fmla="*/ 523904 w 578320"/>
              <a:gd name="connsiteY1" fmla="*/ 363740 h 533197"/>
              <a:gd name="connsiteX2" fmla="*/ 523904 w 578320"/>
              <a:gd name="connsiteY2" fmla="*/ 376634 h 533197"/>
              <a:gd name="connsiteX3" fmla="*/ 527594 w 578320"/>
              <a:gd name="connsiteY3" fmla="*/ 391369 h 533197"/>
              <a:gd name="connsiteX4" fmla="*/ 512837 w 578320"/>
              <a:gd name="connsiteY4" fmla="*/ 411630 h 533197"/>
              <a:gd name="connsiteX5" fmla="*/ 498080 w 578320"/>
              <a:gd name="connsiteY5" fmla="*/ 440180 h 533197"/>
              <a:gd name="connsiteX6" fmla="*/ 529438 w 578320"/>
              <a:gd name="connsiteY6" fmla="*/ 475176 h 533197"/>
              <a:gd name="connsiteX7" fmla="*/ 578320 w 578320"/>
              <a:gd name="connsiteY7" fmla="*/ 518462 h 533197"/>
              <a:gd name="connsiteX8" fmla="*/ 485168 w 578320"/>
              <a:gd name="connsiteY8" fmla="*/ 533197 h 533197"/>
              <a:gd name="connsiteX9" fmla="*/ 477789 w 578320"/>
              <a:gd name="connsiteY9" fmla="*/ 486228 h 533197"/>
              <a:gd name="connsiteX10" fmla="*/ 481478 w 578320"/>
              <a:gd name="connsiteY10" fmla="*/ 479781 h 533197"/>
              <a:gd name="connsiteX11" fmla="*/ 480556 w 578320"/>
              <a:gd name="connsiteY11" fmla="*/ 477939 h 533197"/>
              <a:gd name="connsiteX12" fmla="*/ 471333 w 578320"/>
              <a:gd name="connsiteY12" fmla="*/ 466888 h 533197"/>
              <a:gd name="connsiteX13" fmla="*/ 467644 w 578320"/>
              <a:gd name="connsiteY13" fmla="*/ 466888 h 533197"/>
              <a:gd name="connsiteX14" fmla="*/ 458421 w 578320"/>
              <a:gd name="connsiteY14" fmla="*/ 477939 h 533197"/>
              <a:gd name="connsiteX15" fmla="*/ 458421 w 578320"/>
              <a:gd name="connsiteY15" fmla="*/ 479781 h 533197"/>
              <a:gd name="connsiteX16" fmla="*/ 462110 w 578320"/>
              <a:gd name="connsiteY16" fmla="*/ 486228 h 533197"/>
              <a:gd name="connsiteX17" fmla="*/ 454732 w 578320"/>
              <a:gd name="connsiteY17" fmla="*/ 533197 h 533197"/>
              <a:gd name="connsiteX18" fmla="*/ 361579 w 578320"/>
              <a:gd name="connsiteY18" fmla="*/ 518462 h 533197"/>
              <a:gd name="connsiteX19" fmla="*/ 409539 w 578320"/>
              <a:gd name="connsiteY19" fmla="*/ 475176 h 533197"/>
              <a:gd name="connsiteX20" fmla="*/ 440897 w 578320"/>
              <a:gd name="connsiteY20" fmla="*/ 440180 h 533197"/>
              <a:gd name="connsiteX21" fmla="*/ 427063 w 578320"/>
              <a:gd name="connsiteY21" fmla="*/ 411630 h 533197"/>
              <a:gd name="connsiteX22" fmla="*/ 411383 w 578320"/>
              <a:gd name="connsiteY22" fmla="*/ 391369 h 533197"/>
              <a:gd name="connsiteX23" fmla="*/ 415995 w 578320"/>
              <a:gd name="connsiteY23" fmla="*/ 376634 h 533197"/>
              <a:gd name="connsiteX24" fmla="*/ 415995 w 578320"/>
              <a:gd name="connsiteY24" fmla="*/ 363740 h 533197"/>
              <a:gd name="connsiteX25" fmla="*/ 469488 w 578320"/>
              <a:gd name="connsiteY25" fmla="*/ 312166 h 533197"/>
              <a:gd name="connsiteX26" fmla="*/ 107909 w 578320"/>
              <a:gd name="connsiteY26" fmla="*/ 312166 h 533197"/>
              <a:gd name="connsiteX27" fmla="*/ 162325 w 578320"/>
              <a:gd name="connsiteY27" fmla="*/ 363740 h 533197"/>
              <a:gd name="connsiteX28" fmla="*/ 162325 w 578320"/>
              <a:gd name="connsiteY28" fmla="*/ 376634 h 533197"/>
              <a:gd name="connsiteX29" fmla="*/ 166937 w 578320"/>
              <a:gd name="connsiteY29" fmla="*/ 391369 h 533197"/>
              <a:gd name="connsiteX30" fmla="*/ 151257 w 578320"/>
              <a:gd name="connsiteY30" fmla="*/ 411630 h 533197"/>
              <a:gd name="connsiteX31" fmla="*/ 137423 w 578320"/>
              <a:gd name="connsiteY31" fmla="*/ 440180 h 533197"/>
              <a:gd name="connsiteX32" fmla="*/ 167859 w 578320"/>
              <a:gd name="connsiteY32" fmla="*/ 475176 h 533197"/>
              <a:gd name="connsiteX33" fmla="*/ 216741 w 578320"/>
              <a:gd name="connsiteY33" fmla="*/ 518462 h 533197"/>
              <a:gd name="connsiteX34" fmla="*/ 123588 w 578320"/>
              <a:gd name="connsiteY34" fmla="*/ 533197 h 533197"/>
              <a:gd name="connsiteX35" fmla="*/ 116210 w 578320"/>
              <a:gd name="connsiteY35" fmla="*/ 486228 h 533197"/>
              <a:gd name="connsiteX36" fmla="*/ 119899 w 578320"/>
              <a:gd name="connsiteY36" fmla="*/ 479781 h 533197"/>
              <a:gd name="connsiteX37" fmla="*/ 119899 w 578320"/>
              <a:gd name="connsiteY37" fmla="*/ 477939 h 533197"/>
              <a:gd name="connsiteX38" fmla="*/ 109754 w 578320"/>
              <a:gd name="connsiteY38" fmla="*/ 466888 h 533197"/>
              <a:gd name="connsiteX39" fmla="*/ 106987 w 578320"/>
              <a:gd name="connsiteY39" fmla="*/ 466888 h 533197"/>
              <a:gd name="connsiteX40" fmla="*/ 96842 w 578320"/>
              <a:gd name="connsiteY40" fmla="*/ 477939 h 533197"/>
              <a:gd name="connsiteX41" fmla="*/ 96842 w 578320"/>
              <a:gd name="connsiteY41" fmla="*/ 479781 h 533197"/>
              <a:gd name="connsiteX42" fmla="*/ 100531 w 578320"/>
              <a:gd name="connsiteY42" fmla="*/ 486228 h 533197"/>
              <a:gd name="connsiteX43" fmla="*/ 93152 w 578320"/>
              <a:gd name="connsiteY43" fmla="*/ 533197 h 533197"/>
              <a:gd name="connsiteX44" fmla="*/ 0 w 578320"/>
              <a:gd name="connsiteY44" fmla="*/ 518462 h 533197"/>
              <a:gd name="connsiteX45" fmla="*/ 48882 w 578320"/>
              <a:gd name="connsiteY45" fmla="*/ 475176 h 533197"/>
              <a:gd name="connsiteX46" fmla="*/ 79318 w 578320"/>
              <a:gd name="connsiteY46" fmla="*/ 440180 h 533197"/>
              <a:gd name="connsiteX47" fmla="*/ 65483 w 578320"/>
              <a:gd name="connsiteY47" fmla="*/ 411630 h 533197"/>
              <a:gd name="connsiteX48" fmla="*/ 49804 w 578320"/>
              <a:gd name="connsiteY48" fmla="*/ 391369 h 533197"/>
              <a:gd name="connsiteX49" fmla="*/ 54416 w 578320"/>
              <a:gd name="connsiteY49" fmla="*/ 376634 h 533197"/>
              <a:gd name="connsiteX50" fmla="*/ 54416 w 578320"/>
              <a:gd name="connsiteY50" fmla="*/ 363740 h 533197"/>
              <a:gd name="connsiteX51" fmla="*/ 107909 w 578320"/>
              <a:gd name="connsiteY51" fmla="*/ 312166 h 533197"/>
              <a:gd name="connsiteX52" fmla="*/ 288717 w 578320"/>
              <a:gd name="connsiteY52" fmla="*/ 237601 h 533197"/>
              <a:gd name="connsiteX53" fmla="*/ 303485 w 578320"/>
              <a:gd name="connsiteY53" fmla="*/ 252338 h 533197"/>
              <a:gd name="connsiteX54" fmla="*/ 303485 w 578320"/>
              <a:gd name="connsiteY54" fmla="*/ 331547 h 533197"/>
              <a:gd name="connsiteX55" fmla="*/ 384708 w 578320"/>
              <a:gd name="connsiteY55" fmla="*/ 398782 h 533197"/>
              <a:gd name="connsiteX56" fmla="*/ 386554 w 578320"/>
              <a:gd name="connsiteY56" fmla="*/ 419045 h 533197"/>
              <a:gd name="connsiteX57" fmla="*/ 375478 w 578320"/>
              <a:gd name="connsiteY57" fmla="*/ 423650 h 533197"/>
              <a:gd name="connsiteX58" fmla="*/ 366248 w 578320"/>
              <a:gd name="connsiteY58" fmla="*/ 420887 h 533197"/>
              <a:gd name="connsiteX59" fmla="*/ 288717 w 578320"/>
              <a:gd name="connsiteY59" fmla="*/ 356415 h 533197"/>
              <a:gd name="connsiteX60" fmla="*/ 212108 w 578320"/>
              <a:gd name="connsiteY60" fmla="*/ 420887 h 533197"/>
              <a:gd name="connsiteX61" fmla="*/ 191802 w 578320"/>
              <a:gd name="connsiteY61" fmla="*/ 419045 h 533197"/>
              <a:gd name="connsiteX62" fmla="*/ 193648 w 578320"/>
              <a:gd name="connsiteY62" fmla="*/ 398782 h 533197"/>
              <a:gd name="connsiteX63" fmla="*/ 274872 w 578320"/>
              <a:gd name="connsiteY63" fmla="*/ 331547 h 533197"/>
              <a:gd name="connsiteX64" fmla="*/ 274872 w 578320"/>
              <a:gd name="connsiteY64" fmla="*/ 252338 h 533197"/>
              <a:gd name="connsiteX65" fmla="*/ 288717 w 578320"/>
              <a:gd name="connsiteY65" fmla="*/ 237601 h 533197"/>
              <a:gd name="connsiteX66" fmla="*/ 288699 w 578320"/>
              <a:gd name="connsiteY66" fmla="*/ 0 h 533197"/>
              <a:gd name="connsiteX67" fmla="*/ 343115 w 578320"/>
              <a:gd name="connsiteY67" fmla="*/ 50653 h 533197"/>
              <a:gd name="connsiteX68" fmla="*/ 343115 w 578320"/>
              <a:gd name="connsiteY68" fmla="*/ 63546 h 533197"/>
              <a:gd name="connsiteX69" fmla="*/ 346805 w 578320"/>
              <a:gd name="connsiteY69" fmla="*/ 78282 h 533197"/>
              <a:gd name="connsiteX70" fmla="*/ 332048 w 578320"/>
              <a:gd name="connsiteY70" fmla="*/ 98543 h 533197"/>
              <a:gd name="connsiteX71" fmla="*/ 318213 w 578320"/>
              <a:gd name="connsiteY71" fmla="*/ 127093 h 533197"/>
              <a:gd name="connsiteX72" fmla="*/ 348649 w 578320"/>
              <a:gd name="connsiteY72" fmla="*/ 163010 h 533197"/>
              <a:gd name="connsiteX73" fmla="*/ 397531 w 578320"/>
              <a:gd name="connsiteY73" fmla="*/ 206295 h 533197"/>
              <a:gd name="connsiteX74" fmla="*/ 304379 w 578320"/>
              <a:gd name="connsiteY74" fmla="*/ 220110 h 533197"/>
              <a:gd name="connsiteX75" fmla="*/ 297000 w 578320"/>
              <a:gd name="connsiteY75" fmla="*/ 173141 h 533197"/>
              <a:gd name="connsiteX76" fmla="*/ 300689 w 578320"/>
              <a:gd name="connsiteY76" fmla="*/ 167615 h 533197"/>
              <a:gd name="connsiteX77" fmla="*/ 300689 w 578320"/>
              <a:gd name="connsiteY77" fmla="*/ 164852 h 533197"/>
              <a:gd name="connsiteX78" fmla="*/ 290544 w 578320"/>
              <a:gd name="connsiteY78" fmla="*/ 154722 h 533197"/>
              <a:gd name="connsiteX79" fmla="*/ 287777 w 578320"/>
              <a:gd name="connsiteY79" fmla="*/ 154722 h 533197"/>
              <a:gd name="connsiteX80" fmla="*/ 277632 w 578320"/>
              <a:gd name="connsiteY80" fmla="*/ 164852 h 533197"/>
              <a:gd name="connsiteX81" fmla="*/ 277632 w 578320"/>
              <a:gd name="connsiteY81" fmla="*/ 167615 h 533197"/>
              <a:gd name="connsiteX82" fmla="*/ 281321 w 578320"/>
              <a:gd name="connsiteY82" fmla="*/ 173141 h 533197"/>
              <a:gd name="connsiteX83" fmla="*/ 273943 w 578320"/>
              <a:gd name="connsiteY83" fmla="*/ 221031 h 533197"/>
              <a:gd name="connsiteX84" fmla="*/ 180790 w 578320"/>
              <a:gd name="connsiteY84" fmla="*/ 206295 h 533197"/>
              <a:gd name="connsiteX85" fmla="*/ 228750 w 578320"/>
              <a:gd name="connsiteY85" fmla="*/ 163010 h 533197"/>
              <a:gd name="connsiteX86" fmla="*/ 260108 w 578320"/>
              <a:gd name="connsiteY86" fmla="*/ 127093 h 533197"/>
              <a:gd name="connsiteX87" fmla="*/ 246274 w 578320"/>
              <a:gd name="connsiteY87" fmla="*/ 98543 h 533197"/>
              <a:gd name="connsiteX88" fmla="*/ 230594 w 578320"/>
              <a:gd name="connsiteY88" fmla="*/ 78282 h 533197"/>
              <a:gd name="connsiteX89" fmla="*/ 235206 w 578320"/>
              <a:gd name="connsiteY89" fmla="*/ 63546 h 533197"/>
              <a:gd name="connsiteX90" fmla="*/ 235206 w 578320"/>
              <a:gd name="connsiteY90" fmla="*/ 50653 h 533197"/>
              <a:gd name="connsiteX91" fmla="*/ 288699 w 578320"/>
              <a:gd name="connsiteY9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578320" h="533197">
                <a:moveTo>
                  <a:pt x="469488" y="312166"/>
                </a:moveTo>
                <a:cubicBezTo>
                  <a:pt x="499002" y="312166"/>
                  <a:pt x="523904" y="335190"/>
                  <a:pt x="523904" y="363740"/>
                </a:cubicBezTo>
                <a:lnTo>
                  <a:pt x="523904" y="376634"/>
                </a:lnTo>
                <a:cubicBezTo>
                  <a:pt x="523904" y="376634"/>
                  <a:pt x="529438" y="381238"/>
                  <a:pt x="527594" y="391369"/>
                </a:cubicBezTo>
                <a:cubicBezTo>
                  <a:pt x="526671" y="404262"/>
                  <a:pt x="512837" y="411630"/>
                  <a:pt x="512837" y="411630"/>
                </a:cubicBezTo>
                <a:cubicBezTo>
                  <a:pt x="512837" y="411630"/>
                  <a:pt x="509147" y="430970"/>
                  <a:pt x="498080" y="440180"/>
                </a:cubicBezTo>
                <a:cubicBezTo>
                  <a:pt x="494391" y="467809"/>
                  <a:pt x="513759" y="470572"/>
                  <a:pt x="529438" y="475176"/>
                </a:cubicBezTo>
                <a:cubicBezTo>
                  <a:pt x="555263" y="483465"/>
                  <a:pt x="578320" y="485307"/>
                  <a:pt x="578320" y="518462"/>
                </a:cubicBezTo>
                <a:cubicBezTo>
                  <a:pt x="578320" y="525829"/>
                  <a:pt x="543273" y="532276"/>
                  <a:pt x="485168" y="533197"/>
                </a:cubicBezTo>
                <a:lnTo>
                  <a:pt x="477789" y="486228"/>
                </a:lnTo>
                <a:lnTo>
                  <a:pt x="481478" y="479781"/>
                </a:lnTo>
                <a:cubicBezTo>
                  <a:pt x="481478" y="478860"/>
                  <a:pt x="481478" y="477939"/>
                  <a:pt x="480556" y="477939"/>
                </a:cubicBezTo>
                <a:lnTo>
                  <a:pt x="471333" y="466888"/>
                </a:lnTo>
                <a:cubicBezTo>
                  <a:pt x="470411" y="465967"/>
                  <a:pt x="468566" y="465967"/>
                  <a:pt x="467644" y="466888"/>
                </a:cubicBezTo>
                <a:lnTo>
                  <a:pt x="458421" y="477939"/>
                </a:lnTo>
                <a:cubicBezTo>
                  <a:pt x="457499" y="477939"/>
                  <a:pt x="457499" y="478860"/>
                  <a:pt x="458421" y="479781"/>
                </a:cubicBezTo>
                <a:lnTo>
                  <a:pt x="462110" y="486228"/>
                </a:lnTo>
                <a:lnTo>
                  <a:pt x="454732" y="533197"/>
                </a:lnTo>
                <a:cubicBezTo>
                  <a:pt x="396627" y="532276"/>
                  <a:pt x="361579" y="525829"/>
                  <a:pt x="361579" y="518462"/>
                </a:cubicBezTo>
                <a:cubicBezTo>
                  <a:pt x="361579" y="485307"/>
                  <a:pt x="384637" y="483465"/>
                  <a:pt x="409539" y="475176"/>
                </a:cubicBezTo>
                <a:cubicBezTo>
                  <a:pt x="425218" y="470572"/>
                  <a:pt x="444586" y="466888"/>
                  <a:pt x="440897" y="440180"/>
                </a:cubicBezTo>
                <a:cubicBezTo>
                  <a:pt x="430752" y="430970"/>
                  <a:pt x="427063" y="411630"/>
                  <a:pt x="427063" y="411630"/>
                </a:cubicBezTo>
                <a:cubicBezTo>
                  <a:pt x="427063" y="411630"/>
                  <a:pt x="413228" y="404262"/>
                  <a:pt x="411383" y="391369"/>
                </a:cubicBezTo>
                <a:cubicBezTo>
                  <a:pt x="410461" y="381238"/>
                  <a:pt x="415995" y="376634"/>
                  <a:pt x="415995" y="376634"/>
                </a:cubicBezTo>
                <a:lnTo>
                  <a:pt x="415995" y="363740"/>
                </a:lnTo>
                <a:cubicBezTo>
                  <a:pt x="415995" y="335190"/>
                  <a:pt x="439975" y="312166"/>
                  <a:pt x="469488" y="312166"/>
                </a:cubicBezTo>
                <a:close/>
                <a:moveTo>
                  <a:pt x="107909" y="312166"/>
                </a:moveTo>
                <a:cubicBezTo>
                  <a:pt x="138345" y="312166"/>
                  <a:pt x="162325" y="335190"/>
                  <a:pt x="162325" y="363740"/>
                </a:cubicBezTo>
                <a:lnTo>
                  <a:pt x="162325" y="376634"/>
                </a:lnTo>
                <a:cubicBezTo>
                  <a:pt x="162325" y="376634"/>
                  <a:pt x="167859" y="381238"/>
                  <a:pt x="166937" y="391369"/>
                </a:cubicBezTo>
                <a:cubicBezTo>
                  <a:pt x="165092" y="404262"/>
                  <a:pt x="151257" y="411630"/>
                  <a:pt x="151257" y="411630"/>
                </a:cubicBezTo>
                <a:cubicBezTo>
                  <a:pt x="151257" y="411630"/>
                  <a:pt x="147568" y="430970"/>
                  <a:pt x="137423" y="440180"/>
                </a:cubicBezTo>
                <a:cubicBezTo>
                  <a:pt x="132811" y="467809"/>
                  <a:pt x="152180" y="470572"/>
                  <a:pt x="167859" y="475176"/>
                </a:cubicBezTo>
                <a:cubicBezTo>
                  <a:pt x="193684" y="483465"/>
                  <a:pt x="216741" y="485307"/>
                  <a:pt x="216741" y="518462"/>
                </a:cubicBezTo>
                <a:cubicBezTo>
                  <a:pt x="216741" y="525829"/>
                  <a:pt x="181693" y="532276"/>
                  <a:pt x="123588" y="533197"/>
                </a:cubicBezTo>
                <a:lnTo>
                  <a:pt x="116210" y="486228"/>
                </a:lnTo>
                <a:lnTo>
                  <a:pt x="119899" y="479781"/>
                </a:lnTo>
                <a:cubicBezTo>
                  <a:pt x="120821" y="478860"/>
                  <a:pt x="119899" y="477939"/>
                  <a:pt x="119899" y="477939"/>
                </a:cubicBezTo>
                <a:lnTo>
                  <a:pt x="109754" y="466888"/>
                </a:lnTo>
                <a:cubicBezTo>
                  <a:pt x="108832" y="465967"/>
                  <a:pt x="107909" y="465967"/>
                  <a:pt x="106987" y="466888"/>
                </a:cubicBezTo>
                <a:lnTo>
                  <a:pt x="96842" y="477939"/>
                </a:lnTo>
                <a:cubicBezTo>
                  <a:pt x="96842" y="477939"/>
                  <a:pt x="95919" y="478860"/>
                  <a:pt x="96842" y="479781"/>
                </a:cubicBezTo>
                <a:lnTo>
                  <a:pt x="100531" y="486228"/>
                </a:lnTo>
                <a:lnTo>
                  <a:pt x="93152" y="533197"/>
                </a:lnTo>
                <a:cubicBezTo>
                  <a:pt x="35047" y="532276"/>
                  <a:pt x="0" y="525829"/>
                  <a:pt x="0" y="518462"/>
                </a:cubicBezTo>
                <a:cubicBezTo>
                  <a:pt x="0" y="485307"/>
                  <a:pt x="23057" y="483465"/>
                  <a:pt x="48882" y="475176"/>
                </a:cubicBezTo>
                <a:cubicBezTo>
                  <a:pt x="64561" y="470572"/>
                  <a:pt x="83929" y="466888"/>
                  <a:pt x="79318" y="440180"/>
                </a:cubicBezTo>
                <a:cubicBezTo>
                  <a:pt x="69173" y="430970"/>
                  <a:pt x="65483" y="411630"/>
                  <a:pt x="65483" y="411630"/>
                </a:cubicBezTo>
                <a:cubicBezTo>
                  <a:pt x="65483" y="411630"/>
                  <a:pt x="51649" y="404262"/>
                  <a:pt x="49804" y="391369"/>
                </a:cubicBezTo>
                <a:cubicBezTo>
                  <a:pt x="48882" y="381238"/>
                  <a:pt x="54416" y="376634"/>
                  <a:pt x="54416" y="376634"/>
                </a:cubicBezTo>
                <a:lnTo>
                  <a:pt x="54416" y="363740"/>
                </a:lnTo>
                <a:cubicBezTo>
                  <a:pt x="54416" y="335190"/>
                  <a:pt x="78396" y="312166"/>
                  <a:pt x="107909" y="312166"/>
                </a:cubicBezTo>
                <a:close/>
                <a:moveTo>
                  <a:pt x="288717" y="237601"/>
                </a:moveTo>
                <a:cubicBezTo>
                  <a:pt x="297024" y="237601"/>
                  <a:pt x="303485" y="244048"/>
                  <a:pt x="303485" y="252338"/>
                </a:cubicBezTo>
                <a:lnTo>
                  <a:pt x="303485" y="331547"/>
                </a:lnTo>
                <a:lnTo>
                  <a:pt x="384708" y="398782"/>
                </a:lnTo>
                <a:cubicBezTo>
                  <a:pt x="390246" y="403387"/>
                  <a:pt x="391169" y="412598"/>
                  <a:pt x="386554" y="419045"/>
                </a:cubicBezTo>
                <a:cubicBezTo>
                  <a:pt x="383785" y="421808"/>
                  <a:pt x="379170" y="423650"/>
                  <a:pt x="375478" y="423650"/>
                </a:cubicBezTo>
                <a:cubicBezTo>
                  <a:pt x="371786" y="423650"/>
                  <a:pt x="369017" y="422729"/>
                  <a:pt x="366248" y="420887"/>
                </a:cubicBezTo>
                <a:lnTo>
                  <a:pt x="288717" y="356415"/>
                </a:lnTo>
                <a:lnTo>
                  <a:pt x="212108" y="420887"/>
                </a:lnTo>
                <a:cubicBezTo>
                  <a:pt x="205647" y="425492"/>
                  <a:pt x="196417" y="424571"/>
                  <a:pt x="191802" y="419045"/>
                </a:cubicBezTo>
                <a:cubicBezTo>
                  <a:pt x="186264" y="412598"/>
                  <a:pt x="187187" y="403387"/>
                  <a:pt x="193648" y="398782"/>
                </a:cubicBezTo>
                <a:lnTo>
                  <a:pt x="274872" y="331547"/>
                </a:lnTo>
                <a:lnTo>
                  <a:pt x="274872" y="252338"/>
                </a:lnTo>
                <a:cubicBezTo>
                  <a:pt x="274872" y="244048"/>
                  <a:pt x="281333" y="237601"/>
                  <a:pt x="288717" y="237601"/>
                </a:cubicBezTo>
                <a:close/>
                <a:moveTo>
                  <a:pt x="288699" y="0"/>
                </a:moveTo>
                <a:cubicBezTo>
                  <a:pt x="318213" y="0"/>
                  <a:pt x="343115" y="22103"/>
                  <a:pt x="343115" y="50653"/>
                </a:cubicBezTo>
                <a:lnTo>
                  <a:pt x="343115" y="63546"/>
                </a:lnTo>
                <a:cubicBezTo>
                  <a:pt x="343115" y="63546"/>
                  <a:pt x="348649" y="68151"/>
                  <a:pt x="346805" y="78282"/>
                </a:cubicBezTo>
                <a:cubicBezTo>
                  <a:pt x="345882" y="92096"/>
                  <a:pt x="332048" y="98543"/>
                  <a:pt x="332048" y="98543"/>
                </a:cubicBezTo>
                <a:cubicBezTo>
                  <a:pt x="332048" y="98543"/>
                  <a:pt x="328358" y="117883"/>
                  <a:pt x="318213" y="127093"/>
                </a:cubicBezTo>
                <a:cubicBezTo>
                  <a:pt x="313602" y="154722"/>
                  <a:pt x="332970" y="157484"/>
                  <a:pt x="348649" y="163010"/>
                </a:cubicBezTo>
                <a:cubicBezTo>
                  <a:pt x="374474" y="171299"/>
                  <a:pt x="397531" y="172220"/>
                  <a:pt x="397531" y="206295"/>
                </a:cubicBezTo>
                <a:cubicBezTo>
                  <a:pt x="397531" y="212742"/>
                  <a:pt x="362484" y="219189"/>
                  <a:pt x="304379" y="220110"/>
                </a:cubicBezTo>
                <a:lnTo>
                  <a:pt x="297000" y="173141"/>
                </a:lnTo>
                <a:lnTo>
                  <a:pt x="300689" y="167615"/>
                </a:lnTo>
                <a:cubicBezTo>
                  <a:pt x="300689" y="166694"/>
                  <a:pt x="300689" y="165773"/>
                  <a:pt x="300689" y="164852"/>
                </a:cubicBezTo>
                <a:lnTo>
                  <a:pt x="290544" y="154722"/>
                </a:lnTo>
                <a:cubicBezTo>
                  <a:pt x="289622" y="153801"/>
                  <a:pt x="287777" y="153801"/>
                  <a:pt x="287777" y="154722"/>
                </a:cubicBezTo>
                <a:lnTo>
                  <a:pt x="277632" y="164852"/>
                </a:lnTo>
                <a:cubicBezTo>
                  <a:pt x="276710" y="165773"/>
                  <a:pt x="276710" y="166694"/>
                  <a:pt x="277632" y="167615"/>
                </a:cubicBezTo>
                <a:lnTo>
                  <a:pt x="281321" y="173141"/>
                </a:lnTo>
                <a:lnTo>
                  <a:pt x="273943" y="221031"/>
                </a:lnTo>
                <a:cubicBezTo>
                  <a:pt x="215838" y="219189"/>
                  <a:pt x="180790" y="212742"/>
                  <a:pt x="180790" y="206295"/>
                </a:cubicBezTo>
                <a:cubicBezTo>
                  <a:pt x="180790" y="172220"/>
                  <a:pt x="203848" y="171299"/>
                  <a:pt x="228750" y="163010"/>
                </a:cubicBezTo>
                <a:cubicBezTo>
                  <a:pt x="244429" y="157484"/>
                  <a:pt x="264720" y="154722"/>
                  <a:pt x="260108" y="127093"/>
                </a:cubicBezTo>
                <a:cubicBezTo>
                  <a:pt x="249963" y="117883"/>
                  <a:pt x="246274" y="98543"/>
                  <a:pt x="246274" y="98543"/>
                </a:cubicBezTo>
                <a:cubicBezTo>
                  <a:pt x="246274" y="98543"/>
                  <a:pt x="232439" y="92096"/>
                  <a:pt x="230594" y="78282"/>
                </a:cubicBezTo>
                <a:cubicBezTo>
                  <a:pt x="229672" y="68151"/>
                  <a:pt x="235206" y="63546"/>
                  <a:pt x="235206" y="63546"/>
                </a:cubicBezTo>
                <a:lnTo>
                  <a:pt x="235206" y="50653"/>
                </a:lnTo>
                <a:cubicBezTo>
                  <a:pt x="235206" y="22103"/>
                  <a:pt x="259186" y="0"/>
                  <a:pt x="28869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圆角矩形 10"/>
          <p:cNvSpPr/>
          <p:nvPr/>
        </p:nvSpPr>
        <p:spPr>
          <a:xfrm>
            <a:off x="9088223" y="5005794"/>
            <a:ext cx="765275" cy="765275"/>
          </a:xfrm>
          <a:prstGeom prst="roundRect">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1"/>
          <p:cNvSpPr/>
          <p:nvPr/>
        </p:nvSpPr>
        <p:spPr>
          <a:xfrm>
            <a:off x="9264321" y="5182180"/>
            <a:ext cx="413078" cy="412502"/>
          </a:xfrm>
          <a:custGeom>
            <a:avLst/>
            <a:gdLst>
              <a:gd name="connsiteX0" fmla="*/ 145802 w 608415"/>
              <a:gd name="connsiteY0" fmla="*/ 316204 h 607568"/>
              <a:gd name="connsiteX1" fmla="*/ 335878 w 608415"/>
              <a:gd name="connsiteY1" fmla="*/ 316204 h 607568"/>
              <a:gd name="connsiteX2" fmla="*/ 355085 w 608415"/>
              <a:gd name="connsiteY2" fmla="*/ 335363 h 607568"/>
              <a:gd name="connsiteX3" fmla="*/ 335878 w 608415"/>
              <a:gd name="connsiteY3" fmla="*/ 354521 h 607568"/>
              <a:gd name="connsiteX4" fmla="*/ 145802 w 608415"/>
              <a:gd name="connsiteY4" fmla="*/ 354521 h 607568"/>
              <a:gd name="connsiteX5" fmla="*/ 126594 w 608415"/>
              <a:gd name="connsiteY5" fmla="*/ 335363 h 607568"/>
              <a:gd name="connsiteX6" fmla="*/ 145802 w 608415"/>
              <a:gd name="connsiteY6" fmla="*/ 316204 h 607568"/>
              <a:gd name="connsiteX7" fmla="*/ 145799 w 608415"/>
              <a:gd name="connsiteY7" fmla="*/ 252977 h 607568"/>
              <a:gd name="connsiteX8" fmla="*/ 430791 w 608415"/>
              <a:gd name="connsiteY8" fmla="*/ 252977 h 607568"/>
              <a:gd name="connsiteX9" fmla="*/ 449995 w 608415"/>
              <a:gd name="connsiteY9" fmla="*/ 272171 h 607568"/>
              <a:gd name="connsiteX10" fmla="*/ 430791 w 608415"/>
              <a:gd name="connsiteY10" fmla="*/ 291365 h 607568"/>
              <a:gd name="connsiteX11" fmla="*/ 145799 w 608415"/>
              <a:gd name="connsiteY11" fmla="*/ 291365 h 607568"/>
              <a:gd name="connsiteX12" fmla="*/ 126594 w 608415"/>
              <a:gd name="connsiteY12" fmla="*/ 272171 h 607568"/>
              <a:gd name="connsiteX13" fmla="*/ 145799 w 608415"/>
              <a:gd name="connsiteY13" fmla="*/ 252977 h 607568"/>
              <a:gd name="connsiteX14" fmla="*/ 145805 w 608415"/>
              <a:gd name="connsiteY14" fmla="*/ 189750 h 607568"/>
              <a:gd name="connsiteX15" fmla="*/ 209279 w 608415"/>
              <a:gd name="connsiteY15" fmla="*/ 189750 h 607568"/>
              <a:gd name="connsiteX16" fmla="*/ 228490 w 608415"/>
              <a:gd name="connsiteY16" fmla="*/ 208944 h 607568"/>
              <a:gd name="connsiteX17" fmla="*/ 209279 w 608415"/>
              <a:gd name="connsiteY17" fmla="*/ 228138 h 607568"/>
              <a:gd name="connsiteX18" fmla="*/ 145805 w 608415"/>
              <a:gd name="connsiteY18" fmla="*/ 228138 h 607568"/>
              <a:gd name="connsiteX19" fmla="*/ 126594 w 608415"/>
              <a:gd name="connsiteY19" fmla="*/ 208944 h 607568"/>
              <a:gd name="connsiteX20" fmla="*/ 145805 w 608415"/>
              <a:gd name="connsiteY20" fmla="*/ 189750 h 607568"/>
              <a:gd name="connsiteX21" fmla="*/ 70060 w 608415"/>
              <a:gd name="connsiteY21" fmla="*/ 133174 h 607568"/>
              <a:gd name="connsiteX22" fmla="*/ 70060 w 608415"/>
              <a:gd name="connsiteY22" fmla="*/ 442788 h 607568"/>
              <a:gd name="connsiteX23" fmla="*/ 538355 w 608415"/>
              <a:gd name="connsiteY23" fmla="*/ 442788 h 607568"/>
              <a:gd name="connsiteX24" fmla="*/ 538355 w 608415"/>
              <a:gd name="connsiteY24" fmla="*/ 133174 h 607568"/>
              <a:gd name="connsiteX25" fmla="*/ 38410 w 608415"/>
              <a:gd name="connsiteY25" fmla="*/ 69962 h 607568"/>
              <a:gd name="connsiteX26" fmla="*/ 38410 w 608415"/>
              <a:gd name="connsiteY26" fmla="*/ 94817 h 607568"/>
              <a:gd name="connsiteX27" fmla="*/ 570005 w 608415"/>
              <a:gd name="connsiteY27" fmla="*/ 94817 h 607568"/>
              <a:gd name="connsiteX28" fmla="*/ 570005 w 608415"/>
              <a:gd name="connsiteY28" fmla="*/ 69962 h 607568"/>
              <a:gd name="connsiteX29" fmla="*/ 304208 w 608415"/>
              <a:gd name="connsiteY29" fmla="*/ 0 h 607568"/>
              <a:gd name="connsiteX30" fmla="*/ 323413 w 608415"/>
              <a:gd name="connsiteY30" fmla="*/ 19178 h 607568"/>
              <a:gd name="connsiteX31" fmla="*/ 323413 w 608415"/>
              <a:gd name="connsiteY31" fmla="*/ 31606 h 607568"/>
              <a:gd name="connsiteX32" fmla="*/ 589210 w 608415"/>
              <a:gd name="connsiteY32" fmla="*/ 31606 h 607568"/>
              <a:gd name="connsiteX33" fmla="*/ 608415 w 608415"/>
              <a:gd name="connsiteY33" fmla="*/ 50784 h 607568"/>
              <a:gd name="connsiteX34" fmla="*/ 608415 w 608415"/>
              <a:gd name="connsiteY34" fmla="*/ 113995 h 607568"/>
              <a:gd name="connsiteX35" fmla="*/ 589210 w 608415"/>
              <a:gd name="connsiteY35" fmla="*/ 133174 h 607568"/>
              <a:gd name="connsiteX36" fmla="*/ 576765 w 608415"/>
              <a:gd name="connsiteY36" fmla="*/ 133174 h 607568"/>
              <a:gd name="connsiteX37" fmla="*/ 576765 w 608415"/>
              <a:gd name="connsiteY37" fmla="*/ 461967 h 607568"/>
              <a:gd name="connsiteX38" fmla="*/ 557560 w 608415"/>
              <a:gd name="connsiteY38" fmla="*/ 481145 h 607568"/>
              <a:gd name="connsiteX39" fmla="*/ 342618 w 608415"/>
              <a:gd name="connsiteY39" fmla="*/ 481145 h 607568"/>
              <a:gd name="connsiteX40" fmla="*/ 414521 w 608415"/>
              <a:gd name="connsiteY40" fmla="*/ 576883 h 607568"/>
              <a:gd name="connsiteX41" fmla="*/ 410680 w 608415"/>
              <a:gd name="connsiteY41" fmla="*/ 603733 h 607568"/>
              <a:gd name="connsiteX42" fmla="*/ 399157 w 608415"/>
              <a:gd name="connsiteY42" fmla="*/ 607568 h 607568"/>
              <a:gd name="connsiteX43" fmla="*/ 383793 w 608415"/>
              <a:gd name="connsiteY43" fmla="*/ 599897 h 607568"/>
              <a:gd name="connsiteX44" fmla="*/ 323413 w 608415"/>
              <a:gd name="connsiteY44" fmla="*/ 519348 h 607568"/>
              <a:gd name="connsiteX45" fmla="*/ 323413 w 608415"/>
              <a:gd name="connsiteY45" fmla="*/ 588390 h 607568"/>
              <a:gd name="connsiteX46" fmla="*/ 304208 w 608415"/>
              <a:gd name="connsiteY46" fmla="*/ 607568 h 607568"/>
              <a:gd name="connsiteX47" fmla="*/ 285003 w 608415"/>
              <a:gd name="connsiteY47" fmla="*/ 588390 h 607568"/>
              <a:gd name="connsiteX48" fmla="*/ 285003 w 608415"/>
              <a:gd name="connsiteY48" fmla="*/ 519348 h 607568"/>
              <a:gd name="connsiteX49" fmla="*/ 224622 w 608415"/>
              <a:gd name="connsiteY49" fmla="*/ 599897 h 607568"/>
              <a:gd name="connsiteX50" fmla="*/ 209258 w 608415"/>
              <a:gd name="connsiteY50" fmla="*/ 607568 h 607568"/>
              <a:gd name="connsiteX51" fmla="*/ 197735 w 608415"/>
              <a:gd name="connsiteY51" fmla="*/ 603733 h 607568"/>
              <a:gd name="connsiteX52" fmla="*/ 193894 w 608415"/>
              <a:gd name="connsiteY52" fmla="*/ 576883 h 607568"/>
              <a:gd name="connsiteX53" fmla="*/ 265798 w 608415"/>
              <a:gd name="connsiteY53" fmla="*/ 481145 h 607568"/>
              <a:gd name="connsiteX54" fmla="*/ 50855 w 608415"/>
              <a:gd name="connsiteY54" fmla="*/ 481145 h 607568"/>
              <a:gd name="connsiteX55" fmla="*/ 31650 w 608415"/>
              <a:gd name="connsiteY55" fmla="*/ 461967 h 607568"/>
              <a:gd name="connsiteX56" fmla="*/ 31650 w 608415"/>
              <a:gd name="connsiteY56" fmla="*/ 133174 h 607568"/>
              <a:gd name="connsiteX57" fmla="*/ 19205 w 608415"/>
              <a:gd name="connsiteY57" fmla="*/ 133174 h 607568"/>
              <a:gd name="connsiteX58" fmla="*/ 0 w 608415"/>
              <a:gd name="connsiteY58" fmla="*/ 113995 h 607568"/>
              <a:gd name="connsiteX59" fmla="*/ 0 w 608415"/>
              <a:gd name="connsiteY59" fmla="*/ 50784 h 607568"/>
              <a:gd name="connsiteX60" fmla="*/ 19205 w 608415"/>
              <a:gd name="connsiteY60" fmla="*/ 31606 h 607568"/>
              <a:gd name="connsiteX61" fmla="*/ 285003 w 608415"/>
              <a:gd name="connsiteY61" fmla="*/ 31606 h 607568"/>
              <a:gd name="connsiteX62" fmla="*/ 285003 w 608415"/>
              <a:gd name="connsiteY62" fmla="*/ 19178 h 607568"/>
              <a:gd name="connsiteX63" fmla="*/ 304208 w 608415"/>
              <a:gd name="connsiteY63"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8415" h="607568">
                <a:moveTo>
                  <a:pt x="145802" y="316204"/>
                </a:moveTo>
                <a:lnTo>
                  <a:pt x="335878" y="316204"/>
                </a:lnTo>
                <a:cubicBezTo>
                  <a:pt x="346480" y="316204"/>
                  <a:pt x="355085" y="324787"/>
                  <a:pt x="355085" y="335363"/>
                </a:cubicBezTo>
                <a:cubicBezTo>
                  <a:pt x="355085" y="345938"/>
                  <a:pt x="346480" y="354521"/>
                  <a:pt x="335878" y="354521"/>
                </a:cubicBezTo>
                <a:lnTo>
                  <a:pt x="145802" y="354521"/>
                </a:lnTo>
                <a:cubicBezTo>
                  <a:pt x="135199" y="354521"/>
                  <a:pt x="126594" y="345938"/>
                  <a:pt x="126594" y="335363"/>
                </a:cubicBezTo>
                <a:cubicBezTo>
                  <a:pt x="126594" y="324787"/>
                  <a:pt x="135199" y="316204"/>
                  <a:pt x="145802" y="316204"/>
                </a:cubicBezTo>
                <a:close/>
                <a:moveTo>
                  <a:pt x="145799" y="252977"/>
                </a:moveTo>
                <a:lnTo>
                  <a:pt x="430791" y="252977"/>
                </a:lnTo>
                <a:cubicBezTo>
                  <a:pt x="441392" y="252977"/>
                  <a:pt x="449995" y="261576"/>
                  <a:pt x="449995" y="272171"/>
                </a:cubicBezTo>
                <a:cubicBezTo>
                  <a:pt x="449995" y="282766"/>
                  <a:pt x="441392" y="291365"/>
                  <a:pt x="430791" y="291365"/>
                </a:cubicBezTo>
                <a:lnTo>
                  <a:pt x="145799" y="291365"/>
                </a:lnTo>
                <a:cubicBezTo>
                  <a:pt x="135198" y="291365"/>
                  <a:pt x="126594" y="282766"/>
                  <a:pt x="126594" y="272171"/>
                </a:cubicBezTo>
                <a:cubicBezTo>
                  <a:pt x="126594" y="261576"/>
                  <a:pt x="135198" y="252977"/>
                  <a:pt x="145799" y="252977"/>
                </a:cubicBezTo>
                <a:close/>
                <a:moveTo>
                  <a:pt x="145805" y="189750"/>
                </a:moveTo>
                <a:lnTo>
                  <a:pt x="209279" y="189750"/>
                </a:lnTo>
                <a:cubicBezTo>
                  <a:pt x="219884" y="189750"/>
                  <a:pt x="228490" y="198349"/>
                  <a:pt x="228490" y="208944"/>
                </a:cubicBezTo>
                <a:cubicBezTo>
                  <a:pt x="228490" y="219539"/>
                  <a:pt x="219884" y="228138"/>
                  <a:pt x="209279" y="228138"/>
                </a:cubicBezTo>
                <a:lnTo>
                  <a:pt x="145805" y="228138"/>
                </a:lnTo>
                <a:cubicBezTo>
                  <a:pt x="135201" y="228138"/>
                  <a:pt x="126594" y="219539"/>
                  <a:pt x="126594" y="208944"/>
                </a:cubicBezTo>
                <a:cubicBezTo>
                  <a:pt x="126594" y="198349"/>
                  <a:pt x="135201" y="189750"/>
                  <a:pt x="145805" y="189750"/>
                </a:cubicBezTo>
                <a:close/>
                <a:moveTo>
                  <a:pt x="70060" y="133174"/>
                </a:moveTo>
                <a:lnTo>
                  <a:pt x="70060" y="442788"/>
                </a:lnTo>
                <a:lnTo>
                  <a:pt x="538355" y="442788"/>
                </a:lnTo>
                <a:lnTo>
                  <a:pt x="538355" y="133174"/>
                </a:lnTo>
                <a:close/>
                <a:moveTo>
                  <a:pt x="38410" y="69962"/>
                </a:moveTo>
                <a:lnTo>
                  <a:pt x="38410" y="94817"/>
                </a:lnTo>
                <a:lnTo>
                  <a:pt x="570005" y="94817"/>
                </a:lnTo>
                <a:lnTo>
                  <a:pt x="570005" y="69962"/>
                </a:lnTo>
                <a:close/>
                <a:moveTo>
                  <a:pt x="304208" y="0"/>
                </a:moveTo>
                <a:cubicBezTo>
                  <a:pt x="314809" y="0"/>
                  <a:pt x="323413" y="8592"/>
                  <a:pt x="323413" y="19178"/>
                </a:cubicBezTo>
                <a:lnTo>
                  <a:pt x="323413" y="31606"/>
                </a:lnTo>
                <a:lnTo>
                  <a:pt x="589210" y="31606"/>
                </a:lnTo>
                <a:cubicBezTo>
                  <a:pt x="599811" y="31606"/>
                  <a:pt x="608415" y="40197"/>
                  <a:pt x="608415" y="50784"/>
                </a:cubicBezTo>
                <a:lnTo>
                  <a:pt x="608415" y="113995"/>
                </a:lnTo>
                <a:cubicBezTo>
                  <a:pt x="608415" y="124582"/>
                  <a:pt x="599811" y="133174"/>
                  <a:pt x="589210" y="133174"/>
                </a:cubicBezTo>
                <a:lnTo>
                  <a:pt x="576765" y="133174"/>
                </a:lnTo>
                <a:lnTo>
                  <a:pt x="576765" y="461967"/>
                </a:lnTo>
                <a:cubicBezTo>
                  <a:pt x="576765" y="472553"/>
                  <a:pt x="568161" y="481145"/>
                  <a:pt x="557560" y="481145"/>
                </a:cubicBezTo>
                <a:lnTo>
                  <a:pt x="342618" y="481145"/>
                </a:lnTo>
                <a:lnTo>
                  <a:pt x="414521" y="576883"/>
                </a:lnTo>
                <a:cubicBezTo>
                  <a:pt x="420974" y="585321"/>
                  <a:pt x="419284" y="597442"/>
                  <a:pt x="410680" y="603733"/>
                </a:cubicBezTo>
                <a:cubicBezTo>
                  <a:pt x="407300" y="606341"/>
                  <a:pt x="403306" y="607568"/>
                  <a:pt x="399157" y="607568"/>
                </a:cubicBezTo>
                <a:cubicBezTo>
                  <a:pt x="393319" y="607568"/>
                  <a:pt x="387634" y="604960"/>
                  <a:pt x="383793" y="599897"/>
                </a:cubicBezTo>
                <a:lnTo>
                  <a:pt x="323413" y="519348"/>
                </a:lnTo>
                <a:lnTo>
                  <a:pt x="323413" y="588390"/>
                </a:lnTo>
                <a:cubicBezTo>
                  <a:pt x="323413" y="598976"/>
                  <a:pt x="314809" y="607568"/>
                  <a:pt x="304208" y="607568"/>
                </a:cubicBezTo>
                <a:cubicBezTo>
                  <a:pt x="293607" y="607568"/>
                  <a:pt x="285003" y="598976"/>
                  <a:pt x="285003" y="588390"/>
                </a:cubicBezTo>
                <a:lnTo>
                  <a:pt x="285003" y="519348"/>
                </a:lnTo>
                <a:lnTo>
                  <a:pt x="224622" y="599897"/>
                </a:lnTo>
                <a:cubicBezTo>
                  <a:pt x="220781" y="604960"/>
                  <a:pt x="215096" y="607568"/>
                  <a:pt x="209258" y="607568"/>
                </a:cubicBezTo>
                <a:cubicBezTo>
                  <a:pt x="205110" y="607568"/>
                  <a:pt x="201115" y="606341"/>
                  <a:pt x="197735" y="603733"/>
                </a:cubicBezTo>
                <a:cubicBezTo>
                  <a:pt x="189131" y="597442"/>
                  <a:pt x="187441" y="585321"/>
                  <a:pt x="193894" y="576883"/>
                </a:cubicBezTo>
                <a:lnTo>
                  <a:pt x="265798" y="481145"/>
                </a:lnTo>
                <a:lnTo>
                  <a:pt x="50855" y="481145"/>
                </a:lnTo>
                <a:cubicBezTo>
                  <a:pt x="40253" y="481145"/>
                  <a:pt x="31650" y="472553"/>
                  <a:pt x="31650" y="461967"/>
                </a:cubicBezTo>
                <a:lnTo>
                  <a:pt x="31650" y="133174"/>
                </a:lnTo>
                <a:lnTo>
                  <a:pt x="19205" y="133174"/>
                </a:lnTo>
                <a:cubicBezTo>
                  <a:pt x="8604" y="133174"/>
                  <a:pt x="0" y="124582"/>
                  <a:pt x="0" y="113995"/>
                </a:cubicBezTo>
                <a:lnTo>
                  <a:pt x="0" y="50784"/>
                </a:lnTo>
                <a:cubicBezTo>
                  <a:pt x="0" y="40197"/>
                  <a:pt x="8604" y="31606"/>
                  <a:pt x="19205" y="31606"/>
                </a:cubicBezTo>
                <a:lnTo>
                  <a:pt x="285003" y="31606"/>
                </a:lnTo>
                <a:lnTo>
                  <a:pt x="285003" y="19178"/>
                </a:lnTo>
                <a:cubicBezTo>
                  <a:pt x="285003" y="8592"/>
                  <a:pt x="293607" y="0"/>
                  <a:pt x="30420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圆角矩形 13"/>
          <p:cNvSpPr/>
          <p:nvPr/>
        </p:nvSpPr>
        <p:spPr>
          <a:xfrm>
            <a:off x="10294610" y="5005794"/>
            <a:ext cx="765275" cy="765275"/>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4"/>
          <p:cNvSpPr/>
          <p:nvPr/>
        </p:nvSpPr>
        <p:spPr>
          <a:xfrm>
            <a:off x="10470708" y="5189884"/>
            <a:ext cx="413078" cy="397094"/>
          </a:xfrm>
          <a:custGeom>
            <a:avLst/>
            <a:gdLst>
              <a:gd name="connsiteX0" fmla="*/ 241391 w 516922"/>
              <a:gd name="connsiteY0" fmla="*/ 466920 h 496921"/>
              <a:gd name="connsiteX1" fmla="*/ 374792 w 516922"/>
              <a:gd name="connsiteY1" fmla="*/ 466920 h 496921"/>
              <a:gd name="connsiteX2" fmla="*/ 394157 w 516922"/>
              <a:gd name="connsiteY2" fmla="*/ 492438 h 496921"/>
              <a:gd name="connsiteX3" fmla="*/ 241391 w 516922"/>
              <a:gd name="connsiteY3" fmla="*/ 492438 h 496921"/>
              <a:gd name="connsiteX4" fmla="*/ 45175 w 516922"/>
              <a:gd name="connsiteY4" fmla="*/ 266910 h 496921"/>
              <a:gd name="connsiteX5" fmla="*/ 178975 w 516922"/>
              <a:gd name="connsiteY5" fmla="*/ 266910 h 496921"/>
              <a:gd name="connsiteX6" fmla="*/ 178975 w 516922"/>
              <a:gd name="connsiteY6" fmla="*/ 312085 h 496921"/>
              <a:gd name="connsiteX7" fmla="*/ 45175 w 516922"/>
              <a:gd name="connsiteY7" fmla="*/ 312085 h 496921"/>
              <a:gd name="connsiteX8" fmla="*/ 45175 w 516922"/>
              <a:gd name="connsiteY8" fmla="*/ 167939 h 496921"/>
              <a:gd name="connsiteX9" fmla="*/ 178975 w 516922"/>
              <a:gd name="connsiteY9" fmla="*/ 167939 h 496921"/>
              <a:gd name="connsiteX10" fmla="*/ 178975 w 516922"/>
              <a:gd name="connsiteY10" fmla="*/ 213114 h 496921"/>
              <a:gd name="connsiteX11" fmla="*/ 45175 w 516922"/>
              <a:gd name="connsiteY11" fmla="*/ 213114 h 496921"/>
              <a:gd name="connsiteX12" fmla="*/ 254150 w 516922"/>
              <a:gd name="connsiteY12" fmla="*/ 92418 h 496921"/>
              <a:gd name="connsiteX13" fmla="*/ 497537 w 516922"/>
              <a:gd name="connsiteY13" fmla="*/ 92418 h 496921"/>
              <a:gd name="connsiteX14" fmla="*/ 516922 w 516922"/>
              <a:gd name="connsiteY14" fmla="*/ 111788 h 496921"/>
              <a:gd name="connsiteX15" fmla="*/ 516922 w 516922"/>
              <a:gd name="connsiteY15" fmla="*/ 402340 h 496921"/>
              <a:gd name="connsiteX16" fmla="*/ 497537 w 516922"/>
              <a:gd name="connsiteY16" fmla="*/ 421710 h 496921"/>
              <a:gd name="connsiteX17" fmla="*/ 359690 w 516922"/>
              <a:gd name="connsiteY17" fmla="*/ 421710 h 496921"/>
              <a:gd name="connsiteX18" fmla="*/ 359690 w 516922"/>
              <a:gd name="connsiteY18" fmla="*/ 458298 h 496921"/>
              <a:gd name="connsiteX19" fmla="*/ 254150 w 516922"/>
              <a:gd name="connsiteY19" fmla="*/ 458298 h 496921"/>
              <a:gd name="connsiteX20" fmla="*/ 254150 w 516922"/>
              <a:gd name="connsiteY20" fmla="*/ 382970 h 496921"/>
              <a:gd name="connsiteX21" fmla="*/ 478152 w 516922"/>
              <a:gd name="connsiteY21" fmla="*/ 382970 h 496921"/>
              <a:gd name="connsiteX22" fmla="*/ 478152 w 516922"/>
              <a:gd name="connsiteY22" fmla="*/ 131158 h 496921"/>
              <a:gd name="connsiteX23" fmla="*/ 254150 w 516922"/>
              <a:gd name="connsiteY23" fmla="*/ 131158 h 496921"/>
              <a:gd name="connsiteX24" fmla="*/ 45175 w 516922"/>
              <a:gd name="connsiteY24" fmla="*/ 75176 h 496921"/>
              <a:gd name="connsiteX25" fmla="*/ 178975 w 516922"/>
              <a:gd name="connsiteY25" fmla="*/ 75176 h 496921"/>
              <a:gd name="connsiteX26" fmla="*/ 178975 w 516922"/>
              <a:gd name="connsiteY26" fmla="*/ 120351 h 496921"/>
              <a:gd name="connsiteX27" fmla="*/ 45175 w 516922"/>
              <a:gd name="connsiteY27" fmla="*/ 120351 h 496921"/>
              <a:gd name="connsiteX28" fmla="*/ 28019 w 516922"/>
              <a:gd name="connsiteY28" fmla="*/ 27965 h 496921"/>
              <a:gd name="connsiteX29" fmla="*/ 28019 w 516922"/>
              <a:gd name="connsiteY29" fmla="*/ 466805 h 496921"/>
              <a:gd name="connsiteX30" fmla="*/ 196130 w 516922"/>
              <a:gd name="connsiteY30" fmla="*/ 466805 h 496921"/>
              <a:gd name="connsiteX31" fmla="*/ 196130 w 516922"/>
              <a:gd name="connsiteY31" fmla="*/ 27965 h 496921"/>
              <a:gd name="connsiteX32" fmla="*/ 28019 w 516922"/>
              <a:gd name="connsiteY32" fmla="*/ 0 h 496921"/>
              <a:gd name="connsiteX33" fmla="*/ 196130 w 516922"/>
              <a:gd name="connsiteY33" fmla="*/ 0 h 496921"/>
              <a:gd name="connsiteX34" fmla="*/ 224149 w 516922"/>
              <a:gd name="connsiteY34" fmla="*/ 27965 h 496921"/>
              <a:gd name="connsiteX35" fmla="*/ 224149 w 516922"/>
              <a:gd name="connsiteY35" fmla="*/ 466805 h 496921"/>
              <a:gd name="connsiteX36" fmla="*/ 196130 w 516922"/>
              <a:gd name="connsiteY36" fmla="*/ 496921 h 496921"/>
              <a:gd name="connsiteX37" fmla="*/ 28019 w 516922"/>
              <a:gd name="connsiteY37" fmla="*/ 496921 h 496921"/>
              <a:gd name="connsiteX38" fmla="*/ 0 w 516922"/>
              <a:gd name="connsiteY38" fmla="*/ 466805 h 496921"/>
              <a:gd name="connsiteX39" fmla="*/ 0 w 516922"/>
              <a:gd name="connsiteY39" fmla="*/ 27965 h 496921"/>
              <a:gd name="connsiteX40" fmla="*/ 28019 w 516922"/>
              <a:gd name="connsiteY40" fmla="*/ 0 h 496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16922" h="496921">
                <a:moveTo>
                  <a:pt x="241391" y="466920"/>
                </a:moveTo>
                <a:lnTo>
                  <a:pt x="374792" y="466920"/>
                </a:lnTo>
                <a:lnTo>
                  <a:pt x="394157" y="492438"/>
                </a:lnTo>
                <a:lnTo>
                  <a:pt x="241391" y="492438"/>
                </a:lnTo>
                <a:close/>
                <a:moveTo>
                  <a:pt x="45175" y="266910"/>
                </a:moveTo>
                <a:lnTo>
                  <a:pt x="178975" y="266910"/>
                </a:lnTo>
                <a:lnTo>
                  <a:pt x="178975" y="312085"/>
                </a:lnTo>
                <a:lnTo>
                  <a:pt x="45175" y="312085"/>
                </a:lnTo>
                <a:close/>
                <a:moveTo>
                  <a:pt x="45175" y="167939"/>
                </a:moveTo>
                <a:lnTo>
                  <a:pt x="178975" y="167939"/>
                </a:lnTo>
                <a:lnTo>
                  <a:pt x="178975" y="213114"/>
                </a:lnTo>
                <a:lnTo>
                  <a:pt x="45175" y="213114"/>
                </a:lnTo>
                <a:close/>
                <a:moveTo>
                  <a:pt x="254150" y="92418"/>
                </a:moveTo>
                <a:lnTo>
                  <a:pt x="497537" y="92418"/>
                </a:lnTo>
                <a:cubicBezTo>
                  <a:pt x="508307" y="92418"/>
                  <a:pt x="516922" y="101027"/>
                  <a:pt x="516922" y="111788"/>
                </a:cubicBezTo>
                <a:lnTo>
                  <a:pt x="516922" y="402340"/>
                </a:lnTo>
                <a:cubicBezTo>
                  <a:pt x="516922" y="413101"/>
                  <a:pt x="508307" y="421710"/>
                  <a:pt x="497537" y="421710"/>
                </a:cubicBezTo>
                <a:lnTo>
                  <a:pt x="359690" y="421710"/>
                </a:lnTo>
                <a:lnTo>
                  <a:pt x="359690" y="458298"/>
                </a:lnTo>
                <a:lnTo>
                  <a:pt x="254150" y="458298"/>
                </a:lnTo>
                <a:lnTo>
                  <a:pt x="254150" y="382970"/>
                </a:lnTo>
                <a:lnTo>
                  <a:pt x="478152" y="382970"/>
                </a:lnTo>
                <a:lnTo>
                  <a:pt x="478152" y="131158"/>
                </a:lnTo>
                <a:lnTo>
                  <a:pt x="254150" y="131158"/>
                </a:lnTo>
                <a:close/>
                <a:moveTo>
                  <a:pt x="45175" y="75176"/>
                </a:moveTo>
                <a:lnTo>
                  <a:pt x="178975" y="75176"/>
                </a:lnTo>
                <a:lnTo>
                  <a:pt x="178975" y="120351"/>
                </a:lnTo>
                <a:lnTo>
                  <a:pt x="45175" y="120351"/>
                </a:lnTo>
                <a:close/>
                <a:moveTo>
                  <a:pt x="28019" y="27965"/>
                </a:moveTo>
                <a:lnTo>
                  <a:pt x="28019" y="466805"/>
                </a:lnTo>
                <a:lnTo>
                  <a:pt x="196130" y="466805"/>
                </a:lnTo>
                <a:lnTo>
                  <a:pt x="196130" y="27965"/>
                </a:lnTo>
                <a:close/>
                <a:moveTo>
                  <a:pt x="28019" y="0"/>
                </a:moveTo>
                <a:lnTo>
                  <a:pt x="196130" y="0"/>
                </a:lnTo>
                <a:cubicBezTo>
                  <a:pt x="211217" y="0"/>
                  <a:pt x="224149" y="12907"/>
                  <a:pt x="224149" y="27965"/>
                </a:cubicBezTo>
                <a:lnTo>
                  <a:pt x="224149" y="466805"/>
                </a:lnTo>
                <a:cubicBezTo>
                  <a:pt x="224149" y="484014"/>
                  <a:pt x="211217" y="496921"/>
                  <a:pt x="196130" y="496921"/>
                </a:cubicBezTo>
                <a:lnTo>
                  <a:pt x="28019" y="496921"/>
                </a:lnTo>
                <a:cubicBezTo>
                  <a:pt x="12932" y="496921"/>
                  <a:pt x="0" y="484014"/>
                  <a:pt x="0" y="466805"/>
                </a:cubicBezTo>
                <a:lnTo>
                  <a:pt x="0" y="27965"/>
                </a:lnTo>
                <a:cubicBezTo>
                  <a:pt x="0" y="12907"/>
                  <a:pt x="12932" y="0"/>
                  <a:pt x="280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21" name="文本框 20"/>
          <p:cNvSpPr txBox="1"/>
          <p:nvPr/>
        </p:nvSpPr>
        <p:spPr>
          <a:xfrm>
            <a:off x="6527914" y="2803421"/>
            <a:ext cx="4741748" cy="757643"/>
          </a:xfrm>
          <a:prstGeom prst="rect">
            <a:avLst/>
          </a:prstGeom>
          <a:noFill/>
        </p:spPr>
        <p:txBody>
          <a:bodyPr wrap="square" rtlCol="0">
            <a:spAutoFit/>
            <a:scene3d>
              <a:camera prst="orthographicFront"/>
              <a:lightRig rig="threePt" dir="t"/>
            </a:scene3d>
            <a:sp3d contourW="12700"/>
          </a:bodyPr>
          <a:lstStyle/>
          <a:p>
            <a:pPr algn="just">
              <a:lnSpc>
                <a:spcPct val="150000"/>
              </a:lnSpc>
              <a:spcBef>
                <a:spcPts val="1200"/>
              </a:spcBef>
            </a:pPr>
            <a:r>
              <a:rPr lang="zh-CN" altLang="en-US" sz="1000" dirty="0">
                <a:solidFill>
                  <a:schemeClr val="tx1">
                    <a:lumMod val="75000"/>
                    <a:lumOff val="25000"/>
                  </a:schemeClr>
                </a:solidFill>
                <a:latin typeface="+mn-ea"/>
              </a:rPr>
              <a:t>您的内容打在这里，或者通过复制您的文本后，在此框中选择粘贴，并选择只保留文字。您的内容打在这里，或者通过复制您的文本后，在此框中选择粘贴，并选择只保留文字。您的内容打在这里，或者通过复制您的文本后</a:t>
            </a:r>
            <a:endParaRPr lang="en-US" altLang="zh-CN" sz="1000" dirty="0">
              <a:solidFill>
                <a:schemeClr val="tx1">
                  <a:lumMod val="75000"/>
                  <a:lumOff val="25000"/>
                </a:schemeClr>
              </a:solidFill>
              <a:latin typeface="+mn-ea"/>
            </a:endParaRPr>
          </a:p>
        </p:txBody>
      </p:sp>
      <p:sp>
        <p:nvSpPr>
          <p:cNvPr id="22" name="文本框 21"/>
          <p:cNvSpPr txBox="1"/>
          <p:nvPr/>
        </p:nvSpPr>
        <p:spPr>
          <a:xfrm>
            <a:off x="6527914" y="3831123"/>
            <a:ext cx="4741748" cy="784830"/>
          </a:xfrm>
          <a:prstGeom prst="rect">
            <a:avLst/>
          </a:prstGeom>
          <a:noFill/>
        </p:spPr>
        <p:txBody>
          <a:bodyPr wrap="square" rtlCol="0">
            <a:spAutoFit/>
            <a:scene3d>
              <a:camera prst="orthographicFront"/>
              <a:lightRig rig="threePt" dir="t"/>
            </a:scene3d>
            <a:sp3d contourW="12700"/>
          </a:bodyPr>
          <a:lstStyle/>
          <a:p>
            <a:pPr algn="just">
              <a:lnSpc>
                <a:spcPct val="150000"/>
              </a:lnSpc>
              <a:spcBef>
                <a:spcPts val="1200"/>
              </a:spcBef>
            </a:pPr>
            <a:r>
              <a:rPr lang="zh-CN" altLang="en-US" sz="1000" dirty="0">
                <a:solidFill>
                  <a:schemeClr val="tx1">
                    <a:lumMod val="75000"/>
                    <a:lumOff val="25000"/>
                  </a:schemeClr>
                </a:solidFill>
                <a:latin typeface="+mn-ea"/>
              </a:rPr>
              <a:t>您的内容打在这里，或者通过复制您的文本后，在此框中选择粘贴，并选择只保留文字。您的内容打在这里，或者通过复制您的文本后，在此框中选择粘贴，并选择只保留文字。您的内容打在这里</a:t>
            </a:r>
            <a:endParaRPr lang="en-US" altLang="zh-CN" sz="1000" dirty="0">
              <a:solidFill>
                <a:schemeClr val="tx1">
                  <a:lumMod val="75000"/>
                  <a:lumOff val="25000"/>
                </a:schemeClr>
              </a:solidFill>
              <a:latin typeface="+mn-ea"/>
            </a:endParaRPr>
          </a:p>
        </p:txBody>
      </p:sp>
      <p:sp>
        <p:nvSpPr>
          <p:cNvPr id="23" name="文本框 22"/>
          <p:cNvSpPr txBox="1"/>
          <p:nvPr/>
        </p:nvSpPr>
        <p:spPr>
          <a:xfrm>
            <a:off x="6527914" y="1960384"/>
            <a:ext cx="4741748" cy="553998"/>
          </a:xfrm>
          <a:prstGeom prst="rect">
            <a:avLst/>
          </a:prstGeom>
          <a:noFill/>
        </p:spPr>
        <p:txBody>
          <a:bodyPr wrap="square" rtlCol="0">
            <a:spAutoFit/>
            <a:scene3d>
              <a:camera prst="orthographicFront"/>
              <a:lightRig rig="threePt" dir="t"/>
            </a:scene3d>
            <a:sp3d contourW="12700"/>
          </a:bodyPr>
          <a:lstStyle/>
          <a:p>
            <a:pPr algn="just">
              <a:lnSpc>
                <a:spcPct val="150000"/>
              </a:lnSpc>
              <a:spcBef>
                <a:spcPts val="1200"/>
              </a:spcBef>
            </a:pPr>
            <a:r>
              <a:rPr lang="zh-CN" altLang="en-US" sz="1000" dirty="0">
                <a:solidFill>
                  <a:schemeClr val="tx1">
                    <a:lumMod val="75000"/>
                    <a:lumOff val="25000"/>
                  </a:schemeClr>
                </a:solidFill>
                <a:latin typeface="+mn-ea"/>
              </a:rPr>
              <a:t>您的内容打在这里，或者通过复制您的文本后，在此框中选择粘贴，并选择只保留文字。您的内容打在这里，或者通过复制您的文本后，</a:t>
            </a:r>
            <a:endParaRPr lang="en-US" altLang="zh-CN" sz="1000" dirty="0">
              <a:solidFill>
                <a:schemeClr val="tx1">
                  <a:lumMod val="75000"/>
                  <a:lumOff val="25000"/>
                </a:schemeClr>
              </a:solidFill>
              <a:latin typeface="+mn-ea"/>
            </a:endParaRPr>
          </a:p>
        </p:txBody>
      </p:sp>
      <p:sp>
        <p:nvSpPr>
          <p:cNvPr id="29" name="文本框 28">
            <a:extLst>
              <a:ext uri="{FF2B5EF4-FFF2-40B4-BE49-F238E27FC236}">
                <a16:creationId xmlns="" xmlns:a16="http://schemas.microsoft.com/office/drawing/2014/main" id="{67AD9606-6830-46D6-89EC-11D1CCE27E6E}"/>
              </a:ext>
            </a:extLst>
          </p:cNvPr>
          <p:cNvSpPr txBox="1"/>
          <p:nvPr/>
        </p:nvSpPr>
        <p:spPr>
          <a:xfrm>
            <a:off x="419285" y="366875"/>
            <a:ext cx="923740"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bg1"/>
                </a:solidFill>
                <a:latin typeface="Century Gothic" panose="020B0502020202020204" pitchFamily="34" charset="0"/>
              </a:rPr>
              <a:t>02</a:t>
            </a:r>
            <a:endParaRPr lang="zh-CN" altLang="en-US" sz="4000" dirty="0">
              <a:solidFill>
                <a:schemeClr val="bg1"/>
              </a:solidFill>
              <a:latin typeface="Century Gothic" panose="020B0502020202020204" pitchFamily="34" charset="0"/>
            </a:endParaRPr>
          </a:p>
        </p:txBody>
      </p:sp>
      <p:grpSp>
        <p:nvGrpSpPr>
          <p:cNvPr id="30" name="组合 29">
            <a:extLst>
              <a:ext uri="{FF2B5EF4-FFF2-40B4-BE49-F238E27FC236}">
                <a16:creationId xmlns="" xmlns:a16="http://schemas.microsoft.com/office/drawing/2014/main" id="{F37C3E0D-D208-48C6-9AAF-8815482920B7}"/>
              </a:ext>
            </a:extLst>
          </p:cNvPr>
          <p:cNvGrpSpPr/>
          <p:nvPr/>
        </p:nvGrpSpPr>
        <p:grpSpPr>
          <a:xfrm>
            <a:off x="1473289" y="371367"/>
            <a:ext cx="4260761" cy="804130"/>
            <a:chOff x="7318011" y="1456480"/>
            <a:chExt cx="4260761" cy="804130"/>
          </a:xfrm>
        </p:grpSpPr>
        <p:sp>
          <p:nvSpPr>
            <p:cNvPr id="31" name="文本框 30">
              <a:extLst>
                <a:ext uri="{FF2B5EF4-FFF2-40B4-BE49-F238E27FC236}">
                  <a16:creationId xmlns="" xmlns:a16="http://schemas.microsoft.com/office/drawing/2014/main" id="{4437E39C-56D2-4D60-AFD7-F100936CD656}"/>
                </a:ext>
              </a:extLst>
            </p:cNvPr>
            <p:cNvSpPr txBox="1"/>
            <p:nvPr/>
          </p:nvSpPr>
          <p:spPr>
            <a:xfrm>
              <a:off x="7318011" y="145648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tx1">
                      <a:lumMod val="85000"/>
                      <a:lumOff val="15000"/>
                    </a:schemeClr>
                  </a:solidFill>
                </a:rPr>
                <a:t>项目介绍</a:t>
              </a:r>
            </a:p>
          </p:txBody>
        </p:sp>
        <p:sp>
          <p:nvSpPr>
            <p:cNvPr id="32" name="文本框 31">
              <a:extLst>
                <a:ext uri="{FF2B5EF4-FFF2-40B4-BE49-F238E27FC236}">
                  <a16:creationId xmlns="" xmlns:a16="http://schemas.microsoft.com/office/drawing/2014/main" id="{AB5A433F-5074-44B5-B494-0235D49F7E48}"/>
                </a:ext>
              </a:extLst>
            </p:cNvPr>
            <p:cNvSpPr txBox="1"/>
            <p:nvPr/>
          </p:nvSpPr>
          <p:spPr>
            <a:xfrm>
              <a:off x="7318011" y="1984059"/>
              <a:ext cx="4260761"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Century Gothic" panose="020B0502020202020204" pitchFamily="34" charset="0"/>
                  <a:ea typeface="+mj-ea"/>
                </a:rPr>
                <a:t>The user can demonstrate on a projector or computer</a:t>
              </a:r>
            </a:p>
          </p:txBody>
        </p:sp>
      </p:grpSp>
    </p:spTree>
    <p:extLst>
      <p:ext uri="{BB962C8B-B14F-4D97-AF65-F5344CB8AC3E}">
        <p14:creationId xmlns:p14="http://schemas.microsoft.com/office/powerpoint/2010/main" val="2800307484"/>
      </p:ext>
    </p:extLst>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8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38000">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left)">
                                          <p:cBhvr>
                                            <p:cTn id="12" dur="500"/>
                                            <p:tgtEl>
                                              <p:spTgt spid="23"/>
                                            </p:tgtEl>
                                          </p:cBhvr>
                                        </p:animEffect>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ipe(left)">
                                          <p:cBhvr>
                                            <p:cTn id="16" dur="500"/>
                                            <p:tgtEl>
                                              <p:spTgt spid="21"/>
                                            </p:tgtEl>
                                          </p:cBhvr>
                                        </p:animEffect>
                                      </p:childTnLst>
                                    </p:cTn>
                                  </p:par>
                                </p:childTnLst>
                              </p:cTn>
                            </p:par>
                            <p:par>
                              <p:cTn id="17" fill="hold">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500"/>
                                            <p:tgtEl>
                                              <p:spTgt spid="22"/>
                                            </p:tgtEl>
                                          </p:cBhvr>
                                        </p:animEffect>
                                      </p:childTnLst>
                                    </p:cTn>
                                  </p:par>
                                </p:childTnLst>
                              </p:cTn>
                            </p:par>
                            <p:par>
                              <p:cTn id="21" fill="hold">
                                <p:stCondLst>
                                  <p:cond delay="2500"/>
                                </p:stCondLst>
                                <p:childTnLst>
                                  <p:par>
                                    <p:cTn id="22" presetID="53" presetClass="entr" presetSubtype="16"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Effect transition="in" filter="fade">
                                          <p:cBhvr>
                                            <p:cTn id="36" dur="500"/>
                                            <p:tgtEl>
                                              <p:spTgt spid="8"/>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p:cTn id="39" dur="500" fill="hold"/>
                                            <p:tgtEl>
                                              <p:spTgt spid="17"/>
                                            </p:tgtEl>
                                            <p:attrNameLst>
                                              <p:attrName>ppt_w</p:attrName>
                                            </p:attrNameLst>
                                          </p:cBhvr>
                                          <p:tavLst>
                                            <p:tav tm="0">
                                              <p:val>
                                                <p:fltVal val="0"/>
                                              </p:val>
                                            </p:tav>
                                            <p:tav tm="100000">
                                              <p:val>
                                                <p:strVal val="#ppt_w"/>
                                              </p:val>
                                            </p:tav>
                                          </p:tavLst>
                                        </p:anim>
                                        <p:anim calcmode="lin" valueType="num">
                                          <p:cBhvr>
                                            <p:cTn id="40" dur="500" fill="hold"/>
                                            <p:tgtEl>
                                              <p:spTgt spid="17"/>
                                            </p:tgtEl>
                                            <p:attrNameLst>
                                              <p:attrName>ppt_h</p:attrName>
                                            </p:attrNameLst>
                                          </p:cBhvr>
                                          <p:tavLst>
                                            <p:tav tm="0">
                                              <p:val>
                                                <p:fltVal val="0"/>
                                              </p:val>
                                            </p:tav>
                                            <p:tav tm="100000">
                                              <p:val>
                                                <p:strVal val="#ppt_h"/>
                                              </p:val>
                                            </p:tav>
                                          </p:tavLst>
                                        </p:anim>
                                        <p:animEffect transition="in" filter="fade">
                                          <p:cBhvr>
                                            <p:cTn id="41" dur="500"/>
                                            <p:tgtEl>
                                              <p:spTgt spid="17"/>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ppt_w</p:attrName>
                                            </p:attrNameLst>
                                          </p:cBhvr>
                                          <p:tavLst>
                                            <p:tav tm="0">
                                              <p:val>
                                                <p:fltVal val="0"/>
                                              </p:val>
                                            </p:tav>
                                            <p:tav tm="100000">
                                              <p:val>
                                                <p:strVal val="#ppt_w"/>
                                              </p:val>
                                            </p:tav>
                                          </p:tavLst>
                                        </p:anim>
                                        <p:anim calcmode="lin" valueType="num">
                                          <p:cBhvr>
                                            <p:cTn id="45" dur="500" fill="hold"/>
                                            <p:tgtEl>
                                              <p:spTgt spid="11"/>
                                            </p:tgtEl>
                                            <p:attrNameLst>
                                              <p:attrName>ppt_h</p:attrName>
                                            </p:attrNameLst>
                                          </p:cBhvr>
                                          <p:tavLst>
                                            <p:tav tm="0">
                                              <p:val>
                                                <p:fltVal val="0"/>
                                              </p:val>
                                            </p:tav>
                                            <p:tav tm="100000">
                                              <p:val>
                                                <p:strVal val="#ppt_h"/>
                                              </p:val>
                                            </p:tav>
                                          </p:tavLst>
                                        </p:anim>
                                        <p:animEffect transition="in" filter="fade">
                                          <p:cBhvr>
                                            <p:cTn id="46" dur="500"/>
                                            <p:tgtEl>
                                              <p:spTgt spid="11"/>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p:cTn id="49" dur="500" fill="hold"/>
                                            <p:tgtEl>
                                              <p:spTgt spid="19"/>
                                            </p:tgtEl>
                                            <p:attrNameLst>
                                              <p:attrName>ppt_w</p:attrName>
                                            </p:attrNameLst>
                                          </p:cBhvr>
                                          <p:tavLst>
                                            <p:tav tm="0">
                                              <p:val>
                                                <p:fltVal val="0"/>
                                              </p:val>
                                            </p:tav>
                                            <p:tav tm="100000">
                                              <p:val>
                                                <p:strVal val="#ppt_w"/>
                                              </p:val>
                                            </p:tav>
                                          </p:tavLst>
                                        </p:anim>
                                        <p:anim calcmode="lin" valueType="num">
                                          <p:cBhvr>
                                            <p:cTn id="50" dur="500" fill="hold"/>
                                            <p:tgtEl>
                                              <p:spTgt spid="19"/>
                                            </p:tgtEl>
                                            <p:attrNameLst>
                                              <p:attrName>ppt_h</p:attrName>
                                            </p:attrNameLst>
                                          </p:cBhvr>
                                          <p:tavLst>
                                            <p:tav tm="0">
                                              <p:val>
                                                <p:fltVal val="0"/>
                                              </p:val>
                                            </p:tav>
                                            <p:tav tm="100000">
                                              <p:val>
                                                <p:strVal val="#ppt_h"/>
                                              </p:val>
                                            </p:tav>
                                          </p:tavLst>
                                        </p:anim>
                                        <p:animEffect transition="in" filter="fade">
                                          <p:cBhvr>
                                            <p:cTn id="51" dur="500"/>
                                            <p:tgtEl>
                                              <p:spTgt spid="19"/>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ppt_w</p:attrName>
                                            </p:attrNameLst>
                                          </p:cBhvr>
                                          <p:tavLst>
                                            <p:tav tm="0">
                                              <p:val>
                                                <p:fltVal val="0"/>
                                              </p:val>
                                            </p:tav>
                                            <p:tav tm="100000">
                                              <p:val>
                                                <p:strVal val="#ppt_w"/>
                                              </p:val>
                                            </p:tav>
                                          </p:tavLst>
                                        </p:anim>
                                        <p:anim calcmode="lin" valueType="num">
                                          <p:cBhvr>
                                            <p:cTn id="55" dur="500" fill="hold"/>
                                            <p:tgtEl>
                                              <p:spTgt spid="14"/>
                                            </p:tgtEl>
                                            <p:attrNameLst>
                                              <p:attrName>ppt_h</p:attrName>
                                            </p:attrNameLst>
                                          </p:cBhvr>
                                          <p:tavLst>
                                            <p:tav tm="0">
                                              <p:val>
                                                <p:fltVal val="0"/>
                                              </p:val>
                                            </p:tav>
                                            <p:tav tm="100000">
                                              <p:val>
                                                <p:strVal val="#ppt_h"/>
                                              </p:val>
                                            </p:tav>
                                          </p:tavLst>
                                        </p:anim>
                                        <p:animEffect transition="in" filter="fade">
                                          <p:cBhvr>
                                            <p:cTn id="56" dur="500"/>
                                            <p:tgtEl>
                                              <p:spTgt spid="14"/>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p:cTn id="59" dur="500" fill="hold"/>
                                            <p:tgtEl>
                                              <p:spTgt spid="20"/>
                                            </p:tgtEl>
                                            <p:attrNameLst>
                                              <p:attrName>ppt_w</p:attrName>
                                            </p:attrNameLst>
                                          </p:cBhvr>
                                          <p:tavLst>
                                            <p:tav tm="0">
                                              <p:val>
                                                <p:fltVal val="0"/>
                                              </p:val>
                                            </p:tav>
                                            <p:tav tm="100000">
                                              <p:val>
                                                <p:strVal val="#ppt_w"/>
                                              </p:val>
                                            </p:tav>
                                          </p:tavLst>
                                        </p:anim>
                                        <p:anim calcmode="lin" valueType="num">
                                          <p:cBhvr>
                                            <p:cTn id="60" dur="500" fill="hold"/>
                                            <p:tgtEl>
                                              <p:spTgt spid="20"/>
                                            </p:tgtEl>
                                            <p:attrNameLst>
                                              <p:attrName>ppt_h</p:attrName>
                                            </p:attrNameLst>
                                          </p:cBhvr>
                                          <p:tavLst>
                                            <p:tav tm="0">
                                              <p:val>
                                                <p:fltVal val="0"/>
                                              </p:val>
                                            </p:tav>
                                            <p:tav tm="100000">
                                              <p:val>
                                                <p:strVal val="#ppt_h"/>
                                              </p:val>
                                            </p:tav>
                                          </p:tavLst>
                                        </p:anim>
                                        <p:animEffect transition="in" filter="fade">
                                          <p:cBhvr>
                                            <p:cTn id="6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18" grpId="0" animBg="1"/>
          <p:bldP spid="8" grpId="0" animBg="1"/>
          <p:bldP spid="17" grpId="0" animBg="1"/>
          <p:bldP spid="11" grpId="0" animBg="1"/>
          <p:bldP spid="19" grpId="0" animBg="1"/>
          <p:bldP spid="14" grpId="0" animBg="1"/>
          <p:bldP spid="20" grpId="0" animBg="1"/>
          <p:bldP spid="21" grpId="0"/>
          <p:bldP spid="22"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left)">
                                          <p:cBhvr>
                                            <p:cTn id="12" dur="500"/>
                                            <p:tgtEl>
                                              <p:spTgt spid="23"/>
                                            </p:tgtEl>
                                          </p:cBhvr>
                                        </p:animEffect>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ipe(left)">
                                          <p:cBhvr>
                                            <p:cTn id="16" dur="500"/>
                                            <p:tgtEl>
                                              <p:spTgt spid="21"/>
                                            </p:tgtEl>
                                          </p:cBhvr>
                                        </p:animEffect>
                                      </p:childTnLst>
                                    </p:cTn>
                                  </p:par>
                                </p:childTnLst>
                              </p:cTn>
                            </p:par>
                            <p:par>
                              <p:cTn id="17" fill="hold">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500"/>
                                            <p:tgtEl>
                                              <p:spTgt spid="22"/>
                                            </p:tgtEl>
                                          </p:cBhvr>
                                        </p:animEffect>
                                      </p:childTnLst>
                                    </p:cTn>
                                  </p:par>
                                </p:childTnLst>
                              </p:cTn>
                            </p:par>
                            <p:par>
                              <p:cTn id="21" fill="hold">
                                <p:stCondLst>
                                  <p:cond delay="2500"/>
                                </p:stCondLst>
                                <p:childTnLst>
                                  <p:par>
                                    <p:cTn id="22" presetID="53" presetClass="entr" presetSubtype="16"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Effect transition="in" filter="fade">
                                          <p:cBhvr>
                                            <p:cTn id="36" dur="500"/>
                                            <p:tgtEl>
                                              <p:spTgt spid="8"/>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p:cTn id="39" dur="500" fill="hold"/>
                                            <p:tgtEl>
                                              <p:spTgt spid="17"/>
                                            </p:tgtEl>
                                            <p:attrNameLst>
                                              <p:attrName>ppt_w</p:attrName>
                                            </p:attrNameLst>
                                          </p:cBhvr>
                                          <p:tavLst>
                                            <p:tav tm="0">
                                              <p:val>
                                                <p:fltVal val="0"/>
                                              </p:val>
                                            </p:tav>
                                            <p:tav tm="100000">
                                              <p:val>
                                                <p:strVal val="#ppt_w"/>
                                              </p:val>
                                            </p:tav>
                                          </p:tavLst>
                                        </p:anim>
                                        <p:anim calcmode="lin" valueType="num">
                                          <p:cBhvr>
                                            <p:cTn id="40" dur="500" fill="hold"/>
                                            <p:tgtEl>
                                              <p:spTgt spid="17"/>
                                            </p:tgtEl>
                                            <p:attrNameLst>
                                              <p:attrName>ppt_h</p:attrName>
                                            </p:attrNameLst>
                                          </p:cBhvr>
                                          <p:tavLst>
                                            <p:tav tm="0">
                                              <p:val>
                                                <p:fltVal val="0"/>
                                              </p:val>
                                            </p:tav>
                                            <p:tav tm="100000">
                                              <p:val>
                                                <p:strVal val="#ppt_h"/>
                                              </p:val>
                                            </p:tav>
                                          </p:tavLst>
                                        </p:anim>
                                        <p:animEffect transition="in" filter="fade">
                                          <p:cBhvr>
                                            <p:cTn id="41" dur="500"/>
                                            <p:tgtEl>
                                              <p:spTgt spid="17"/>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ppt_w</p:attrName>
                                            </p:attrNameLst>
                                          </p:cBhvr>
                                          <p:tavLst>
                                            <p:tav tm="0">
                                              <p:val>
                                                <p:fltVal val="0"/>
                                              </p:val>
                                            </p:tav>
                                            <p:tav tm="100000">
                                              <p:val>
                                                <p:strVal val="#ppt_w"/>
                                              </p:val>
                                            </p:tav>
                                          </p:tavLst>
                                        </p:anim>
                                        <p:anim calcmode="lin" valueType="num">
                                          <p:cBhvr>
                                            <p:cTn id="45" dur="500" fill="hold"/>
                                            <p:tgtEl>
                                              <p:spTgt spid="11"/>
                                            </p:tgtEl>
                                            <p:attrNameLst>
                                              <p:attrName>ppt_h</p:attrName>
                                            </p:attrNameLst>
                                          </p:cBhvr>
                                          <p:tavLst>
                                            <p:tav tm="0">
                                              <p:val>
                                                <p:fltVal val="0"/>
                                              </p:val>
                                            </p:tav>
                                            <p:tav tm="100000">
                                              <p:val>
                                                <p:strVal val="#ppt_h"/>
                                              </p:val>
                                            </p:tav>
                                          </p:tavLst>
                                        </p:anim>
                                        <p:animEffect transition="in" filter="fade">
                                          <p:cBhvr>
                                            <p:cTn id="46" dur="500"/>
                                            <p:tgtEl>
                                              <p:spTgt spid="11"/>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p:cTn id="49" dur="500" fill="hold"/>
                                            <p:tgtEl>
                                              <p:spTgt spid="19"/>
                                            </p:tgtEl>
                                            <p:attrNameLst>
                                              <p:attrName>ppt_w</p:attrName>
                                            </p:attrNameLst>
                                          </p:cBhvr>
                                          <p:tavLst>
                                            <p:tav tm="0">
                                              <p:val>
                                                <p:fltVal val="0"/>
                                              </p:val>
                                            </p:tav>
                                            <p:tav tm="100000">
                                              <p:val>
                                                <p:strVal val="#ppt_w"/>
                                              </p:val>
                                            </p:tav>
                                          </p:tavLst>
                                        </p:anim>
                                        <p:anim calcmode="lin" valueType="num">
                                          <p:cBhvr>
                                            <p:cTn id="50" dur="500" fill="hold"/>
                                            <p:tgtEl>
                                              <p:spTgt spid="19"/>
                                            </p:tgtEl>
                                            <p:attrNameLst>
                                              <p:attrName>ppt_h</p:attrName>
                                            </p:attrNameLst>
                                          </p:cBhvr>
                                          <p:tavLst>
                                            <p:tav tm="0">
                                              <p:val>
                                                <p:fltVal val="0"/>
                                              </p:val>
                                            </p:tav>
                                            <p:tav tm="100000">
                                              <p:val>
                                                <p:strVal val="#ppt_h"/>
                                              </p:val>
                                            </p:tav>
                                          </p:tavLst>
                                        </p:anim>
                                        <p:animEffect transition="in" filter="fade">
                                          <p:cBhvr>
                                            <p:cTn id="51" dur="500"/>
                                            <p:tgtEl>
                                              <p:spTgt spid="19"/>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ppt_w</p:attrName>
                                            </p:attrNameLst>
                                          </p:cBhvr>
                                          <p:tavLst>
                                            <p:tav tm="0">
                                              <p:val>
                                                <p:fltVal val="0"/>
                                              </p:val>
                                            </p:tav>
                                            <p:tav tm="100000">
                                              <p:val>
                                                <p:strVal val="#ppt_w"/>
                                              </p:val>
                                            </p:tav>
                                          </p:tavLst>
                                        </p:anim>
                                        <p:anim calcmode="lin" valueType="num">
                                          <p:cBhvr>
                                            <p:cTn id="55" dur="500" fill="hold"/>
                                            <p:tgtEl>
                                              <p:spTgt spid="14"/>
                                            </p:tgtEl>
                                            <p:attrNameLst>
                                              <p:attrName>ppt_h</p:attrName>
                                            </p:attrNameLst>
                                          </p:cBhvr>
                                          <p:tavLst>
                                            <p:tav tm="0">
                                              <p:val>
                                                <p:fltVal val="0"/>
                                              </p:val>
                                            </p:tav>
                                            <p:tav tm="100000">
                                              <p:val>
                                                <p:strVal val="#ppt_h"/>
                                              </p:val>
                                            </p:tav>
                                          </p:tavLst>
                                        </p:anim>
                                        <p:animEffect transition="in" filter="fade">
                                          <p:cBhvr>
                                            <p:cTn id="56" dur="500"/>
                                            <p:tgtEl>
                                              <p:spTgt spid="14"/>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p:cTn id="59" dur="500" fill="hold"/>
                                            <p:tgtEl>
                                              <p:spTgt spid="20"/>
                                            </p:tgtEl>
                                            <p:attrNameLst>
                                              <p:attrName>ppt_w</p:attrName>
                                            </p:attrNameLst>
                                          </p:cBhvr>
                                          <p:tavLst>
                                            <p:tav tm="0">
                                              <p:val>
                                                <p:fltVal val="0"/>
                                              </p:val>
                                            </p:tav>
                                            <p:tav tm="100000">
                                              <p:val>
                                                <p:strVal val="#ppt_w"/>
                                              </p:val>
                                            </p:tav>
                                          </p:tavLst>
                                        </p:anim>
                                        <p:anim calcmode="lin" valueType="num">
                                          <p:cBhvr>
                                            <p:cTn id="60" dur="500" fill="hold"/>
                                            <p:tgtEl>
                                              <p:spTgt spid="20"/>
                                            </p:tgtEl>
                                            <p:attrNameLst>
                                              <p:attrName>ppt_h</p:attrName>
                                            </p:attrNameLst>
                                          </p:cBhvr>
                                          <p:tavLst>
                                            <p:tav tm="0">
                                              <p:val>
                                                <p:fltVal val="0"/>
                                              </p:val>
                                            </p:tav>
                                            <p:tav tm="100000">
                                              <p:val>
                                                <p:strVal val="#ppt_h"/>
                                              </p:val>
                                            </p:tav>
                                          </p:tavLst>
                                        </p:anim>
                                        <p:animEffect transition="in" filter="fade">
                                          <p:cBhvr>
                                            <p:cTn id="6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18" grpId="0" animBg="1"/>
          <p:bldP spid="8" grpId="0" animBg="1"/>
          <p:bldP spid="17" grpId="0" animBg="1"/>
          <p:bldP spid="11" grpId="0" animBg="1"/>
          <p:bldP spid="19" grpId="0" animBg="1"/>
          <p:bldP spid="14" grpId="0" animBg="1"/>
          <p:bldP spid="20" grpId="0" animBg="1"/>
          <p:bldP spid="21" grpId="0"/>
          <p:bldP spid="22" grpId="0"/>
          <p:bldP spid="23"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18"/>
          <p:cNvSpPr/>
          <p:nvPr/>
        </p:nvSpPr>
        <p:spPr>
          <a:xfrm>
            <a:off x="1586816" y="2100896"/>
            <a:ext cx="2287368" cy="2306004"/>
          </a:xfrm>
          <a:custGeom>
            <a:avLst/>
            <a:gdLst>
              <a:gd name="connsiteX0" fmla="*/ 306596 w 2098299"/>
              <a:gd name="connsiteY0" fmla="*/ 1416767 h 2115395"/>
              <a:gd name="connsiteX1" fmla="*/ 466447 w 2098299"/>
              <a:gd name="connsiteY1" fmla="*/ 1482979 h 2115395"/>
              <a:gd name="connsiteX2" fmla="*/ 711538 w 2098299"/>
              <a:gd name="connsiteY2" fmla="*/ 1728071 h 2115395"/>
              <a:gd name="connsiteX3" fmla="*/ 711538 w 2098299"/>
              <a:gd name="connsiteY3" fmla="*/ 2047774 h 2115395"/>
              <a:gd name="connsiteX4" fmla="*/ 711538 w 2098299"/>
              <a:gd name="connsiteY4" fmla="*/ 2047772 h 2115395"/>
              <a:gd name="connsiteX5" fmla="*/ 391835 w 2098299"/>
              <a:gd name="connsiteY5" fmla="*/ 2047772 h 2115395"/>
              <a:gd name="connsiteX6" fmla="*/ 146745 w 2098299"/>
              <a:gd name="connsiteY6" fmla="*/ 1802682 h 2115395"/>
              <a:gd name="connsiteX7" fmla="*/ 146745 w 2098299"/>
              <a:gd name="connsiteY7" fmla="*/ 1482979 h 2115395"/>
              <a:gd name="connsiteX8" fmla="*/ 306596 w 2098299"/>
              <a:gd name="connsiteY8" fmla="*/ 1416767 h 2115395"/>
              <a:gd name="connsiteX9" fmla="*/ 226064 w 2098299"/>
              <a:gd name="connsiteY9" fmla="*/ 2 h 2115395"/>
              <a:gd name="connsiteX10" fmla="*/ 385915 w 2098299"/>
              <a:gd name="connsiteY10" fmla="*/ 66214 h 2115395"/>
              <a:gd name="connsiteX11" fmla="*/ 628266 w 2098299"/>
              <a:gd name="connsiteY11" fmla="*/ 308566 h 2115395"/>
              <a:gd name="connsiteX12" fmla="*/ 625459 w 2098299"/>
              <a:gd name="connsiteY12" fmla="*/ 279277 h 2115395"/>
              <a:gd name="connsiteX13" fmla="*/ 691672 w 2098299"/>
              <a:gd name="connsiteY13" fmla="*/ 119425 h 2115395"/>
              <a:gd name="connsiteX14" fmla="*/ 1011374 w 2098299"/>
              <a:gd name="connsiteY14" fmla="*/ 119425 h 2115395"/>
              <a:gd name="connsiteX15" fmla="*/ 1968926 w 2098299"/>
              <a:gd name="connsiteY15" fmla="*/ 1076978 h 2115395"/>
              <a:gd name="connsiteX16" fmla="*/ 1968926 w 2098299"/>
              <a:gd name="connsiteY16" fmla="*/ 1396681 h 2115395"/>
              <a:gd name="connsiteX17" fmla="*/ 1968926 w 2098299"/>
              <a:gd name="connsiteY17" fmla="*/ 1396680 h 2115395"/>
              <a:gd name="connsiteX18" fmla="*/ 1809075 w 2098299"/>
              <a:gd name="connsiteY18" fmla="*/ 1462892 h 2115395"/>
              <a:gd name="connsiteX19" fmla="*/ 1779785 w 2098299"/>
              <a:gd name="connsiteY19" fmla="*/ 1460085 h 2115395"/>
              <a:gd name="connsiteX20" fmla="*/ 1934243 w 2098299"/>
              <a:gd name="connsiteY20" fmla="*/ 1614543 h 2115395"/>
              <a:gd name="connsiteX21" fmla="*/ 1934243 w 2098299"/>
              <a:gd name="connsiteY21" fmla="*/ 1934246 h 2115395"/>
              <a:gd name="connsiteX22" fmla="*/ 1934243 w 2098299"/>
              <a:gd name="connsiteY22" fmla="*/ 1934245 h 2115395"/>
              <a:gd name="connsiteX23" fmla="*/ 1614540 w 2098299"/>
              <a:gd name="connsiteY23" fmla="*/ 1934245 h 2115395"/>
              <a:gd name="connsiteX24" fmla="*/ 1487586 w 2098299"/>
              <a:gd name="connsiteY24" fmla="*/ 1807290 h 2115395"/>
              <a:gd name="connsiteX25" fmla="*/ 1499104 w 2098299"/>
              <a:gd name="connsiteY25" fmla="*/ 1846155 h 2115395"/>
              <a:gd name="connsiteX26" fmla="*/ 1437030 w 2098299"/>
              <a:gd name="connsiteY26" fmla="*/ 2049184 h 2115395"/>
              <a:gd name="connsiteX27" fmla="*/ 1437030 w 2098299"/>
              <a:gd name="connsiteY27" fmla="*/ 2049183 h 2115395"/>
              <a:gd name="connsiteX28" fmla="*/ 1117327 w 2098299"/>
              <a:gd name="connsiteY28" fmla="*/ 2049183 h 2115395"/>
              <a:gd name="connsiteX29" fmla="*/ 305750 w 2098299"/>
              <a:gd name="connsiteY29" fmla="*/ 1237606 h 2115395"/>
              <a:gd name="connsiteX30" fmla="*/ 305750 w 2098299"/>
              <a:gd name="connsiteY30" fmla="*/ 917903 h 2115395"/>
              <a:gd name="connsiteX31" fmla="*/ 465601 w 2098299"/>
              <a:gd name="connsiteY31" fmla="*/ 851691 h 2115395"/>
              <a:gd name="connsiteX32" fmla="*/ 508778 w 2098299"/>
              <a:gd name="connsiteY32" fmla="*/ 855829 h 2115395"/>
              <a:gd name="connsiteX33" fmla="*/ 547642 w 2098299"/>
              <a:gd name="connsiteY33" fmla="*/ 867347 h 2115395"/>
              <a:gd name="connsiteX34" fmla="*/ 66212 w 2098299"/>
              <a:gd name="connsiteY34" fmla="*/ 385917 h 2115395"/>
              <a:gd name="connsiteX35" fmla="*/ 66212 w 2098299"/>
              <a:gd name="connsiteY35" fmla="*/ 66214 h 2115395"/>
              <a:gd name="connsiteX36" fmla="*/ 226064 w 2098299"/>
              <a:gd name="connsiteY36" fmla="*/ 2 h 2115395"/>
              <a:gd name="connsiteX37" fmla="*/ 1525242 w 2098299"/>
              <a:gd name="connsiteY37" fmla="*/ 0 h 2115395"/>
              <a:gd name="connsiteX38" fmla="*/ 1685093 w 2098299"/>
              <a:gd name="connsiteY38" fmla="*/ 66212 h 2115395"/>
              <a:gd name="connsiteX39" fmla="*/ 2032087 w 2098299"/>
              <a:gd name="connsiteY39" fmla="*/ 413206 h 2115395"/>
              <a:gd name="connsiteX40" fmla="*/ 2032087 w 2098299"/>
              <a:gd name="connsiteY40" fmla="*/ 732909 h 2115395"/>
              <a:gd name="connsiteX41" fmla="*/ 2032087 w 2098299"/>
              <a:gd name="connsiteY41" fmla="*/ 732908 h 2115395"/>
              <a:gd name="connsiteX42" fmla="*/ 1712384 w 2098299"/>
              <a:gd name="connsiteY42" fmla="*/ 732908 h 2115395"/>
              <a:gd name="connsiteX43" fmla="*/ 1365391 w 2098299"/>
              <a:gd name="connsiteY43" fmla="*/ 385916 h 2115395"/>
              <a:gd name="connsiteX44" fmla="*/ 1365391 w 2098299"/>
              <a:gd name="connsiteY44" fmla="*/ 66212 h 2115395"/>
              <a:gd name="connsiteX45" fmla="*/ 1525242 w 2098299"/>
              <a:gd name="connsiteY45" fmla="*/ 0 h 2115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098299" h="2115395">
                <a:moveTo>
                  <a:pt x="306596" y="1416767"/>
                </a:moveTo>
                <a:cubicBezTo>
                  <a:pt x="364451" y="1416767"/>
                  <a:pt x="422306" y="1438838"/>
                  <a:pt x="466447" y="1482979"/>
                </a:cubicBezTo>
                <a:lnTo>
                  <a:pt x="711538" y="1728071"/>
                </a:lnTo>
                <a:cubicBezTo>
                  <a:pt x="799821" y="1816354"/>
                  <a:pt x="799821" y="1959490"/>
                  <a:pt x="711538" y="2047774"/>
                </a:cubicBezTo>
                <a:lnTo>
                  <a:pt x="711538" y="2047772"/>
                </a:lnTo>
                <a:cubicBezTo>
                  <a:pt x="623254" y="2136056"/>
                  <a:pt x="480119" y="2136056"/>
                  <a:pt x="391835" y="2047772"/>
                </a:cubicBezTo>
                <a:lnTo>
                  <a:pt x="146745" y="1802682"/>
                </a:lnTo>
                <a:cubicBezTo>
                  <a:pt x="58462" y="1714399"/>
                  <a:pt x="58462" y="1571263"/>
                  <a:pt x="146745" y="1482979"/>
                </a:cubicBezTo>
                <a:cubicBezTo>
                  <a:pt x="190886" y="1438838"/>
                  <a:pt x="248741" y="1416767"/>
                  <a:pt x="306596" y="1416767"/>
                </a:cubicBezTo>
                <a:close/>
                <a:moveTo>
                  <a:pt x="226064" y="2"/>
                </a:moveTo>
                <a:cubicBezTo>
                  <a:pt x="283918" y="2"/>
                  <a:pt x="341774" y="22072"/>
                  <a:pt x="385915" y="66214"/>
                </a:cubicBezTo>
                <a:lnTo>
                  <a:pt x="628266" y="308566"/>
                </a:lnTo>
                <a:lnTo>
                  <a:pt x="625459" y="279277"/>
                </a:lnTo>
                <a:cubicBezTo>
                  <a:pt x="625459" y="221422"/>
                  <a:pt x="647530" y="163567"/>
                  <a:pt x="691672" y="119425"/>
                </a:cubicBezTo>
                <a:cubicBezTo>
                  <a:pt x="779955" y="31142"/>
                  <a:pt x="923091" y="31142"/>
                  <a:pt x="1011374" y="119425"/>
                </a:cubicBezTo>
                <a:lnTo>
                  <a:pt x="1968926" y="1076978"/>
                </a:lnTo>
                <a:cubicBezTo>
                  <a:pt x="2057210" y="1165261"/>
                  <a:pt x="2057210" y="1308397"/>
                  <a:pt x="1968926" y="1396681"/>
                </a:cubicBezTo>
                <a:lnTo>
                  <a:pt x="1968926" y="1396680"/>
                </a:lnTo>
                <a:cubicBezTo>
                  <a:pt x="1924785" y="1440821"/>
                  <a:pt x="1866929" y="1462892"/>
                  <a:pt x="1809075" y="1462892"/>
                </a:cubicBezTo>
                <a:lnTo>
                  <a:pt x="1779785" y="1460085"/>
                </a:lnTo>
                <a:lnTo>
                  <a:pt x="1934243" y="1614543"/>
                </a:lnTo>
                <a:cubicBezTo>
                  <a:pt x="2022526" y="1702826"/>
                  <a:pt x="2022526" y="1845962"/>
                  <a:pt x="1934243" y="1934246"/>
                </a:cubicBezTo>
                <a:lnTo>
                  <a:pt x="1934243" y="1934245"/>
                </a:lnTo>
                <a:cubicBezTo>
                  <a:pt x="1845960" y="2022528"/>
                  <a:pt x="1702824" y="2022528"/>
                  <a:pt x="1614540" y="1934245"/>
                </a:cubicBezTo>
                <a:lnTo>
                  <a:pt x="1487586" y="1807290"/>
                </a:lnTo>
                <a:lnTo>
                  <a:pt x="1499104" y="1846155"/>
                </a:lnTo>
                <a:cubicBezTo>
                  <a:pt x="1512898" y="1917403"/>
                  <a:pt x="1492207" y="1994006"/>
                  <a:pt x="1437030" y="2049184"/>
                </a:cubicBezTo>
                <a:lnTo>
                  <a:pt x="1437030" y="2049183"/>
                </a:lnTo>
                <a:cubicBezTo>
                  <a:pt x="1348747" y="2137466"/>
                  <a:pt x="1205610" y="2137466"/>
                  <a:pt x="1117327" y="2049183"/>
                </a:cubicBezTo>
                <a:lnTo>
                  <a:pt x="305750" y="1237606"/>
                </a:lnTo>
                <a:cubicBezTo>
                  <a:pt x="217466" y="1149322"/>
                  <a:pt x="217466" y="1006187"/>
                  <a:pt x="305750" y="917903"/>
                </a:cubicBezTo>
                <a:cubicBezTo>
                  <a:pt x="349892" y="873761"/>
                  <a:pt x="407747" y="851691"/>
                  <a:pt x="465601" y="851691"/>
                </a:cubicBezTo>
                <a:cubicBezTo>
                  <a:pt x="480065" y="851691"/>
                  <a:pt x="494529" y="853070"/>
                  <a:pt x="508778" y="855829"/>
                </a:cubicBezTo>
                <a:lnTo>
                  <a:pt x="547642" y="867347"/>
                </a:lnTo>
                <a:lnTo>
                  <a:pt x="66212" y="385917"/>
                </a:lnTo>
                <a:cubicBezTo>
                  <a:pt x="-22071" y="297633"/>
                  <a:pt x="-22071" y="154498"/>
                  <a:pt x="66212" y="66214"/>
                </a:cubicBezTo>
                <a:cubicBezTo>
                  <a:pt x="110354" y="22072"/>
                  <a:pt x="168209" y="2"/>
                  <a:pt x="226064" y="2"/>
                </a:cubicBezTo>
                <a:close/>
                <a:moveTo>
                  <a:pt x="1525242" y="0"/>
                </a:moveTo>
                <a:cubicBezTo>
                  <a:pt x="1583097" y="0"/>
                  <a:pt x="1640952" y="22071"/>
                  <a:pt x="1685093" y="66212"/>
                </a:cubicBezTo>
                <a:lnTo>
                  <a:pt x="2032087" y="413206"/>
                </a:lnTo>
                <a:cubicBezTo>
                  <a:pt x="2120370" y="501489"/>
                  <a:pt x="2120370" y="644626"/>
                  <a:pt x="2032087" y="732909"/>
                </a:cubicBezTo>
                <a:lnTo>
                  <a:pt x="2032087" y="732908"/>
                </a:lnTo>
                <a:cubicBezTo>
                  <a:pt x="1943804" y="821191"/>
                  <a:pt x="1800667" y="821191"/>
                  <a:pt x="1712384" y="732908"/>
                </a:cubicBezTo>
                <a:lnTo>
                  <a:pt x="1365391" y="385916"/>
                </a:lnTo>
                <a:cubicBezTo>
                  <a:pt x="1277108" y="297632"/>
                  <a:pt x="1277108" y="154496"/>
                  <a:pt x="1365391" y="66212"/>
                </a:cubicBezTo>
                <a:cubicBezTo>
                  <a:pt x="1409533" y="22071"/>
                  <a:pt x="1467388" y="0"/>
                  <a:pt x="1525242" y="0"/>
                </a:cubicBezTo>
                <a:close/>
              </a:path>
            </a:pathLst>
          </a:custGeom>
          <a:blipFill>
            <a:blip r:embed="rId3"/>
            <a:srcRect/>
            <a:stretch>
              <a:fillRect l="-24901" r="-24627"/>
            </a:stretch>
          </a:blip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4952316" y="2100896"/>
            <a:ext cx="2287368" cy="2306004"/>
          </a:xfrm>
          <a:custGeom>
            <a:avLst/>
            <a:gdLst>
              <a:gd name="connsiteX0" fmla="*/ 306596 w 2098299"/>
              <a:gd name="connsiteY0" fmla="*/ 1416767 h 2115395"/>
              <a:gd name="connsiteX1" fmla="*/ 466447 w 2098299"/>
              <a:gd name="connsiteY1" fmla="*/ 1482979 h 2115395"/>
              <a:gd name="connsiteX2" fmla="*/ 711538 w 2098299"/>
              <a:gd name="connsiteY2" fmla="*/ 1728071 h 2115395"/>
              <a:gd name="connsiteX3" fmla="*/ 711538 w 2098299"/>
              <a:gd name="connsiteY3" fmla="*/ 2047774 h 2115395"/>
              <a:gd name="connsiteX4" fmla="*/ 711538 w 2098299"/>
              <a:gd name="connsiteY4" fmla="*/ 2047772 h 2115395"/>
              <a:gd name="connsiteX5" fmla="*/ 391835 w 2098299"/>
              <a:gd name="connsiteY5" fmla="*/ 2047772 h 2115395"/>
              <a:gd name="connsiteX6" fmla="*/ 146745 w 2098299"/>
              <a:gd name="connsiteY6" fmla="*/ 1802682 h 2115395"/>
              <a:gd name="connsiteX7" fmla="*/ 146745 w 2098299"/>
              <a:gd name="connsiteY7" fmla="*/ 1482979 h 2115395"/>
              <a:gd name="connsiteX8" fmla="*/ 306596 w 2098299"/>
              <a:gd name="connsiteY8" fmla="*/ 1416767 h 2115395"/>
              <a:gd name="connsiteX9" fmla="*/ 226064 w 2098299"/>
              <a:gd name="connsiteY9" fmla="*/ 2 h 2115395"/>
              <a:gd name="connsiteX10" fmla="*/ 385915 w 2098299"/>
              <a:gd name="connsiteY10" fmla="*/ 66214 h 2115395"/>
              <a:gd name="connsiteX11" fmla="*/ 628266 w 2098299"/>
              <a:gd name="connsiteY11" fmla="*/ 308566 h 2115395"/>
              <a:gd name="connsiteX12" fmla="*/ 625459 w 2098299"/>
              <a:gd name="connsiteY12" fmla="*/ 279277 h 2115395"/>
              <a:gd name="connsiteX13" fmla="*/ 691672 w 2098299"/>
              <a:gd name="connsiteY13" fmla="*/ 119425 h 2115395"/>
              <a:gd name="connsiteX14" fmla="*/ 1011374 w 2098299"/>
              <a:gd name="connsiteY14" fmla="*/ 119425 h 2115395"/>
              <a:gd name="connsiteX15" fmla="*/ 1968926 w 2098299"/>
              <a:gd name="connsiteY15" fmla="*/ 1076978 h 2115395"/>
              <a:gd name="connsiteX16" fmla="*/ 1968926 w 2098299"/>
              <a:gd name="connsiteY16" fmla="*/ 1396681 h 2115395"/>
              <a:gd name="connsiteX17" fmla="*/ 1968926 w 2098299"/>
              <a:gd name="connsiteY17" fmla="*/ 1396680 h 2115395"/>
              <a:gd name="connsiteX18" fmla="*/ 1809075 w 2098299"/>
              <a:gd name="connsiteY18" fmla="*/ 1462892 h 2115395"/>
              <a:gd name="connsiteX19" fmla="*/ 1779785 w 2098299"/>
              <a:gd name="connsiteY19" fmla="*/ 1460085 h 2115395"/>
              <a:gd name="connsiteX20" fmla="*/ 1934243 w 2098299"/>
              <a:gd name="connsiteY20" fmla="*/ 1614543 h 2115395"/>
              <a:gd name="connsiteX21" fmla="*/ 1934243 w 2098299"/>
              <a:gd name="connsiteY21" fmla="*/ 1934246 h 2115395"/>
              <a:gd name="connsiteX22" fmla="*/ 1934243 w 2098299"/>
              <a:gd name="connsiteY22" fmla="*/ 1934245 h 2115395"/>
              <a:gd name="connsiteX23" fmla="*/ 1614540 w 2098299"/>
              <a:gd name="connsiteY23" fmla="*/ 1934245 h 2115395"/>
              <a:gd name="connsiteX24" fmla="*/ 1487586 w 2098299"/>
              <a:gd name="connsiteY24" fmla="*/ 1807290 h 2115395"/>
              <a:gd name="connsiteX25" fmla="*/ 1499104 w 2098299"/>
              <a:gd name="connsiteY25" fmla="*/ 1846155 h 2115395"/>
              <a:gd name="connsiteX26" fmla="*/ 1437030 w 2098299"/>
              <a:gd name="connsiteY26" fmla="*/ 2049184 h 2115395"/>
              <a:gd name="connsiteX27" fmla="*/ 1437030 w 2098299"/>
              <a:gd name="connsiteY27" fmla="*/ 2049183 h 2115395"/>
              <a:gd name="connsiteX28" fmla="*/ 1117327 w 2098299"/>
              <a:gd name="connsiteY28" fmla="*/ 2049183 h 2115395"/>
              <a:gd name="connsiteX29" fmla="*/ 305750 w 2098299"/>
              <a:gd name="connsiteY29" fmla="*/ 1237606 h 2115395"/>
              <a:gd name="connsiteX30" fmla="*/ 305750 w 2098299"/>
              <a:gd name="connsiteY30" fmla="*/ 917903 h 2115395"/>
              <a:gd name="connsiteX31" fmla="*/ 465601 w 2098299"/>
              <a:gd name="connsiteY31" fmla="*/ 851691 h 2115395"/>
              <a:gd name="connsiteX32" fmla="*/ 508778 w 2098299"/>
              <a:gd name="connsiteY32" fmla="*/ 855829 h 2115395"/>
              <a:gd name="connsiteX33" fmla="*/ 547642 w 2098299"/>
              <a:gd name="connsiteY33" fmla="*/ 867347 h 2115395"/>
              <a:gd name="connsiteX34" fmla="*/ 66212 w 2098299"/>
              <a:gd name="connsiteY34" fmla="*/ 385917 h 2115395"/>
              <a:gd name="connsiteX35" fmla="*/ 66212 w 2098299"/>
              <a:gd name="connsiteY35" fmla="*/ 66214 h 2115395"/>
              <a:gd name="connsiteX36" fmla="*/ 226064 w 2098299"/>
              <a:gd name="connsiteY36" fmla="*/ 2 h 2115395"/>
              <a:gd name="connsiteX37" fmla="*/ 1525242 w 2098299"/>
              <a:gd name="connsiteY37" fmla="*/ 0 h 2115395"/>
              <a:gd name="connsiteX38" fmla="*/ 1685093 w 2098299"/>
              <a:gd name="connsiteY38" fmla="*/ 66212 h 2115395"/>
              <a:gd name="connsiteX39" fmla="*/ 2032087 w 2098299"/>
              <a:gd name="connsiteY39" fmla="*/ 413206 h 2115395"/>
              <a:gd name="connsiteX40" fmla="*/ 2032087 w 2098299"/>
              <a:gd name="connsiteY40" fmla="*/ 732909 h 2115395"/>
              <a:gd name="connsiteX41" fmla="*/ 2032087 w 2098299"/>
              <a:gd name="connsiteY41" fmla="*/ 732908 h 2115395"/>
              <a:gd name="connsiteX42" fmla="*/ 1712384 w 2098299"/>
              <a:gd name="connsiteY42" fmla="*/ 732908 h 2115395"/>
              <a:gd name="connsiteX43" fmla="*/ 1365391 w 2098299"/>
              <a:gd name="connsiteY43" fmla="*/ 385916 h 2115395"/>
              <a:gd name="connsiteX44" fmla="*/ 1365391 w 2098299"/>
              <a:gd name="connsiteY44" fmla="*/ 66212 h 2115395"/>
              <a:gd name="connsiteX45" fmla="*/ 1525242 w 2098299"/>
              <a:gd name="connsiteY45" fmla="*/ 0 h 2115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098299" h="2115395">
                <a:moveTo>
                  <a:pt x="306596" y="1416767"/>
                </a:moveTo>
                <a:cubicBezTo>
                  <a:pt x="364451" y="1416767"/>
                  <a:pt x="422306" y="1438838"/>
                  <a:pt x="466447" y="1482979"/>
                </a:cubicBezTo>
                <a:lnTo>
                  <a:pt x="711538" y="1728071"/>
                </a:lnTo>
                <a:cubicBezTo>
                  <a:pt x="799821" y="1816354"/>
                  <a:pt x="799821" y="1959490"/>
                  <a:pt x="711538" y="2047774"/>
                </a:cubicBezTo>
                <a:lnTo>
                  <a:pt x="711538" y="2047772"/>
                </a:lnTo>
                <a:cubicBezTo>
                  <a:pt x="623254" y="2136056"/>
                  <a:pt x="480119" y="2136056"/>
                  <a:pt x="391835" y="2047772"/>
                </a:cubicBezTo>
                <a:lnTo>
                  <a:pt x="146745" y="1802682"/>
                </a:lnTo>
                <a:cubicBezTo>
                  <a:pt x="58462" y="1714399"/>
                  <a:pt x="58462" y="1571263"/>
                  <a:pt x="146745" y="1482979"/>
                </a:cubicBezTo>
                <a:cubicBezTo>
                  <a:pt x="190886" y="1438838"/>
                  <a:pt x="248741" y="1416767"/>
                  <a:pt x="306596" y="1416767"/>
                </a:cubicBezTo>
                <a:close/>
                <a:moveTo>
                  <a:pt x="226064" y="2"/>
                </a:moveTo>
                <a:cubicBezTo>
                  <a:pt x="283918" y="2"/>
                  <a:pt x="341774" y="22072"/>
                  <a:pt x="385915" y="66214"/>
                </a:cubicBezTo>
                <a:lnTo>
                  <a:pt x="628266" y="308566"/>
                </a:lnTo>
                <a:lnTo>
                  <a:pt x="625459" y="279277"/>
                </a:lnTo>
                <a:cubicBezTo>
                  <a:pt x="625459" y="221422"/>
                  <a:pt x="647530" y="163567"/>
                  <a:pt x="691672" y="119425"/>
                </a:cubicBezTo>
                <a:cubicBezTo>
                  <a:pt x="779955" y="31142"/>
                  <a:pt x="923091" y="31142"/>
                  <a:pt x="1011374" y="119425"/>
                </a:cubicBezTo>
                <a:lnTo>
                  <a:pt x="1968926" y="1076978"/>
                </a:lnTo>
                <a:cubicBezTo>
                  <a:pt x="2057210" y="1165261"/>
                  <a:pt x="2057210" y="1308397"/>
                  <a:pt x="1968926" y="1396681"/>
                </a:cubicBezTo>
                <a:lnTo>
                  <a:pt x="1968926" y="1396680"/>
                </a:lnTo>
                <a:cubicBezTo>
                  <a:pt x="1924785" y="1440821"/>
                  <a:pt x="1866929" y="1462892"/>
                  <a:pt x="1809075" y="1462892"/>
                </a:cubicBezTo>
                <a:lnTo>
                  <a:pt x="1779785" y="1460085"/>
                </a:lnTo>
                <a:lnTo>
                  <a:pt x="1934243" y="1614543"/>
                </a:lnTo>
                <a:cubicBezTo>
                  <a:pt x="2022526" y="1702826"/>
                  <a:pt x="2022526" y="1845962"/>
                  <a:pt x="1934243" y="1934246"/>
                </a:cubicBezTo>
                <a:lnTo>
                  <a:pt x="1934243" y="1934245"/>
                </a:lnTo>
                <a:cubicBezTo>
                  <a:pt x="1845960" y="2022528"/>
                  <a:pt x="1702824" y="2022528"/>
                  <a:pt x="1614540" y="1934245"/>
                </a:cubicBezTo>
                <a:lnTo>
                  <a:pt x="1487586" y="1807290"/>
                </a:lnTo>
                <a:lnTo>
                  <a:pt x="1499104" y="1846155"/>
                </a:lnTo>
                <a:cubicBezTo>
                  <a:pt x="1512898" y="1917403"/>
                  <a:pt x="1492207" y="1994006"/>
                  <a:pt x="1437030" y="2049184"/>
                </a:cubicBezTo>
                <a:lnTo>
                  <a:pt x="1437030" y="2049183"/>
                </a:lnTo>
                <a:cubicBezTo>
                  <a:pt x="1348747" y="2137466"/>
                  <a:pt x="1205610" y="2137466"/>
                  <a:pt x="1117327" y="2049183"/>
                </a:cubicBezTo>
                <a:lnTo>
                  <a:pt x="305750" y="1237606"/>
                </a:lnTo>
                <a:cubicBezTo>
                  <a:pt x="217466" y="1149322"/>
                  <a:pt x="217466" y="1006187"/>
                  <a:pt x="305750" y="917903"/>
                </a:cubicBezTo>
                <a:cubicBezTo>
                  <a:pt x="349892" y="873761"/>
                  <a:pt x="407747" y="851691"/>
                  <a:pt x="465601" y="851691"/>
                </a:cubicBezTo>
                <a:cubicBezTo>
                  <a:pt x="480065" y="851691"/>
                  <a:pt x="494529" y="853070"/>
                  <a:pt x="508778" y="855829"/>
                </a:cubicBezTo>
                <a:lnTo>
                  <a:pt x="547642" y="867347"/>
                </a:lnTo>
                <a:lnTo>
                  <a:pt x="66212" y="385917"/>
                </a:lnTo>
                <a:cubicBezTo>
                  <a:pt x="-22071" y="297633"/>
                  <a:pt x="-22071" y="154498"/>
                  <a:pt x="66212" y="66214"/>
                </a:cubicBezTo>
                <a:cubicBezTo>
                  <a:pt x="110354" y="22072"/>
                  <a:pt x="168209" y="2"/>
                  <a:pt x="226064" y="2"/>
                </a:cubicBezTo>
                <a:close/>
                <a:moveTo>
                  <a:pt x="1525242" y="0"/>
                </a:moveTo>
                <a:cubicBezTo>
                  <a:pt x="1583097" y="0"/>
                  <a:pt x="1640952" y="22071"/>
                  <a:pt x="1685093" y="66212"/>
                </a:cubicBezTo>
                <a:lnTo>
                  <a:pt x="2032087" y="413206"/>
                </a:lnTo>
                <a:cubicBezTo>
                  <a:pt x="2120370" y="501489"/>
                  <a:pt x="2120370" y="644626"/>
                  <a:pt x="2032087" y="732909"/>
                </a:cubicBezTo>
                <a:lnTo>
                  <a:pt x="2032087" y="732908"/>
                </a:lnTo>
                <a:cubicBezTo>
                  <a:pt x="1943804" y="821191"/>
                  <a:pt x="1800667" y="821191"/>
                  <a:pt x="1712384" y="732908"/>
                </a:cubicBezTo>
                <a:lnTo>
                  <a:pt x="1365391" y="385916"/>
                </a:lnTo>
                <a:cubicBezTo>
                  <a:pt x="1277108" y="297632"/>
                  <a:pt x="1277108" y="154496"/>
                  <a:pt x="1365391" y="66212"/>
                </a:cubicBezTo>
                <a:cubicBezTo>
                  <a:pt x="1409533" y="22071"/>
                  <a:pt x="1467388" y="0"/>
                  <a:pt x="1525242" y="0"/>
                </a:cubicBezTo>
                <a:close/>
              </a:path>
            </a:pathLst>
          </a:custGeom>
          <a:blipFill>
            <a:blip r:embed="rId4"/>
            <a:srcRect/>
            <a:stretch>
              <a:fillRect l="-25782" r="-25499"/>
            </a:stretch>
          </a:blip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8317816" y="2100896"/>
            <a:ext cx="2287368" cy="2306004"/>
          </a:xfrm>
          <a:custGeom>
            <a:avLst/>
            <a:gdLst>
              <a:gd name="connsiteX0" fmla="*/ 306596 w 2098299"/>
              <a:gd name="connsiteY0" fmla="*/ 1416767 h 2115395"/>
              <a:gd name="connsiteX1" fmla="*/ 466447 w 2098299"/>
              <a:gd name="connsiteY1" fmla="*/ 1482979 h 2115395"/>
              <a:gd name="connsiteX2" fmla="*/ 711538 w 2098299"/>
              <a:gd name="connsiteY2" fmla="*/ 1728071 h 2115395"/>
              <a:gd name="connsiteX3" fmla="*/ 711538 w 2098299"/>
              <a:gd name="connsiteY3" fmla="*/ 2047774 h 2115395"/>
              <a:gd name="connsiteX4" fmla="*/ 711538 w 2098299"/>
              <a:gd name="connsiteY4" fmla="*/ 2047772 h 2115395"/>
              <a:gd name="connsiteX5" fmla="*/ 391835 w 2098299"/>
              <a:gd name="connsiteY5" fmla="*/ 2047772 h 2115395"/>
              <a:gd name="connsiteX6" fmla="*/ 146745 w 2098299"/>
              <a:gd name="connsiteY6" fmla="*/ 1802682 h 2115395"/>
              <a:gd name="connsiteX7" fmla="*/ 146745 w 2098299"/>
              <a:gd name="connsiteY7" fmla="*/ 1482979 h 2115395"/>
              <a:gd name="connsiteX8" fmla="*/ 306596 w 2098299"/>
              <a:gd name="connsiteY8" fmla="*/ 1416767 h 2115395"/>
              <a:gd name="connsiteX9" fmla="*/ 226064 w 2098299"/>
              <a:gd name="connsiteY9" fmla="*/ 2 h 2115395"/>
              <a:gd name="connsiteX10" fmla="*/ 385915 w 2098299"/>
              <a:gd name="connsiteY10" fmla="*/ 66214 h 2115395"/>
              <a:gd name="connsiteX11" fmla="*/ 628266 w 2098299"/>
              <a:gd name="connsiteY11" fmla="*/ 308566 h 2115395"/>
              <a:gd name="connsiteX12" fmla="*/ 625459 w 2098299"/>
              <a:gd name="connsiteY12" fmla="*/ 279277 h 2115395"/>
              <a:gd name="connsiteX13" fmla="*/ 691672 w 2098299"/>
              <a:gd name="connsiteY13" fmla="*/ 119425 h 2115395"/>
              <a:gd name="connsiteX14" fmla="*/ 1011374 w 2098299"/>
              <a:gd name="connsiteY14" fmla="*/ 119425 h 2115395"/>
              <a:gd name="connsiteX15" fmla="*/ 1968926 w 2098299"/>
              <a:gd name="connsiteY15" fmla="*/ 1076978 h 2115395"/>
              <a:gd name="connsiteX16" fmla="*/ 1968926 w 2098299"/>
              <a:gd name="connsiteY16" fmla="*/ 1396681 h 2115395"/>
              <a:gd name="connsiteX17" fmla="*/ 1968926 w 2098299"/>
              <a:gd name="connsiteY17" fmla="*/ 1396680 h 2115395"/>
              <a:gd name="connsiteX18" fmla="*/ 1809075 w 2098299"/>
              <a:gd name="connsiteY18" fmla="*/ 1462892 h 2115395"/>
              <a:gd name="connsiteX19" fmla="*/ 1779785 w 2098299"/>
              <a:gd name="connsiteY19" fmla="*/ 1460085 h 2115395"/>
              <a:gd name="connsiteX20" fmla="*/ 1934243 w 2098299"/>
              <a:gd name="connsiteY20" fmla="*/ 1614543 h 2115395"/>
              <a:gd name="connsiteX21" fmla="*/ 1934243 w 2098299"/>
              <a:gd name="connsiteY21" fmla="*/ 1934246 h 2115395"/>
              <a:gd name="connsiteX22" fmla="*/ 1934243 w 2098299"/>
              <a:gd name="connsiteY22" fmla="*/ 1934245 h 2115395"/>
              <a:gd name="connsiteX23" fmla="*/ 1614540 w 2098299"/>
              <a:gd name="connsiteY23" fmla="*/ 1934245 h 2115395"/>
              <a:gd name="connsiteX24" fmla="*/ 1487586 w 2098299"/>
              <a:gd name="connsiteY24" fmla="*/ 1807290 h 2115395"/>
              <a:gd name="connsiteX25" fmla="*/ 1499104 w 2098299"/>
              <a:gd name="connsiteY25" fmla="*/ 1846155 h 2115395"/>
              <a:gd name="connsiteX26" fmla="*/ 1437030 w 2098299"/>
              <a:gd name="connsiteY26" fmla="*/ 2049184 h 2115395"/>
              <a:gd name="connsiteX27" fmla="*/ 1437030 w 2098299"/>
              <a:gd name="connsiteY27" fmla="*/ 2049183 h 2115395"/>
              <a:gd name="connsiteX28" fmla="*/ 1117327 w 2098299"/>
              <a:gd name="connsiteY28" fmla="*/ 2049183 h 2115395"/>
              <a:gd name="connsiteX29" fmla="*/ 305750 w 2098299"/>
              <a:gd name="connsiteY29" fmla="*/ 1237606 h 2115395"/>
              <a:gd name="connsiteX30" fmla="*/ 305750 w 2098299"/>
              <a:gd name="connsiteY30" fmla="*/ 917903 h 2115395"/>
              <a:gd name="connsiteX31" fmla="*/ 465601 w 2098299"/>
              <a:gd name="connsiteY31" fmla="*/ 851691 h 2115395"/>
              <a:gd name="connsiteX32" fmla="*/ 508778 w 2098299"/>
              <a:gd name="connsiteY32" fmla="*/ 855829 h 2115395"/>
              <a:gd name="connsiteX33" fmla="*/ 547642 w 2098299"/>
              <a:gd name="connsiteY33" fmla="*/ 867347 h 2115395"/>
              <a:gd name="connsiteX34" fmla="*/ 66212 w 2098299"/>
              <a:gd name="connsiteY34" fmla="*/ 385917 h 2115395"/>
              <a:gd name="connsiteX35" fmla="*/ 66212 w 2098299"/>
              <a:gd name="connsiteY35" fmla="*/ 66214 h 2115395"/>
              <a:gd name="connsiteX36" fmla="*/ 226064 w 2098299"/>
              <a:gd name="connsiteY36" fmla="*/ 2 h 2115395"/>
              <a:gd name="connsiteX37" fmla="*/ 1525242 w 2098299"/>
              <a:gd name="connsiteY37" fmla="*/ 0 h 2115395"/>
              <a:gd name="connsiteX38" fmla="*/ 1685093 w 2098299"/>
              <a:gd name="connsiteY38" fmla="*/ 66212 h 2115395"/>
              <a:gd name="connsiteX39" fmla="*/ 2032087 w 2098299"/>
              <a:gd name="connsiteY39" fmla="*/ 413206 h 2115395"/>
              <a:gd name="connsiteX40" fmla="*/ 2032087 w 2098299"/>
              <a:gd name="connsiteY40" fmla="*/ 732909 h 2115395"/>
              <a:gd name="connsiteX41" fmla="*/ 2032087 w 2098299"/>
              <a:gd name="connsiteY41" fmla="*/ 732908 h 2115395"/>
              <a:gd name="connsiteX42" fmla="*/ 1712384 w 2098299"/>
              <a:gd name="connsiteY42" fmla="*/ 732908 h 2115395"/>
              <a:gd name="connsiteX43" fmla="*/ 1365391 w 2098299"/>
              <a:gd name="connsiteY43" fmla="*/ 385916 h 2115395"/>
              <a:gd name="connsiteX44" fmla="*/ 1365391 w 2098299"/>
              <a:gd name="connsiteY44" fmla="*/ 66212 h 2115395"/>
              <a:gd name="connsiteX45" fmla="*/ 1525242 w 2098299"/>
              <a:gd name="connsiteY45" fmla="*/ 0 h 2115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098299" h="2115395">
                <a:moveTo>
                  <a:pt x="306596" y="1416767"/>
                </a:moveTo>
                <a:cubicBezTo>
                  <a:pt x="364451" y="1416767"/>
                  <a:pt x="422306" y="1438838"/>
                  <a:pt x="466447" y="1482979"/>
                </a:cubicBezTo>
                <a:lnTo>
                  <a:pt x="711538" y="1728071"/>
                </a:lnTo>
                <a:cubicBezTo>
                  <a:pt x="799821" y="1816354"/>
                  <a:pt x="799821" y="1959490"/>
                  <a:pt x="711538" y="2047774"/>
                </a:cubicBezTo>
                <a:lnTo>
                  <a:pt x="711538" y="2047772"/>
                </a:lnTo>
                <a:cubicBezTo>
                  <a:pt x="623254" y="2136056"/>
                  <a:pt x="480119" y="2136056"/>
                  <a:pt x="391835" y="2047772"/>
                </a:cubicBezTo>
                <a:lnTo>
                  <a:pt x="146745" y="1802682"/>
                </a:lnTo>
                <a:cubicBezTo>
                  <a:pt x="58462" y="1714399"/>
                  <a:pt x="58462" y="1571263"/>
                  <a:pt x="146745" y="1482979"/>
                </a:cubicBezTo>
                <a:cubicBezTo>
                  <a:pt x="190886" y="1438838"/>
                  <a:pt x="248741" y="1416767"/>
                  <a:pt x="306596" y="1416767"/>
                </a:cubicBezTo>
                <a:close/>
                <a:moveTo>
                  <a:pt x="226064" y="2"/>
                </a:moveTo>
                <a:cubicBezTo>
                  <a:pt x="283918" y="2"/>
                  <a:pt x="341774" y="22072"/>
                  <a:pt x="385915" y="66214"/>
                </a:cubicBezTo>
                <a:lnTo>
                  <a:pt x="628266" y="308566"/>
                </a:lnTo>
                <a:lnTo>
                  <a:pt x="625459" y="279277"/>
                </a:lnTo>
                <a:cubicBezTo>
                  <a:pt x="625459" y="221422"/>
                  <a:pt x="647530" y="163567"/>
                  <a:pt x="691672" y="119425"/>
                </a:cubicBezTo>
                <a:cubicBezTo>
                  <a:pt x="779955" y="31142"/>
                  <a:pt x="923091" y="31142"/>
                  <a:pt x="1011374" y="119425"/>
                </a:cubicBezTo>
                <a:lnTo>
                  <a:pt x="1968926" y="1076978"/>
                </a:lnTo>
                <a:cubicBezTo>
                  <a:pt x="2057210" y="1165261"/>
                  <a:pt x="2057210" y="1308397"/>
                  <a:pt x="1968926" y="1396681"/>
                </a:cubicBezTo>
                <a:lnTo>
                  <a:pt x="1968926" y="1396680"/>
                </a:lnTo>
                <a:cubicBezTo>
                  <a:pt x="1924785" y="1440821"/>
                  <a:pt x="1866929" y="1462892"/>
                  <a:pt x="1809075" y="1462892"/>
                </a:cubicBezTo>
                <a:lnTo>
                  <a:pt x="1779785" y="1460085"/>
                </a:lnTo>
                <a:lnTo>
                  <a:pt x="1934243" y="1614543"/>
                </a:lnTo>
                <a:cubicBezTo>
                  <a:pt x="2022526" y="1702826"/>
                  <a:pt x="2022526" y="1845962"/>
                  <a:pt x="1934243" y="1934246"/>
                </a:cubicBezTo>
                <a:lnTo>
                  <a:pt x="1934243" y="1934245"/>
                </a:lnTo>
                <a:cubicBezTo>
                  <a:pt x="1845960" y="2022528"/>
                  <a:pt x="1702824" y="2022528"/>
                  <a:pt x="1614540" y="1934245"/>
                </a:cubicBezTo>
                <a:lnTo>
                  <a:pt x="1487586" y="1807290"/>
                </a:lnTo>
                <a:lnTo>
                  <a:pt x="1499104" y="1846155"/>
                </a:lnTo>
                <a:cubicBezTo>
                  <a:pt x="1512898" y="1917403"/>
                  <a:pt x="1492207" y="1994006"/>
                  <a:pt x="1437030" y="2049184"/>
                </a:cubicBezTo>
                <a:lnTo>
                  <a:pt x="1437030" y="2049183"/>
                </a:lnTo>
                <a:cubicBezTo>
                  <a:pt x="1348747" y="2137466"/>
                  <a:pt x="1205610" y="2137466"/>
                  <a:pt x="1117327" y="2049183"/>
                </a:cubicBezTo>
                <a:lnTo>
                  <a:pt x="305750" y="1237606"/>
                </a:lnTo>
                <a:cubicBezTo>
                  <a:pt x="217466" y="1149322"/>
                  <a:pt x="217466" y="1006187"/>
                  <a:pt x="305750" y="917903"/>
                </a:cubicBezTo>
                <a:cubicBezTo>
                  <a:pt x="349892" y="873761"/>
                  <a:pt x="407747" y="851691"/>
                  <a:pt x="465601" y="851691"/>
                </a:cubicBezTo>
                <a:cubicBezTo>
                  <a:pt x="480065" y="851691"/>
                  <a:pt x="494529" y="853070"/>
                  <a:pt x="508778" y="855829"/>
                </a:cubicBezTo>
                <a:lnTo>
                  <a:pt x="547642" y="867347"/>
                </a:lnTo>
                <a:lnTo>
                  <a:pt x="66212" y="385917"/>
                </a:lnTo>
                <a:cubicBezTo>
                  <a:pt x="-22071" y="297633"/>
                  <a:pt x="-22071" y="154498"/>
                  <a:pt x="66212" y="66214"/>
                </a:cubicBezTo>
                <a:cubicBezTo>
                  <a:pt x="110354" y="22072"/>
                  <a:pt x="168209" y="2"/>
                  <a:pt x="226064" y="2"/>
                </a:cubicBezTo>
                <a:close/>
                <a:moveTo>
                  <a:pt x="1525242" y="0"/>
                </a:moveTo>
                <a:cubicBezTo>
                  <a:pt x="1583097" y="0"/>
                  <a:pt x="1640952" y="22071"/>
                  <a:pt x="1685093" y="66212"/>
                </a:cubicBezTo>
                <a:lnTo>
                  <a:pt x="2032087" y="413206"/>
                </a:lnTo>
                <a:cubicBezTo>
                  <a:pt x="2120370" y="501489"/>
                  <a:pt x="2120370" y="644626"/>
                  <a:pt x="2032087" y="732909"/>
                </a:cubicBezTo>
                <a:lnTo>
                  <a:pt x="2032087" y="732908"/>
                </a:lnTo>
                <a:cubicBezTo>
                  <a:pt x="1943804" y="821191"/>
                  <a:pt x="1800667" y="821191"/>
                  <a:pt x="1712384" y="732908"/>
                </a:cubicBezTo>
                <a:lnTo>
                  <a:pt x="1365391" y="385916"/>
                </a:lnTo>
                <a:cubicBezTo>
                  <a:pt x="1277108" y="297632"/>
                  <a:pt x="1277108" y="154496"/>
                  <a:pt x="1365391" y="66212"/>
                </a:cubicBezTo>
                <a:cubicBezTo>
                  <a:pt x="1409533" y="22071"/>
                  <a:pt x="1467388" y="0"/>
                  <a:pt x="1525242" y="0"/>
                </a:cubicBezTo>
                <a:close/>
              </a:path>
            </a:pathLst>
          </a:custGeom>
          <a:blipFill>
            <a:blip r:embed="rId5"/>
            <a:srcRect/>
            <a:stretch>
              <a:fillRect l="-26052" r="-25764"/>
            </a:stretch>
          </a:blip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1489075" y="4744037"/>
            <a:ext cx="2482850" cy="1354217"/>
            <a:chOff x="3769435" y="2412339"/>
            <a:chExt cx="2482850" cy="1354217"/>
          </a:xfrm>
        </p:grpSpPr>
        <p:sp>
          <p:nvSpPr>
            <p:cNvPr id="23" name="文本框 22"/>
            <p:cNvSpPr txBox="1"/>
            <p:nvPr/>
          </p:nvSpPr>
          <p:spPr>
            <a:xfrm>
              <a:off x="3943970"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tx1">
                      <a:lumMod val="75000"/>
                      <a:lumOff val="25000"/>
                    </a:schemeClr>
                  </a:solidFill>
                  <a:latin typeface="Century Gothic" panose="020B0502020202020204" pitchFamily="34" charset="0"/>
                </a:rPr>
                <a:t>标题文字添加</a:t>
              </a:r>
            </a:p>
          </p:txBody>
        </p:sp>
        <p:sp>
          <p:nvSpPr>
            <p:cNvPr id="24" name="文本框 23"/>
            <p:cNvSpPr txBox="1"/>
            <p:nvPr/>
          </p:nvSpPr>
          <p:spPr>
            <a:xfrm>
              <a:off x="3769435" y="2750893"/>
              <a:ext cx="2482850" cy="1015663"/>
            </a:xfrm>
            <a:prstGeom prst="rect">
              <a:avLst/>
            </a:prstGeom>
            <a:noFill/>
          </p:spPr>
          <p:txBody>
            <a:bodyPr wrap="square" rtlCol="0">
              <a:spAutoFit/>
              <a:scene3d>
                <a:camera prst="orthographicFront"/>
                <a:lightRig rig="threePt" dir="t"/>
              </a:scene3d>
              <a:sp3d contourW="12700"/>
            </a:bodyPr>
            <a:lstStyle/>
            <a:p>
              <a:pPr algn="ctr">
                <a:lnSpc>
                  <a:spcPct val="150000"/>
                </a:lnSpc>
                <a:spcBef>
                  <a:spcPts val="1200"/>
                </a:spcBef>
              </a:pPr>
              <a:r>
                <a:rPr lang="zh-CN" altLang="en-US" sz="1000" dirty="0">
                  <a:solidFill>
                    <a:schemeClr val="tx1">
                      <a:lumMod val="75000"/>
                      <a:lumOff val="25000"/>
                    </a:schemeClr>
                  </a:solidFill>
                  <a:latin typeface="+mn-ea"/>
                </a:rPr>
                <a:t>您的内容打在这里，或者通过复制您的文本后，在此框中选择粘贴，并选择只保留文字。您的内容打在这里，或者通过复制您的文本后，在此框中选择粘贴</a:t>
              </a:r>
              <a:endParaRPr lang="en-US" altLang="zh-CN" sz="1000" dirty="0">
                <a:solidFill>
                  <a:schemeClr val="tx1">
                    <a:lumMod val="75000"/>
                    <a:lumOff val="25000"/>
                  </a:schemeClr>
                </a:solidFill>
                <a:latin typeface="+mn-ea"/>
              </a:endParaRPr>
            </a:p>
          </p:txBody>
        </p:sp>
      </p:grpSp>
      <p:grpSp>
        <p:nvGrpSpPr>
          <p:cNvPr id="25" name="组合 24"/>
          <p:cNvGrpSpPr/>
          <p:nvPr/>
        </p:nvGrpSpPr>
        <p:grpSpPr>
          <a:xfrm>
            <a:off x="4854576" y="4744037"/>
            <a:ext cx="2482850" cy="1327030"/>
            <a:chOff x="3769435" y="2412339"/>
            <a:chExt cx="2482850" cy="1327030"/>
          </a:xfrm>
        </p:grpSpPr>
        <p:sp>
          <p:nvSpPr>
            <p:cNvPr id="26" name="文本框 25"/>
            <p:cNvSpPr txBox="1"/>
            <p:nvPr/>
          </p:nvSpPr>
          <p:spPr>
            <a:xfrm>
              <a:off x="3943970"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tx1">
                      <a:lumMod val="75000"/>
                      <a:lumOff val="25000"/>
                    </a:schemeClr>
                  </a:solidFill>
                  <a:latin typeface="Century Gothic" panose="020B0502020202020204" pitchFamily="34" charset="0"/>
                </a:rPr>
                <a:t>标题文字添加</a:t>
              </a:r>
            </a:p>
          </p:txBody>
        </p:sp>
        <p:sp>
          <p:nvSpPr>
            <p:cNvPr id="27" name="文本框 26"/>
            <p:cNvSpPr txBox="1"/>
            <p:nvPr/>
          </p:nvSpPr>
          <p:spPr>
            <a:xfrm>
              <a:off x="3769435" y="2750893"/>
              <a:ext cx="2482850" cy="988476"/>
            </a:xfrm>
            <a:prstGeom prst="rect">
              <a:avLst/>
            </a:prstGeom>
            <a:noFill/>
          </p:spPr>
          <p:txBody>
            <a:bodyPr wrap="square" rtlCol="0">
              <a:spAutoFit/>
              <a:scene3d>
                <a:camera prst="orthographicFront"/>
                <a:lightRig rig="threePt" dir="t"/>
              </a:scene3d>
              <a:sp3d contourW="12700"/>
            </a:bodyPr>
            <a:lstStyle/>
            <a:p>
              <a:pPr algn="ctr">
                <a:lnSpc>
                  <a:spcPct val="150000"/>
                </a:lnSpc>
                <a:spcBef>
                  <a:spcPts val="1200"/>
                </a:spcBef>
              </a:pPr>
              <a:r>
                <a:rPr lang="zh-CN" altLang="en-US" sz="1000" dirty="0">
                  <a:solidFill>
                    <a:schemeClr val="tx1">
                      <a:lumMod val="75000"/>
                      <a:lumOff val="25000"/>
                    </a:schemeClr>
                  </a:solidFill>
                  <a:latin typeface="+mn-ea"/>
                </a:rPr>
                <a:t>您的内容打在这里，或者通过复制您的文本后，在此框中选择粘贴，并选择只保留文字。您的内容打在这里，或者通过复制您的文本后，在此框中选择粘贴</a:t>
              </a:r>
              <a:endParaRPr lang="en-US" altLang="zh-CN" sz="1000" dirty="0">
                <a:solidFill>
                  <a:schemeClr val="tx1">
                    <a:lumMod val="75000"/>
                    <a:lumOff val="25000"/>
                  </a:schemeClr>
                </a:solidFill>
                <a:latin typeface="+mn-ea"/>
              </a:endParaRPr>
            </a:p>
          </p:txBody>
        </p:sp>
      </p:grpSp>
      <p:grpSp>
        <p:nvGrpSpPr>
          <p:cNvPr id="28" name="组合 27"/>
          <p:cNvGrpSpPr/>
          <p:nvPr/>
        </p:nvGrpSpPr>
        <p:grpSpPr>
          <a:xfrm>
            <a:off x="8220075" y="4744037"/>
            <a:ext cx="2482850" cy="1327030"/>
            <a:chOff x="3769435" y="2412339"/>
            <a:chExt cx="2482850" cy="1327030"/>
          </a:xfrm>
        </p:grpSpPr>
        <p:sp>
          <p:nvSpPr>
            <p:cNvPr id="29" name="文本框 28"/>
            <p:cNvSpPr txBox="1"/>
            <p:nvPr/>
          </p:nvSpPr>
          <p:spPr>
            <a:xfrm>
              <a:off x="3943970"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tx1">
                      <a:lumMod val="75000"/>
                      <a:lumOff val="25000"/>
                    </a:schemeClr>
                  </a:solidFill>
                  <a:latin typeface="Century Gothic" panose="020B0502020202020204" pitchFamily="34" charset="0"/>
                </a:rPr>
                <a:t>标题文字添加</a:t>
              </a:r>
            </a:p>
          </p:txBody>
        </p:sp>
        <p:sp>
          <p:nvSpPr>
            <p:cNvPr id="30" name="文本框 29"/>
            <p:cNvSpPr txBox="1"/>
            <p:nvPr/>
          </p:nvSpPr>
          <p:spPr>
            <a:xfrm>
              <a:off x="3769435" y="2750893"/>
              <a:ext cx="2482850" cy="988476"/>
            </a:xfrm>
            <a:prstGeom prst="rect">
              <a:avLst/>
            </a:prstGeom>
            <a:noFill/>
          </p:spPr>
          <p:txBody>
            <a:bodyPr wrap="square" rtlCol="0">
              <a:spAutoFit/>
              <a:scene3d>
                <a:camera prst="orthographicFront"/>
                <a:lightRig rig="threePt" dir="t"/>
              </a:scene3d>
              <a:sp3d contourW="12700"/>
            </a:bodyPr>
            <a:lstStyle/>
            <a:p>
              <a:pPr algn="ctr">
                <a:lnSpc>
                  <a:spcPct val="150000"/>
                </a:lnSpc>
                <a:spcBef>
                  <a:spcPts val="1200"/>
                </a:spcBef>
              </a:pPr>
              <a:r>
                <a:rPr lang="zh-CN" altLang="en-US" sz="1000" dirty="0">
                  <a:solidFill>
                    <a:schemeClr val="tx1">
                      <a:lumMod val="75000"/>
                      <a:lumOff val="25000"/>
                    </a:schemeClr>
                  </a:solidFill>
                  <a:latin typeface="+mn-ea"/>
                </a:rPr>
                <a:t>您的内容打在这里，或者通过复制您的文本后，在此框中选择粘贴，并选择只保留文字。您的内容打在这里，或者通过复制您的文本后，在此框中选择粘贴</a:t>
              </a:r>
              <a:endParaRPr lang="en-US" altLang="zh-CN" sz="1000" dirty="0">
                <a:solidFill>
                  <a:schemeClr val="tx1">
                    <a:lumMod val="75000"/>
                    <a:lumOff val="25000"/>
                  </a:schemeClr>
                </a:solidFill>
                <a:latin typeface="+mn-ea"/>
              </a:endParaRPr>
            </a:p>
          </p:txBody>
        </p:sp>
      </p:grpSp>
      <p:sp>
        <p:nvSpPr>
          <p:cNvPr id="16" name="文本框 15">
            <a:extLst>
              <a:ext uri="{FF2B5EF4-FFF2-40B4-BE49-F238E27FC236}">
                <a16:creationId xmlns="" xmlns:a16="http://schemas.microsoft.com/office/drawing/2014/main" id="{4BDB38DC-1AE0-4681-84E6-3C1223D47251}"/>
              </a:ext>
            </a:extLst>
          </p:cNvPr>
          <p:cNvSpPr txBox="1"/>
          <p:nvPr/>
        </p:nvSpPr>
        <p:spPr>
          <a:xfrm>
            <a:off x="419285" y="366875"/>
            <a:ext cx="923740"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bg1"/>
                </a:solidFill>
                <a:latin typeface="Century Gothic" panose="020B0502020202020204" pitchFamily="34" charset="0"/>
              </a:rPr>
              <a:t>02</a:t>
            </a:r>
            <a:endParaRPr lang="zh-CN" altLang="en-US" sz="4000" dirty="0">
              <a:solidFill>
                <a:schemeClr val="bg1"/>
              </a:solidFill>
              <a:latin typeface="Century Gothic" panose="020B0502020202020204" pitchFamily="34" charset="0"/>
            </a:endParaRPr>
          </a:p>
        </p:txBody>
      </p:sp>
      <p:grpSp>
        <p:nvGrpSpPr>
          <p:cNvPr id="17" name="组合 16">
            <a:extLst>
              <a:ext uri="{FF2B5EF4-FFF2-40B4-BE49-F238E27FC236}">
                <a16:creationId xmlns="" xmlns:a16="http://schemas.microsoft.com/office/drawing/2014/main" id="{2196672D-8AA6-45A4-BF3B-548A549ACD51}"/>
              </a:ext>
            </a:extLst>
          </p:cNvPr>
          <p:cNvGrpSpPr/>
          <p:nvPr/>
        </p:nvGrpSpPr>
        <p:grpSpPr>
          <a:xfrm>
            <a:off x="1473289" y="371367"/>
            <a:ext cx="4260761" cy="804130"/>
            <a:chOff x="7318011" y="1456480"/>
            <a:chExt cx="4260761" cy="804130"/>
          </a:xfrm>
        </p:grpSpPr>
        <p:sp>
          <p:nvSpPr>
            <p:cNvPr id="18" name="文本框 17">
              <a:extLst>
                <a:ext uri="{FF2B5EF4-FFF2-40B4-BE49-F238E27FC236}">
                  <a16:creationId xmlns="" xmlns:a16="http://schemas.microsoft.com/office/drawing/2014/main" id="{D4AA07FF-A599-4A59-81C7-02693E61D58B}"/>
                </a:ext>
              </a:extLst>
            </p:cNvPr>
            <p:cNvSpPr txBox="1"/>
            <p:nvPr/>
          </p:nvSpPr>
          <p:spPr>
            <a:xfrm>
              <a:off x="7318011" y="145648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tx1">
                      <a:lumMod val="85000"/>
                      <a:lumOff val="15000"/>
                    </a:schemeClr>
                  </a:solidFill>
                </a:rPr>
                <a:t>项目介绍</a:t>
              </a:r>
            </a:p>
          </p:txBody>
        </p:sp>
        <p:sp>
          <p:nvSpPr>
            <p:cNvPr id="31" name="文本框 30">
              <a:extLst>
                <a:ext uri="{FF2B5EF4-FFF2-40B4-BE49-F238E27FC236}">
                  <a16:creationId xmlns="" xmlns:a16="http://schemas.microsoft.com/office/drawing/2014/main" id="{FD522AA1-D161-4E18-A54A-2BC8F4B9DEE1}"/>
                </a:ext>
              </a:extLst>
            </p:cNvPr>
            <p:cNvSpPr txBox="1"/>
            <p:nvPr/>
          </p:nvSpPr>
          <p:spPr>
            <a:xfrm>
              <a:off x="7318011" y="1984059"/>
              <a:ext cx="4260761"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Century Gothic" panose="020B0502020202020204" pitchFamily="34" charset="0"/>
                  <a:ea typeface="+mj-ea"/>
                </a:rPr>
                <a:t>The user can demonstrate on a projector or computer</a:t>
              </a:r>
            </a:p>
          </p:txBody>
        </p:sp>
      </p:grpSp>
    </p:spTree>
    <p:extLst>
      <p:ext uri="{BB962C8B-B14F-4D97-AF65-F5344CB8AC3E}">
        <p14:creationId xmlns:p14="http://schemas.microsoft.com/office/powerpoint/2010/main" val="3526609577"/>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fltVal val="0"/>
                                          </p:val>
                                        </p:tav>
                                        <p:tav tm="100000">
                                          <p:val>
                                            <p:strVal val="#ppt_w"/>
                                          </p:val>
                                        </p:tav>
                                      </p:tavLst>
                                    </p:anim>
                                    <p:anim calcmode="lin" valueType="num">
                                      <p:cBhvr>
                                        <p:cTn id="8" dur="1000" fill="hold"/>
                                        <p:tgtEl>
                                          <p:spTgt spid="20"/>
                                        </p:tgtEl>
                                        <p:attrNameLst>
                                          <p:attrName>ppt_h</p:attrName>
                                        </p:attrNameLst>
                                      </p:cBhvr>
                                      <p:tavLst>
                                        <p:tav tm="0">
                                          <p:val>
                                            <p:fltVal val="0"/>
                                          </p:val>
                                        </p:tav>
                                        <p:tav tm="100000">
                                          <p:val>
                                            <p:strVal val="#ppt_h"/>
                                          </p:val>
                                        </p:tav>
                                      </p:tavLst>
                                    </p:anim>
                                    <p:anim calcmode="lin" valueType="num">
                                      <p:cBhvr>
                                        <p:cTn id="9" dur="1000" fill="hold"/>
                                        <p:tgtEl>
                                          <p:spTgt spid="20"/>
                                        </p:tgtEl>
                                        <p:attrNameLst>
                                          <p:attrName>style.rotation</p:attrName>
                                        </p:attrNameLst>
                                      </p:cBhvr>
                                      <p:tavLst>
                                        <p:tav tm="0">
                                          <p:val>
                                            <p:fltVal val="90"/>
                                          </p:val>
                                        </p:tav>
                                        <p:tav tm="100000">
                                          <p:val>
                                            <p:fltVal val="0"/>
                                          </p:val>
                                        </p:tav>
                                      </p:tavLst>
                                    </p:anim>
                                    <p:animEffect transition="in" filter="fade">
                                      <p:cBhvr>
                                        <p:cTn id="10" dur="1000"/>
                                        <p:tgtEl>
                                          <p:spTgt spid="2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1000" fill="hold"/>
                                        <p:tgtEl>
                                          <p:spTgt spid="19"/>
                                        </p:tgtEl>
                                        <p:attrNameLst>
                                          <p:attrName>ppt_w</p:attrName>
                                        </p:attrNameLst>
                                      </p:cBhvr>
                                      <p:tavLst>
                                        <p:tav tm="0">
                                          <p:val>
                                            <p:fltVal val="0"/>
                                          </p:val>
                                        </p:tav>
                                        <p:tav tm="100000">
                                          <p:val>
                                            <p:strVal val="#ppt_w"/>
                                          </p:val>
                                        </p:tav>
                                      </p:tavLst>
                                    </p:anim>
                                    <p:anim calcmode="lin" valueType="num">
                                      <p:cBhvr>
                                        <p:cTn id="14" dur="1000" fill="hold"/>
                                        <p:tgtEl>
                                          <p:spTgt spid="19"/>
                                        </p:tgtEl>
                                        <p:attrNameLst>
                                          <p:attrName>ppt_h</p:attrName>
                                        </p:attrNameLst>
                                      </p:cBhvr>
                                      <p:tavLst>
                                        <p:tav tm="0">
                                          <p:val>
                                            <p:fltVal val="0"/>
                                          </p:val>
                                        </p:tav>
                                        <p:tav tm="100000">
                                          <p:val>
                                            <p:strVal val="#ppt_h"/>
                                          </p:val>
                                        </p:tav>
                                      </p:tavLst>
                                    </p:anim>
                                    <p:anim calcmode="lin" valueType="num">
                                      <p:cBhvr>
                                        <p:cTn id="15" dur="1000" fill="hold"/>
                                        <p:tgtEl>
                                          <p:spTgt spid="19"/>
                                        </p:tgtEl>
                                        <p:attrNameLst>
                                          <p:attrName>style.rotation</p:attrName>
                                        </p:attrNameLst>
                                      </p:cBhvr>
                                      <p:tavLst>
                                        <p:tav tm="0">
                                          <p:val>
                                            <p:fltVal val="90"/>
                                          </p:val>
                                        </p:tav>
                                        <p:tav tm="100000">
                                          <p:val>
                                            <p:fltVal val="0"/>
                                          </p:val>
                                        </p:tav>
                                      </p:tavLst>
                                    </p:anim>
                                    <p:animEffect transition="in" filter="fade">
                                      <p:cBhvr>
                                        <p:cTn id="16" dur="1000"/>
                                        <p:tgtEl>
                                          <p:spTgt spid="19"/>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1000" fill="hold"/>
                                        <p:tgtEl>
                                          <p:spTgt spid="21"/>
                                        </p:tgtEl>
                                        <p:attrNameLst>
                                          <p:attrName>ppt_w</p:attrName>
                                        </p:attrNameLst>
                                      </p:cBhvr>
                                      <p:tavLst>
                                        <p:tav tm="0">
                                          <p:val>
                                            <p:fltVal val="0"/>
                                          </p:val>
                                        </p:tav>
                                        <p:tav tm="100000">
                                          <p:val>
                                            <p:strVal val="#ppt_w"/>
                                          </p:val>
                                        </p:tav>
                                      </p:tavLst>
                                    </p:anim>
                                    <p:anim calcmode="lin" valueType="num">
                                      <p:cBhvr>
                                        <p:cTn id="20" dur="1000" fill="hold"/>
                                        <p:tgtEl>
                                          <p:spTgt spid="21"/>
                                        </p:tgtEl>
                                        <p:attrNameLst>
                                          <p:attrName>ppt_h</p:attrName>
                                        </p:attrNameLst>
                                      </p:cBhvr>
                                      <p:tavLst>
                                        <p:tav tm="0">
                                          <p:val>
                                            <p:fltVal val="0"/>
                                          </p:val>
                                        </p:tav>
                                        <p:tav tm="100000">
                                          <p:val>
                                            <p:strVal val="#ppt_h"/>
                                          </p:val>
                                        </p:tav>
                                      </p:tavLst>
                                    </p:anim>
                                    <p:anim calcmode="lin" valueType="num">
                                      <p:cBhvr>
                                        <p:cTn id="21" dur="1000" fill="hold"/>
                                        <p:tgtEl>
                                          <p:spTgt spid="21"/>
                                        </p:tgtEl>
                                        <p:attrNameLst>
                                          <p:attrName>style.rotation</p:attrName>
                                        </p:attrNameLst>
                                      </p:cBhvr>
                                      <p:tavLst>
                                        <p:tav tm="0">
                                          <p:val>
                                            <p:fltVal val="90"/>
                                          </p:val>
                                        </p:tav>
                                        <p:tav tm="100000">
                                          <p:val>
                                            <p:fltVal val="0"/>
                                          </p:val>
                                        </p:tav>
                                      </p:tavLst>
                                    </p:anim>
                                    <p:animEffect transition="in" filter="fade">
                                      <p:cBhvr>
                                        <p:cTn id="22" dur="1000"/>
                                        <p:tgtEl>
                                          <p:spTgt spid="21"/>
                                        </p:tgtEl>
                                      </p:cBhvr>
                                    </p:animEffect>
                                  </p:childTnLst>
                                </p:cTn>
                              </p:par>
                            </p:childTnLst>
                          </p:cTn>
                        </p:par>
                        <p:par>
                          <p:cTn id="23" fill="hold">
                            <p:stCondLst>
                              <p:cond delay="1000"/>
                            </p:stCondLst>
                            <p:childTnLst>
                              <p:par>
                                <p:cTn id="24" presetID="42" presetClass="entr" presetSubtype="0"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1000"/>
                                        <p:tgtEl>
                                          <p:spTgt spid="22"/>
                                        </p:tgtEl>
                                      </p:cBhvr>
                                    </p:animEffect>
                                    <p:anim calcmode="lin" valueType="num">
                                      <p:cBhvr>
                                        <p:cTn id="27" dur="1000" fill="hold"/>
                                        <p:tgtEl>
                                          <p:spTgt spid="22"/>
                                        </p:tgtEl>
                                        <p:attrNameLst>
                                          <p:attrName>ppt_x</p:attrName>
                                        </p:attrNameLst>
                                      </p:cBhvr>
                                      <p:tavLst>
                                        <p:tav tm="0">
                                          <p:val>
                                            <p:strVal val="#ppt_x"/>
                                          </p:val>
                                        </p:tav>
                                        <p:tav tm="100000">
                                          <p:val>
                                            <p:strVal val="#ppt_x"/>
                                          </p:val>
                                        </p:tav>
                                      </p:tavLst>
                                    </p:anim>
                                    <p:anim calcmode="lin" valueType="num">
                                      <p:cBhvr>
                                        <p:cTn id="28" dur="1000" fill="hold"/>
                                        <p:tgtEl>
                                          <p:spTgt spid="22"/>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1000"/>
                                        <p:tgtEl>
                                          <p:spTgt spid="25"/>
                                        </p:tgtEl>
                                      </p:cBhvr>
                                    </p:animEffect>
                                    <p:anim calcmode="lin" valueType="num">
                                      <p:cBhvr>
                                        <p:cTn id="32" dur="1000" fill="hold"/>
                                        <p:tgtEl>
                                          <p:spTgt spid="25"/>
                                        </p:tgtEl>
                                        <p:attrNameLst>
                                          <p:attrName>ppt_x</p:attrName>
                                        </p:attrNameLst>
                                      </p:cBhvr>
                                      <p:tavLst>
                                        <p:tav tm="0">
                                          <p:val>
                                            <p:strVal val="#ppt_x"/>
                                          </p:val>
                                        </p:tav>
                                        <p:tav tm="100000">
                                          <p:val>
                                            <p:strVal val="#ppt_x"/>
                                          </p:val>
                                        </p:tav>
                                      </p:tavLst>
                                    </p:anim>
                                    <p:anim calcmode="lin" valueType="num">
                                      <p:cBhvr>
                                        <p:cTn id="33" dur="1000" fill="hold"/>
                                        <p:tgtEl>
                                          <p:spTgt spid="25"/>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1000"/>
                                        <p:tgtEl>
                                          <p:spTgt spid="28"/>
                                        </p:tgtEl>
                                      </p:cBhvr>
                                    </p:animEffect>
                                    <p:anim calcmode="lin" valueType="num">
                                      <p:cBhvr>
                                        <p:cTn id="37" dur="1000" fill="hold"/>
                                        <p:tgtEl>
                                          <p:spTgt spid="28"/>
                                        </p:tgtEl>
                                        <p:attrNameLst>
                                          <p:attrName>ppt_x</p:attrName>
                                        </p:attrNameLst>
                                      </p:cBhvr>
                                      <p:tavLst>
                                        <p:tav tm="0">
                                          <p:val>
                                            <p:strVal val="#ppt_x"/>
                                          </p:val>
                                        </p:tav>
                                        <p:tav tm="100000">
                                          <p:val>
                                            <p:strVal val="#ppt_x"/>
                                          </p:val>
                                        </p:tav>
                                      </p:tavLst>
                                    </p:anim>
                                    <p:anim calcmode="lin" valueType="num">
                                      <p:cBhvr>
                                        <p:cTn id="38"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97977" y="1825453"/>
            <a:ext cx="3375215" cy="3965747"/>
          </a:xfrm>
          <a:prstGeom prst="rect">
            <a:avLst/>
          </a:prstGeom>
          <a:blipFill dpi="0" rotWithShape="1">
            <a:blip r:embed="rId3"/>
            <a:srcRect/>
            <a:stretch>
              <a:fillRect l="-53997" r="-107844" b="-4850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4803729" y="2116513"/>
            <a:ext cx="3029327" cy="1457318"/>
            <a:chOff x="5082573" y="2168494"/>
            <a:chExt cx="3029327" cy="1457318"/>
          </a:xfrm>
        </p:grpSpPr>
        <p:sp>
          <p:nvSpPr>
            <p:cNvPr id="3" name="矩形 2"/>
            <p:cNvSpPr/>
            <p:nvPr/>
          </p:nvSpPr>
          <p:spPr>
            <a:xfrm>
              <a:off x="5082573" y="2168494"/>
              <a:ext cx="3029327" cy="517555"/>
            </a:xfrm>
            <a:prstGeom prst="rect">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34225" y="2196439"/>
              <a:ext cx="2031325"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bg1"/>
                  </a:solidFill>
                  <a:latin typeface="Century Gothic" panose="020B0502020202020204" pitchFamily="34" charset="0"/>
                </a:rPr>
                <a:t>标题文字添加</a:t>
              </a:r>
            </a:p>
          </p:txBody>
        </p:sp>
        <p:sp>
          <p:nvSpPr>
            <p:cNvPr id="6" name="文本框 5"/>
            <p:cNvSpPr txBox="1"/>
            <p:nvPr/>
          </p:nvSpPr>
          <p:spPr>
            <a:xfrm>
              <a:off x="5234224" y="2840982"/>
              <a:ext cx="2714719" cy="784830"/>
            </a:xfrm>
            <a:prstGeom prst="rect">
              <a:avLst/>
            </a:prstGeom>
            <a:noFill/>
          </p:spPr>
          <p:txBody>
            <a:bodyPr wrap="square" rtlCol="0">
              <a:spAutoFit/>
              <a:scene3d>
                <a:camera prst="orthographicFront"/>
                <a:lightRig rig="threePt" dir="t"/>
              </a:scene3d>
              <a:sp3d contourW="12700"/>
            </a:bodyPr>
            <a:lstStyle/>
            <a:p>
              <a:pPr algn="just">
                <a:lnSpc>
                  <a:spcPct val="150000"/>
                </a:lnSpc>
                <a:spcBef>
                  <a:spcPts val="1200"/>
                </a:spcBef>
              </a:pPr>
              <a:r>
                <a:rPr lang="zh-CN" altLang="en-US" sz="1000" dirty="0">
                  <a:solidFill>
                    <a:schemeClr val="tx1">
                      <a:lumMod val="75000"/>
                      <a:lumOff val="25000"/>
                    </a:schemeClr>
                  </a:solidFill>
                  <a:latin typeface="+mn-ea"/>
                </a:rPr>
                <a:t>您的内容打在这里，或者通过复制您的文本后，在此框中选择粘贴，并选择只保留文字。您的内容打在这里</a:t>
              </a:r>
              <a:endParaRPr lang="en-US" altLang="zh-CN" sz="1000" dirty="0">
                <a:solidFill>
                  <a:schemeClr val="tx1">
                    <a:lumMod val="75000"/>
                    <a:lumOff val="25000"/>
                  </a:schemeClr>
                </a:solidFill>
                <a:latin typeface="+mn-ea"/>
              </a:endParaRPr>
            </a:p>
          </p:txBody>
        </p:sp>
      </p:grpSp>
      <p:grpSp>
        <p:nvGrpSpPr>
          <p:cNvPr id="8" name="组合 7"/>
          <p:cNvGrpSpPr/>
          <p:nvPr/>
        </p:nvGrpSpPr>
        <p:grpSpPr>
          <a:xfrm>
            <a:off x="8232729" y="2116513"/>
            <a:ext cx="3029327" cy="1430131"/>
            <a:chOff x="5082573" y="2168494"/>
            <a:chExt cx="3029327" cy="1430131"/>
          </a:xfrm>
        </p:grpSpPr>
        <p:sp>
          <p:nvSpPr>
            <p:cNvPr id="9" name="矩形 8"/>
            <p:cNvSpPr/>
            <p:nvPr/>
          </p:nvSpPr>
          <p:spPr>
            <a:xfrm>
              <a:off x="5082573" y="2168494"/>
              <a:ext cx="3029327" cy="51755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234225" y="2196439"/>
              <a:ext cx="2031325"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bg1"/>
                  </a:solidFill>
                  <a:latin typeface="Century Gothic" panose="020B0502020202020204" pitchFamily="34" charset="0"/>
                </a:rPr>
                <a:t>标题文字添加</a:t>
              </a:r>
            </a:p>
          </p:txBody>
        </p:sp>
        <p:sp>
          <p:nvSpPr>
            <p:cNvPr id="11" name="文本框 10"/>
            <p:cNvSpPr txBox="1"/>
            <p:nvPr/>
          </p:nvSpPr>
          <p:spPr>
            <a:xfrm>
              <a:off x="5234224" y="2840982"/>
              <a:ext cx="2714719" cy="757643"/>
            </a:xfrm>
            <a:prstGeom prst="rect">
              <a:avLst/>
            </a:prstGeom>
            <a:noFill/>
          </p:spPr>
          <p:txBody>
            <a:bodyPr wrap="square" rtlCol="0">
              <a:spAutoFit/>
              <a:scene3d>
                <a:camera prst="orthographicFront"/>
                <a:lightRig rig="threePt" dir="t"/>
              </a:scene3d>
              <a:sp3d contourW="12700"/>
            </a:bodyPr>
            <a:lstStyle/>
            <a:p>
              <a:pPr algn="just">
                <a:lnSpc>
                  <a:spcPct val="150000"/>
                </a:lnSpc>
                <a:spcBef>
                  <a:spcPts val="1200"/>
                </a:spcBef>
              </a:pPr>
              <a:r>
                <a:rPr lang="zh-CN" altLang="en-US" sz="1000" dirty="0">
                  <a:solidFill>
                    <a:schemeClr val="tx1">
                      <a:lumMod val="75000"/>
                      <a:lumOff val="25000"/>
                    </a:schemeClr>
                  </a:solidFill>
                  <a:latin typeface="+mn-ea"/>
                </a:rPr>
                <a:t>您的内容打在这里，或者通过复制您的文本后，在此框中选择粘贴，并选择只保留文字。您的内容打在这里</a:t>
              </a:r>
              <a:endParaRPr lang="en-US" altLang="zh-CN" sz="1000" dirty="0">
                <a:solidFill>
                  <a:schemeClr val="tx1">
                    <a:lumMod val="75000"/>
                    <a:lumOff val="25000"/>
                  </a:schemeClr>
                </a:solidFill>
                <a:latin typeface="+mn-ea"/>
              </a:endParaRPr>
            </a:p>
          </p:txBody>
        </p:sp>
      </p:grpSp>
      <p:grpSp>
        <p:nvGrpSpPr>
          <p:cNvPr id="14" name="组合 13"/>
          <p:cNvGrpSpPr/>
          <p:nvPr/>
        </p:nvGrpSpPr>
        <p:grpSpPr>
          <a:xfrm>
            <a:off x="4803729" y="4288213"/>
            <a:ext cx="3029327" cy="1430131"/>
            <a:chOff x="5082573" y="2168494"/>
            <a:chExt cx="3029327" cy="1430131"/>
          </a:xfrm>
        </p:grpSpPr>
        <p:sp>
          <p:nvSpPr>
            <p:cNvPr id="19" name="矩形 18"/>
            <p:cNvSpPr/>
            <p:nvPr/>
          </p:nvSpPr>
          <p:spPr>
            <a:xfrm>
              <a:off x="5082573" y="2168494"/>
              <a:ext cx="3029327" cy="517555"/>
            </a:xfrm>
            <a:prstGeom prst="rect">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5234225" y="2196439"/>
              <a:ext cx="2031325"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bg1"/>
                  </a:solidFill>
                  <a:latin typeface="Century Gothic" panose="020B0502020202020204" pitchFamily="34" charset="0"/>
                </a:rPr>
                <a:t>标题文字添加</a:t>
              </a:r>
            </a:p>
          </p:txBody>
        </p:sp>
        <p:sp>
          <p:nvSpPr>
            <p:cNvPr id="21" name="文本框 20"/>
            <p:cNvSpPr txBox="1"/>
            <p:nvPr/>
          </p:nvSpPr>
          <p:spPr>
            <a:xfrm>
              <a:off x="5234224" y="2840982"/>
              <a:ext cx="2714719" cy="757643"/>
            </a:xfrm>
            <a:prstGeom prst="rect">
              <a:avLst/>
            </a:prstGeom>
            <a:noFill/>
          </p:spPr>
          <p:txBody>
            <a:bodyPr wrap="square" rtlCol="0">
              <a:spAutoFit/>
              <a:scene3d>
                <a:camera prst="orthographicFront"/>
                <a:lightRig rig="threePt" dir="t"/>
              </a:scene3d>
              <a:sp3d contourW="12700"/>
            </a:bodyPr>
            <a:lstStyle/>
            <a:p>
              <a:pPr algn="just">
                <a:lnSpc>
                  <a:spcPct val="150000"/>
                </a:lnSpc>
                <a:spcBef>
                  <a:spcPts val="1200"/>
                </a:spcBef>
              </a:pPr>
              <a:r>
                <a:rPr lang="zh-CN" altLang="en-US" sz="1000" dirty="0">
                  <a:solidFill>
                    <a:schemeClr val="tx1">
                      <a:lumMod val="75000"/>
                      <a:lumOff val="25000"/>
                    </a:schemeClr>
                  </a:solidFill>
                  <a:latin typeface="+mn-ea"/>
                </a:rPr>
                <a:t>您的内容打在这里，或者通过复制您的文本后，在此框中选择粘贴，并选择只保留文字。您的内容打在这里</a:t>
              </a:r>
              <a:endParaRPr lang="en-US" altLang="zh-CN" sz="1000" dirty="0">
                <a:solidFill>
                  <a:schemeClr val="tx1">
                    <a:lumMod val="75000"/>
                    <a:lumOff val="25000"/>
                  </a:schemeClr>
                </a:solidFill>
                <a:latin typeface="+mn-ea"/>
              </a:endParaRPr>
            </a:p>
          </p:txBody>
        </p:sp>
      </p:grpSp>
      <p:grpSp>
        <p:nvGrpSpPr>
          <p:cNvPr id="15" name="组合 14"/>
          <p:cNvGrpSpPr/>
          <p:nvPr/>
        </p:nvGrpSpPr>
        <p:grpSpPr>
          <a:xfrm>
            <a:off x="8232729" y="4288213"/>
            <a:ext cx="3029327" cy="1430131"/>
            <a:chOff x="5082573" y="2168494"/>
            <a:chExt cx="3029327" cy="1430131"/>
          </a:xfrm>
        </p:grpSpPr>
        <p:sp>
          <p:nvSpPr>
            <p:cNvPr id="16" name="矩形 15"/>
            <p:cNvSpPr/>
            <p:nvPr/>
          </p:nvSpPr>
          <p:spPr>
            <a:xfrm>
              <a:off x="5082573" y="2168494"/>
              <a:ext cx="3029327" cy="51755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234225" y="2196439"/>
              <a:ext cx="2031325"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bg1"/>
                  </a:solidFill>
                  <a:latin typeface="Century Gothic" panose="020B0502020202020204" pitchFamily="34" charset="0"/>
                </a:rPr>
                <a:t>标题文字添加</a:t>
              </a:r>
            </a:p>
          </p:txBody>
        </p:sp>
        <p:sp>
          <p:nvSpPr>
            <p:cNvPr id="18" name="文本框 17"/>
            <p:cNvSpPr txBox="1"/>
            <p:nvPr/>
          </p:nvSpPr>
          <p:spPr>
            <a:xfrm>
              <a:off x="5234224" y="2840982"/>
              <a:ext cx="2714719" cy="757643"/>
            </a:xfrm>
            <a:prstGeom prst="rect">
              <a:avLst/>
            </a:prstGeom>
            <a:noFill/>
          </p:spPr>
          <p:txBody>
            <a:bodyPr wrap="square" rtlCol="0">
              <a:spAutoFit/>
              <a:scene3d>
                <a:camera prst="orthographicFront"/>
                <a:lightRig rig="threePt" dir="t"/>
              </a:scene3d>
              <a:sp3d contourW="12700"/>
            </a:bodyPr>
            <a:lstStyle/>
            <a:p>
              <a:pPr algn="just">
                <a:lnSpc>
                  <a:spcPct val="150000"/>
                </a:lnSpc>
                <a:spcBef>
                  <a:spcPts val="1200"/>
                </a:spcBef>
              </a:pPr>
              <a:r>
                <a:rPr lang="zh-CN" altLang="en-US" sz="1000" dirty="0">
                  <a:solidFill>
                    <a:schemeClr val="tx1">
                      <a:lumMod val="75000"/>
                      <a:lumOff val="25000"/>
                    </a:schemeClr>
                  </a:solidFill>
                  <a:latin typeface="+mn-ea"/>
                </a:rPr>
                <a:t>您的内容打在这里，或者通过复制您的文本后，在此框中选择粘贴，并选择只保留文字。您的内容打在这里</a:t>
              </a:r>
              <a:endParaRPr lang="en-US" altLang="zh-CN" sz="1000" dirty="0">
                <a:solidFill>
                  <a:schemeClr val="tx1">
                    <a:lumMod val="75000"/>
                    <a:lumOff val="25000"/>
                  </a:schemeClr>
                </a:solidFill>
                <a:latin typeface="+mn-ea"/>
              </a:endParaRPr>
            </a:p>
          </p:txBody>
        </p:sp>
      </p:grpSp>
      <p:sp>
        <p:nvSpPr>
          <p:cNvPr id="24" name="文本框 23">
            <a:extLst>
              <a:ext uri="{FF2B5EF4-FFF2-40B4-BE49-F238E27FC236}">
                <a16:creationId xmlns="" xmlns:a16="http://schemas.microsoft.com/office/drawing/2014/main" id="{39721753-B0E8-469F-B62A-5A9719F90B49}"/>
              </a:ext>
            </a:extLst>
          </p:cNvPr>
          <p:cNvSpPr txBox="1"/>
          <p:nvPr/>
        </p:nvSpPr>
        <p:spPr>
          <a:xfrm>
            <a:off x="419285" y="366875"/>
            <a:ext cx="923740"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bg1"/>
                </a:solidFill>
                <a:latin typeface="Century Gothic" panose="020B0502020202020204" pitchFamily="34" charset="0"/>
              </a:rPr>
              <a:t>02</a:t>
            </a:r>
            <a:endParaRPr lang="zh-CN" altLang="en-US" sz="4000" dirty="0">
              <a:solidFill>
                <a:schemeClr val="bg1"/>
              </a:solidFill>
              <a:latin typeface="Century Gothic" panose="020B0502020202020204" pitchFamily="34" charset="0"/>
            </a:endParaRPr>
          </a:p>
        </p:txBody>
      </p:sp>
      <p:grpSp>
        <p:nvGrpSpPr>
          <p:cNvPr id="25" name="组合 24">
            <a:extLst>
              <a:ext uri="{FF2B5EF4-FFF2-40B4-BE49-F238E27FC236}">
                <a16:creationId xmlns="" xmlns:a16="http://schemas.microsoft.com/office/drawing/2014/main" id="{027D1015-AF4F-4721-83E8-A64F3CD9EC88}"/>
              </a:ext>
            </a:extLst>
          </p:cNvPr>
          <p:cNvGrpSpPr/>
          <p:nvPr/>
        </p:nvGrpSpPr>
        <p:grpSpPr>
          <a:xfrm>
            <a:off x="1473289" y="371367"/>
            <a:ext cx="4260761" cy="804130"/>
            <a:chOff x="7318011" y="1456480"/>
            <a:chExt cx="4260761" cy="804130"/>
          </a:xfrm>
        </p:grpSpPr>
        <p:sp>
          <p:nvSpPr>
            <p:cNvPr id="26" name="文本框 25">
              <a:extLst>
                <a:ext uri="{FF2B5EF4-FFF2-40B4-BE49-F238E27FC236}">
                  <a16:creationId xmlns="" xmlns:a16="http://schemas.microsoft.com/office/drawing/2014/main" id="{EA82D7B9-D958-48BA-B969-92DD4F91A432}"/>
                </a:ext>
              </a:extLst>
            </p:cNvPr>
            <p:cNvSpPr txBox="1"/>
            <p:nvPr/>
          </p:nvSpPr>
          <p:spPr>
            <a:xfrm>
              <a:off x="7318011" y="145648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tx1">
                      <a:lumMod val="85000"/>
                      <a:lumOff val="15000"/>
                    </a:schemeClr>
                  </a:solidFill>
                </a:rPr>
                <a:t>项目介绍</a:t>
              </a:r>
            </a:p>
          </p:txBody>
        </p:sp>
        <p:sp>
          <p:nvSpPr>
            <p:cNvPr id="27" name="文本框 26">
              <a:extLst>
                <a:ext uri="{FF2B5EF4-FFF2-40B4-BE49-F238E27FC236}">
                  <a16:creationId xmlns="" xmlns:a16="http://schemas.microsoft.com/office/drawing/2014/main" id="{7593F785-7AA7-438B-BF12-E144F3F2EAD2}"/>
                </a:ext>
              </a:extLst>
            </p:cNvPr>
            <p:cNvSpPr txBox="1"/>
            <p:nvPr/>
          </p:nvSpPr>
          <p:spPr>
            <a:xfrm>
              <a:off x="7318011" y="1984059"/>
              <a:ext cx="4260761"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Century Gothic" panose="020B0502020202020204" pitchFamily="34" charset="0"/>
                  <a:ea typeface="+mj-ea"/>
                </a:rPr>
                <a:t>The user can demonstrate on a projector or computer</a:t>
              </a:r>
            </a:p>
          </p:txBody>
        </p:sp>
      </p:grpSp>
    </p:spTree>
    <p:extLst>
      <p:ext uri="{BB962C8B-B14F-4D97-AF65-F5344CB8AC3E}">
        <p14:creationId xmlns:p14="http://schemas.microsoft.com/office/powerpoint/2010/main" val="1071067813"/>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ppt_x</p:attrName>
                                        </p:attrNameLst>
                                      </p:cBhvr>
                                      <p:tavLst>
                                        <p:tav tm="0">
                                          <p:val>
                                            <p:strVal val="#ppt_x-#ppt_w*1.125000"/>
                                          </p:val>
                                        </p:tav>
                                        <p:tav tm="100000">
                                          <p:val>
                                            <p:strVal val="#ppt_x"/>
                                          </p:val>
                                        </p:tav>
                                      </p:tavLst>
                                    </p:anim>
                                    <p:animEffect transition="in" filter="wipe(right)">
                                      <p:cBhvr>
                                        <p:cTn id="13" dur="500"/>
                                        <p:tgtEl>
                                          <p:spTgt spid="7"/>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ppt_x</p:attrName>
                                        </p:attrNameLst>
                                      </p:cBhvr>
                                      <p:tavLst>
                                        <p:tav tm="0">
                                          <p:val>
                                            <p:strVal val="#ppt_x-#ppt_w*1.125000"/>
                                          </p:val>
                                        </p:tav>
                                        <p:tav tm="100000">
                                          <p:val>
                                            <p:strVal val="#ppt_x"/>
                                          </p:val>
                                        </p:tav>
                                      </p:tavLst>
                                    </p:anim>
                                    <p:animEffect transition="in" filter="wipe(right)">
                                      <p:cBhvr>
                                        <p:cTn id="18" dur="500"/>
                                        <p:tgtEl>
                                          <p:spTgt spid="8"/>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p:tgtEl>
                                          <p:spTgt spid="14"/>
                                        </p:tgtEl>
                                        <p:attrNameLst>
                                          <p:attrName>ppt_x</p:attrName>
                                        </p:attrNameLst>
                                      </p:cBhvr>
                                      <p:tavLst>
                                        <p:tav tm="0">
                                          <p:val>
                                            <p:strVal val="#ppt_x-#ppt_w*1.125000"/>
                                          </p:val>
                                        </p:tav>
                                        <p:tav tm="100000">
                                          <p:val>
                                            <p:strVal val="#ppt_x"/>
                                          </p:val>
                                        </p:tav>
                                      </p:tavLst>
                                    </p:anim>
                                    <p:animEffect transition="in" filter="wipe(right)">
                                      <p:cBhvr>
                                        <p:cTn id="23" dur="500"/>
                                        <p:tgtEl>
                                          <p:spTgt spid="14"/>
                                        </p:tgtEl>
                                      </p:cBhvr>
                                    </p:animEffect>
                                  </p:childTnLst>
                                </p:cTn>
                              </p:par>
                            </p:childTnLst>
                          </p:cTn>
                        </p:par>
                        <p:par>
                          <p:cTn id="24" fill="hold">
                            <p:stCondLst>
                              <p:cond delay="2000"/>
                            </p:stCondLst>
                            <p:childTnLst>
                              <p:par>
                                <p:cTn id="25" presetID="12" presetClass="entr" presetSubtype="8"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p:tgtEl>
                                          <p:spTgt spid="15"/>
                                        </p:tgtEl>
                                        <p:attrNameLst>
                                          <p:attrName>ppt_x</p:attrName>
                                        </p:attrNameLst>
                                      </p:cBhvr>
                                      <p:tavLst>
                                        <p:tav tm="0">
                                          <p:val>
                                            <p:strVal val="#ppt_x-#ppt_w*1.125000"/>
                                          </p:val>
                                        </p:tav>
                                        <p:tav tm="100000">
                                          <p:val>
                                            <p:strVal val="#ppt_x"/>
                                          </p:val>
                                        </p:tav>
                                      </p:tavLst>
                                    </p:anim>
                                    <p:animEffect transition="in" filter="wipe(right)">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6"/>
          </p:nvPr>
        </p:nvPicPr>
        <p:blipFill>
          <a:blip r:embed="rId3" cstate="print">
            <a:extLst>
              <a:ext uri="{28A0092B-C50C-407E-A947-70E740481C1C}">
                <a14:useLocalDpi xmlns:a14="http://schemas.microsoft.com/office/drawing/2010/main" val="0"/>
              </a:ext>
            </a:extLst>
          </a:blip>
          <a:srcRect/>
          <a:stretch>
            <a:fillRect/>
          </a:stretch>
        </p:blipFill>
        <p:spPr>
          <a:solidFill>
            <a:schemeClr val="tx2"/>
          </a:solidFill>
        </p:spPr>
      </p:pic>
      <p:sp>
        <p:nvSpPr>
          <p:cNvPr id="21" name="任意多边形: 形状 2">
            <a:extLst>
              <a:ext uri="{FF2B5EF4-FFF2-40B4-BE49-F238E27FC236}">
                <a16:creationId xmlns="" xmlns:a16="http://schemas.microsoft.com/office/drawing/2014/main" id="{710C9878-BAA2-4599-8AEA-C905075195A4}"/>
              </a:ext>
            </a:extLst>
          </p:cNvPr>
          <p:cNvSpPr/>
          <p:nvPr/>
        </p:nvSpPr>
        <p:spPr>
          <a:xfrm>
            <a:off x="0" y="0"/>
            <a:ext cx="12192000" cy="3429000"/>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8705850 w 12192000"/>
              <a:gd name="connsiteY3" fmla="*/ 3429000 h 3429000"/>
              <a:gd name="connsiteX4" fmla="*/ 8640080 w 12192000"/>
              <a:gd name="connsiteY4" fmla="*/ 3429000 h 3429000"/>
              <a:gd name="connsiteX5" fmla="*/ 3551920 w 12192000"/>
              <a:gd name="connsiteY5" fmla="*/ 3429000 h 3429000"/>
              <a:gd name="connsiteX6" fmla="*/ 3486150 w 12192000"/>
              <a:gd name="connsiteY6" fmla="*/ 3429000 h 3429000"/>
              <a:gd name="connsiteX7" fmla="*/ 0 w 12192000"/>
              <a:gd name="connsiteY7" fmla="*/ 342900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9000">
                <a:moveTo>
                  <a:pt x="0" y="0"/>
                </a:moveTo>
                <a:lnTo>
                  <a:pt x="12192000" y="0"/>
                </a:lnTo>
                <a:lnTo>
                  <a:pt x="12192000" y="3429000"/>
                </a:lnTo>
                <a:lnTo>
                  <a:pt x="8705850" y="3429000"/>
                </a:lnTo>
                <a:lnTo>
                  <a:pt x="8640080" y="3429000"/>
                </a:lnTo>
                <a:lnTo>
                  <a:pt x="3551920" y="3429000"/>
                </a:lnTo>
                <a:lnTo>
                  <a:pt x="3486150" y="3429000"/>
                </a:lnTo>
                <a:lnTo>
                  <a:pt x="0" y="3429000"/>
                </a:lnTo>
                <a:close/>
              </a:path>
            </a:pathLst>
          </a:custGeom>
          <a:gradFill>
            <a:gsLst>
              <a:gs pos="0">
                <a:schemeClr val="tx1">
                  <a:alpha val="40000"/>
                </a:schemeClr>
              </a:gs>
              <a:gs pos="100000">
                <a:schemeClr val="tx1">
                  <a:lumMod val="95000"/>
                  <a:lumOff val="5000"/>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itle 2"/>
          <p:cNvSpPr txBox="1">
            <a:spLocks/>
          </p:cNvSpPr>
          <p:nvPr/>
        </p:nvSpPr>
        <p:spPr>
          <a:xfrm>
            <a:off x="204052" y="2118952"/>
            <a:ext cx="2471416" cy="656122"/>
          </a:xfrm>
          <a:prstGeom prst="rect">
            <a:avLst/>
          </a:prstGeom>
        </p:spPr>
        <p:txBody>
          <a:bodyPr vert="horz" lIns="36000" tIns="45720" rIns="36000" bIns="45720" rtlCol="0" anchor="ctr">
            <a:noAutofit/>
          </a:bodyPr>
          <a:lstStyle>
            <a:lvl1pPr algn="l" defTabSz="914400" rtl="0" eaLnBrk="1" latinLnBrk="0" hangingPunct="1">
              <a:lnSpc>
                <a:spcPct val="90000"/>
              </a:lnSpc>
              <a:spcBef>
                <a:spcPct val="0"/>
              </a:spcBef>
              <a:buNone/>
              <a:defRPr sz="4000" b="0" kern="1200">
                <a:solidFill>
                  <a:schemeClr val="bg2">
                    <a:lumMod val="50000"/>
                  </a:schemeClr>
                </a:solidFill>
                <a:latin typeface="+mj-lt"/>
                <a:ea typeface="+mj-ea"/>
                <a:cs typeface="+mj-cs"/>
              </a:defRPr>
            </a:lvl1pPr>
          </a:lstStyle>
          <a:p>
            <a:pPr algn="ctr"/>
            <a:r>
              <a:rPr lang="zh-CN" altLang="en-US" sz="3600" b="1" spc="300" dirty="0">
                <a:solidFill>
                  <a:schemeClr val="bg1"/>
                </a:solidFill>
                <a:effectLst>
                  <a:outerShdw blurRad="38100" dist="38100" dir="2700000" algn="tl">
                    <a:srgbClr val="000000">
                      <a:alpha val="43137"/>
                    </a:srgbClr>
                  </a:outerShdw>
                </a:effectLst>
              </a:rPr>
              <a:t>研发历程</a:t>
            </a:r>
            <a:endParaRPr lang="en-US" sz="3600" b="1" spc="300" dirty="0">
              <a:solidFill>
                <a:schemeClr val="bg1"/>
              </a:solidFill>
              <a:effectLst>
                <a:outerShdw blurRad="38100" dist="38100" dir="2700000" algn="tl">
                  <a:srgbClr val="000000">
                    <a:alpha val="43137"/>
                  </a:srgbClr>
                </a:outerShdw>
              </a:effectLst>
            </a:endParaRPr>
          </a:p>
        </p:txBody>
      </p:sp>
      <p:grpSp>
        <p:nvGrpSpPr>
          <p:cNvPr id="6" name="Group 5"/>
          <p:cNvGrpSpPr/>
          <p:nvPr/>
        </p:nvGrpSpPr>
        <p:grpSpPr>
          <a:xfrm>
            <a:off x="1119826" y="-2"/>
            <a:ext cx="475660" cy="2007807"/>
            <a:chOff x="723900" y="-2"/>
            <a:chExt cx="475660" cy="2705495"/>
          </a:xfrm>
          <a:solidFill>
            <a:schemeClr val="bg1"/>
          </a:solidFill>
        </p:grpSpPr>
        <p:sp>
          <p:nvSpPr>
            <p:cNvPr id="7" name="Rectangle 6"/>
            <p:cNvSpPr/>
            <p:nvPr/>
          </p:nvSpPr>
          <p:spPr>
            <a:xfrm>
              <a:off x="723900" y="0"/>
              <a:ext cx="114300" cy="27054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04580" y="-1"/>
              <a:ext cx="114300" cy="27054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085260" y="-2"/>
              <a:ext cx="114300" cy="27054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9"/>
          <p:cNvGrpSpPr/>
          <p:nvPr/>
        </p:nvGrpSpPr>
        <p:grpSpPr>
          <a:xfrm>
            <a:off x="1119826" y="2818614"/>
            <a:ext cx="475660" cy="610386"/>
            <a:chOff x="1903821" y="3838279"/>
            <a:chExt cx="475660" cy="2705495"/>
          </a:xfrm>
          <a:solidFill>
            <a:schemeClr val="bg1"/>
          </a:solidFill>
        </p:grpSpPr>
        <p:sp>
          <p:nvSpPr>
            <p:cNvPr id="11" name="Rectangle 10"/>
            <p:cNvSpPr/>
            <p:nvPr/>
          </p:nvSpPr>
          <p:spPr>
            <a:xfrm>
              <a:off x="1903821" y="3838281"/>
              <a:ext cx="114300" cy="27054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084501" y="3838280"/>
              <a:ext cx="114300" cy="27054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2265181" y="3838279"/>
              <a:ext cx="114300" cy="27054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 name="Group 13"/>
          <p:cNvGrpSpPr/>
          <p:nvPr/>
        </p:nvGrpSpPr>
        <p:grpSpPr>
          <a:xfrm>
            <a:off x="5557206" y="2890363"/>
            <a:ext cx="1077274" cy="1077274"/>
            <a:chOff x="5517369" y="2870604"/>
            <a:chExt cx="1176113" cy="1176113"/>
          </a:xfrm>
        </p:grpSpPr>
        <p:sp>
          <p:nvSpPr>
            <p:cNvPr id="15" name="Oval 14"/>
            <p:cNvSpPr/>
            <p:nvPr/>
          </p:nvSpPr>
          <p:spPr>
            <a:xfrm>
              <a:off x="5517369" y="2870604"/>
              <a:ext cx="1176113" cy="1176113"/>
            </a:xfrm>
            <a:prstGeom prst="ellipse">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5"/>
            <p:cNvSpPr>
              <a:spLocks noEditPoints="1"/>
            </p:cNvSpPr>
            <p:nvPr/>
          </p:nvSpPr>
          <p:spPr bwMode="auto">
            <a:xfrm>
              <a:off x="5761337" y="3158421"/>
              <a:ext cx="669325" cy="54115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cxnSp>
        <p:nvCxnSpPr>
          <p:cNvPr id="17" name="Straight Connector 16"/>
          <p:cNvCxnSpPr/>
          <p:nvPr/>
        </p:nvCxnSpPr>
        <p:spPr>
          <a:xfrm>
            <a:off x="6100636" y="4128940"/>
            <a:ext cx="0" cy="754144"/>
          </a:xfrm>
          <a:prstGeom prst="line">
            <a:avLst/>
          </a:prstGeom>
          <a:ln w="28575">
            <a:solidFill>
              <a:srgbClr val="404040"/>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1205843" y="5384793"/>
            <a:ext cx="9800439" cy="978729"/>
          </a:xfrm>
          <a:prstGeom prst="rect">
            <a:avLst/>
          </a:prstGeom>
        </p:spPr>
        <p:txBody>
          <a:bodyPr wrap="square">
            <a:spAutoFit/>
          </a:bodyPr>
          <a:lstStyle/>
          <a:p>
            <a:pPr algn="ctr">
              <a:lnSpc>
                <a:spcPct val="12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sym typeface="Gill Sans" charset="0"/>
              </a:rPr>
              <a:t>200</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sym typeface="Gill Sans" charset="0"/>
              </a:rPr>
              <a:t>5</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Gill Sans" charset="0"/>
              </a:rPr>
              <a:t>分钟之内。此处添加详细文本描述</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sym typeface="Gill Sans" charset="0"/>
              </a:rPr>
              <a:t> </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Gill Sans" charset="0"/>
              </a:rPr>
              <a:t>，建议与标题相关并符合整体语言风格，语言描述尽量简洁生动。尽量将每页幻灯片的字数控制在  </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sym typeface="Gill Sans" charset="0"/>
              </a:rPr>
              <a:t>200</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sym typeface="Gill Sans" charset="0"/>
              </a:rPr>
              <a:t>5</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Gill Sans" charset="0"/>
              </a:rPr>
              <a:t>分钟之内。</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Lato Light" charset="0"/>
              <a:sym typeface="Lato Light" charset="0"/>
            </a:endParaRPr>
          </a:p>
          <a:p>
            <a:pPr algn="ctr">
              <a:lnSpc>
                <a:spcPct val="120000"/>
              </a:lnSpc>
            </a:pPr>
            <a:endParaRPr lang="en-US" altLang="zh-CN" sz="1200" dirty="0">
              <a:solidFill>
                <a:schemeClr val="tx1">
                  <a:lumMod val="65000"/>
                  <a:lumOff val="35000"/>
                </a:schemeClr>
              </a:solidFill>
            </a:endParaRPr>
          </a:p>
        </p:txBody>
      </p:sp>
      <p:cxnSp>
        <p:nvCxnSpPr>
          <p:cNvPr id="19" name="Straight Connector 18"/>
          <p:cNvCxnSpPr/>
          <p:nvPr/>
        </p:nvCxnSpPr>
        <p:spPr>
          <a:xfrm>
            <a:off x="6108491" y="6161051"/>
            <a:ext cx="0" cy="696949"/>
          </a:xfrm>
          <a:prstGeom prst="line">
            <a:avLst/>
          </a:prstGeom>
          <a:ln w="28575">
            <a:solidFill>
              <a:srgbClr val="404040"/>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299632" y="4929288"/>
            <a:ext cx="1611586" cy="402291"/>
          </a:xfrm>
          <a:prstGeom prst="rect">
            <a:avLst/>
          </a:prstGeom>
          <a:noFill/>
        </p:spPr>
        <p:txBody>
          <a:bodyPr wrap="none" lIns="36000" tIns="46800" rIns="36000" bIns="46800" rtlCol="0">
            <a:spAutoFit/>
          </a:bodyPr>
          <a:lstStyle/>
          <a:p>
            <a:pPr algn="ctr"/>
            <a:r>
              <a:rPr lang="zh-CN" altLang="en-US" sz="2000" dirty="0">
                <a:solidFill>
                  <a:schemeClr val="bg2">
                    <a:lumMod val="50000"/>
                  </a:schemeClr>
                </a:solidFill>
              </a:rPr>
              <a:t>添加标题内容</a:t>
            </a:r>
            <a:endParaRPr lang="en-US" altLang="zh-CN" sz="2000" dirty="0">
              <a:solidFill>
                <a:schemeClr val="bg2">
                  <a:lumMod val="50000"/>
                </a:schemeClr>
              </a:solidFill>
            </a:endParaRPr>
          </a:p>
        </p:txBody>
      </p:sp>
    </p:spTree>
    <p:extLst>
      <p:ext uri="{BB962C8B-B14F-4D97-AF65-F5344CB8AC3E}">
        <p14:creationId xmlns:p14="http://schemas.microsoft.com/office/powerpoint/2010/main" val="719876970"/>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randombar(horizontal)">
                                      <p:cBhvr>
                                        <p:cTn id="19" dur="500"/>
                                        <p:tgtEl>
                                          <p:spTgt spid="14"/>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up)">
                                      <p:cBhvr>
                                        <p:cTn id="23" dur="500"/>
                                        <p:tgtEl>
                                          <p:spTgt spid="17"/>
                                        </p:tgtEl>
                                      </p:cBhvr>
                                    </p:animEffect>
                                  </p:childTnLst>
                                </p:cTn>
                              </p:par>
                            </p:childTnLst>
                          </p:cTn>
                        </p:par>
                        <p:par>
                          <p:cTn id="24" fill="hold">
                            <p:stCondLst>
                              <p:cond delay="2500"/>
                            </p:stCondLst>
                            <p:childTnLst>
                              <p:par>
                                <p:cTn id="25" presetID="53" presetClass="entr" presetSubtype="16" fill="hold" nodeType="afterEffect">
                                  <p:stCondLst>
                                    <p:cond delay="0"/>
                                  </p:stCondLst>
                                  <p:childTnLst>
                                    <p:set>
                                      <p:cBhvr>
                                        <p:cTn id="26" dur="1" fill="hold">
                                          <p:stCondLst>
                                            <p:cond delay="0"/>
                                          </p:stCondLst>
                                        </p:cTn>
                                        <p:tgtEl>
                                          <p:spTgt spid="20">
                                            <p:txEl>
                                              <p:pRg st="0" end="0"/>
                                            </p:txEl>
                                          </p:spTgt>
                                        </p:tgtEl>
                                        <p:attrNameLst>
                                          <p:attrName>style.visibility</p:attrName>
                                        </p:attrNameLst>
                                      </p:cBhvr>
                                      <p:to>
                                        <p:strVal val="visible"/>
                                      </p:to>
                                    </p:set>
                                    <p:anim calcmode="lin" valueType="num">
                                      <p:cBhvr>
                                        <p:cTn id="27" dur="500" fill="hold"/>
                                        <p:tgtEl>
                                          <p:spTgt spid="20">
                                            <p:txEl>
                                              <p:pRg st="0" end="0"/>
                                            </p:txEl>
                                          </p:spTgt>
                                        </p:tgtEl>
                                        <p:attrNameLst>
                                          <p:attrName>ppt_w</p:attrName>
                                        </p:attrNameLst>
                                      </p:cBhvr>
                                      <p:tavLst>
                                        <p:tav tm="0">
                                          <p:val>
                                            <p:fltVal val="0"/>
                                          </p:val>
                                        </p:tav>
                                        <p:tav tm="100000">
                                          <p:val>
                                            <p:strVal val="#ppt_w"/>
                                          </p:val>
                                        </p:tav>
                                      </p:tavLst>
                                    </p:anim>
                                    <p:anim calcmode="lin" valueType="num">
                                      <p:cBhvr>
                                        <p:cTn id="28" dur="500" fill="hold"/>
                                        <p:tgtEl>
                                          <p:spTgt spid="20">
                                            <p:txEl>
                                              <p:pRg st="0" end="0"/>
                                            </p:txEl>
                                          </p:spTgt>
                                        </p:tgtEl>
                                        <p:attrNameLst>
                                          <p:attrName>ppt_h</p:attrName>
                                        </p:attrNameLst>
                                      </p:cBhvr>
                                      <p:tavLst>
                                        <p:tav tm="0">
                                          <p:val>
                                            <p:fltVal val="0"/>
                                          </p:val>
                                        </p:tav>
                                        <p:tav tm="100000">
                                          <p:val>
                                            <p:strVal val="#ppt_h"/>
                                          </p:val>
                                        </p:tav>
                                      </p:tavLst>
                                    </p:anim>
                                    <p:animEffect transition="in" filter="fade">
                                      <p:cBhvr>
                                        <p:cTn id="29" dur="500"/>
                                        <p:tgtEl>
                                          <p:spTgt spid="20">
                                            <p:txEl>
                                              <p:pRg st="0" end="0"/>
                                            </p:txEl>
                                          </p:spTgt>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randombar(horizontal)">
                                      <p:cBhvr>
                                        <p:cTn id="33" dur="500"/>
                                        <p:tgtEl>
                                          <p:spTgt spid="18"/>
                                        </p:tgtEl>
                                      </p:cBhvr>
                                    </p:animEffect>
                                  </p:childTnLst>
                                </p:cTn>
                              </p:par>
                            </p:childTnLst>
                          </p:cTn>
                        </p:par>
                        <p:par>
                          <p:cTn id="34" fill="hold">
                            <p:stCondLst>
                              <p:cond delay="3500"/>
                            </p:stCondLst>
                            <p:childTnLst>
                              <p:par>
                                <p:cTn id="35" presetID="22" presetClass="entr" presetSubtype="1"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up)">
                                      <p:cBhvr>
                                        <p:cTn id="3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占位符 32"/>
          <p:cNvPicPr>
            <a:picLocks noGrp="1" noChangeAspect="1"/>
          </p:cNvPicPr>
          <p:nvPr>
            <p:ph type="pic" sz="quarter" idx="19"/>
          </p:nvPr>
        </p:nvPicPr>
        <p:blipFill>
          <a:blip r:embed="rId3" cstate="print">
            <a:extLst>
              <a:ext uri="{28A0092B-C50C-407E-A947-70E740481C1C}">
                <a14:useLocalDpi xmlns:a14="http://schemas.microsoft.com/office/drawing/2010/main" val="0"/>
              </a:ext>
            </a:extLst>
          </a:blip>
          <a:srcRect/>
          <a:stretch>
            <a:fillRect/>
          </a:stretch>
        </p:blipFill>
        <p:spPr/>
      </p:pic>
      <p:pic>
        <p:nvPicPr>
          <p:cNvPr id="37" name="图片占位符 36"/>
          <p:cNvPicPr>
            <a:picLocks noGrp="1" noChangeAspect="1"/>
          </p:cNvPicPr>
          <p:nvPr>
            <p:ph type="pic" sz="quarter" idx="18"/>
          </p:nvPr>
        </p:nvPicPr>
        <p:blipFill>
          <a:blip r:embed="rId4" cstate="print">
            <a:extLst>
              <a:ext uri="{28A0092B-C50C-407E-A947-70E740481C1C}">
                <a14:useLocalDpi xmlns:a14="http://schemas.microsoft.com/office/drawing/2010/main" val="0"/>
              </a:ext>
            </a:extLst>
          </a:blip>
          <a:srcRect/>
          <a:stretch>
            <a:fillRect/>
          </a:stretch>
        </p:blipFill>
        <p:spPr/>
      </p:pic>
      <p:pic>
        <p:nvPicPr>
          <p:cNvPr id="36" name="图片占位符 35"/>
          <p:cNvPicPr>
            <a:picLocks noGrp="1" noChangeAspect="1"/>
          </p:cNvPicPr>
          <p:nvPr>
            <p:ph type="pic" sz="quarter" idx="17"/>
          </p:nvPr>
        </p:nvPicPr>
        <p:blipFill>
          <a:blip r:embed="rId5" cstate="print">
            <a:extLst>
              <a:ext uri="{28A0092B-C50C-407E-A947-70E740481C1C}">
                <a14:useLocalDpi xmlns:a14="http://schemas.microsoft.com/office/drawing/2010/main" val="0"/>
              </a:ext>
            </a:extLst>
          </a:blip>
          <a:srcRect/>
          <a:stretch>
            <a:fillRect/>
          </a:stretch>
        </p:blipFill>
        <p:spPr/>
      </p:pic>
      <p:pic>
        <p:nvPicPr>
          <p:cNvPr id="35" name="图片占位符 34"/>
          <p:cNvPicPr>
            <a:picLocks noGrp="1" noChangeAspect="1"/>
          </p:cNvPicPr>
          <p:nvPr>
            <p:ph type="pic" sz="quarter" idx="16"/>
          </p:nvPr>
        </p:nvPicPr>
        <p:blipFill>
          <a:blip r:embed="rId6" cstate="print">
            <a:extLst>
              <a:ext uri="{28A0092B-C50C-407E-A947-70E740481C1C}">
                <a14:useLocalDpi xmlns:a14="http://schemas.microsoft.com/office/drawing/2010/main" val="0"/>
              </a:ext>
            </a:extLst>
          </a:blip>
          <a:srcRect/>
          <a:stretch>
            <a:fillRect/>
          </a:stretch>
        </p:blipFill>
        <p:spPr/>
      </p:pic>
      <p:pic>
        <p:nvPicPr>
          <p:cNvPr id="34" name="图片占位符 33"/>
          <p:cNvPicPr>
            <a:picLocks noGrp="1" noChangeAspect="1"/>
          </p:cNvPicPr>
          <p:nvPr>
            <p:ph type="pic" sz="quarter" idx="15"/>
          </p:nvPr>
        </p:nvPicPr>
        <p:blipFill>
          <a:blip r:embed="rId7" cstate="print">
            <a:extLst>
              <a:ext uri="{28A0092B-C50C-407E-A947-70E740481C1C}">
                <a14:useLocalDpi xmlns:a14="http://schemas.microsoft.com/office/drawing/2010/main" val="0"/>
              </a:ext>
            </a:extLst>
          </a:blip>
          <a:srcRect/>
          <a:stretch>
            <a:fillRect/>
          </a:stretch>
        </p:blipFill>
        <p:spPr/>
      </p:pic>
      <p:sp>
        <p:nvSpPr>
          <p:cNvPr id="9" name="Rectangle 8"/>
          <p:cNvSpPr/>
          <p:nvPr/>
        </p:nvSpPr>
        <p:spPr>
          <a:xfrm>
            <a:off x="2841485" y="3844997"/>
            <a:ext cx="1993048" cy="2160000"/>
          </a:xfrm>
          <a:prstGeom prst="rect">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dirty="0">
              <a:solidFill>
                <a:schemeClr val="bg1"/>
              </a:solidFill>
              <a:latin typeface="FontAwesome" pitchFamily="2" charset="0"/>
            </a:endParaRPr>
          </a:p>
        </p:txBody>
      </p:sp>
      <p:sp>
        <p:nvSpPr>
          <p:cNvPr id="10" name="Rectangle 9"/>
          <p:cNvSpPr/>
          <p:nvPr/>
        </p:nvSpPr>
        <p:spPr>
          <a:xfrm>
            <a:off x="9389173" y="1616757"/>
            <a:ext cx="1993048" cy="2159999"/>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5400" dirty="0">
              <a:solidFill>
                <a:schemeClr val="bg1"/>
              </a:solidFill>
              <a:latin typeface="FontAwesome" pitchFamily="2" charset="0"/>
            </a:endParaRPr>
          </a:p>
        </p:txBody>
      </p:sp>
      <p:grpSp>
        <p:nvGrpSpPr>
          <p:cNvPr id="11" name="Group 10"/>
          <p:cNvGrpSpPr/>
          <p:nvPr/>
        </p:nvGrpSpPr>
        <p:grpSpPr>
          <a:xfrm>
            <a:off x="9961438" y="2178888"/>
            <a:ext cx="739658" cy="622272"/>
            <a:chOff x="5356342" y="3093565"/>
            <a:chExt cx="465138" cy="391319"/>
          </a:xfrm>
          <a:solidFill>
            <a:schemeClr val="bg1"/>
          </a:solidFill>
        </p:grpSpPr>
        <p:sp>
          <p:nvSpPr>
            <p:cNvPr id="12" name="AutoShape 120"/>
            <p:cNvSpPr>
              <a:spLocks/>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bg2"/>
                </a:solidFill>
                <a:effectLst>
                  <a:outerShdw blurRad="38100" dist="38100" dir="2700000" algn="tl">
                    <a:srgbClr val="000000"/>
                  </a:outerShdw>
                </a:effectLst>
                <a:latin typeface="Gill Sans" charset="0"/>
                <a:sym typeface="Gill Sans" charset="0"/>
              </a:endParaRPr>
            </a:p>
          </p:txBody>
        </p:sp>
        <p:sp>
          <p:nvSpPr>
            <p:cNvPr id="13" name="AutoShape 121"/>
            <p:cNvSpPr>
              <a:spLocks/>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bg2"/>
                </a:solidFill>
                <a:effectLst>
                  <a:outerShdw blurRad="38100" dist="38100" dir="2700000" algn="tl">
                    <a:srgbClr val="000000"/>
                  </a:outerShdw>
                </a:effectLst>
                <a:latin typeface="Gill Sans" charset="0"/>
                <a:sym typeface="Gill Sans" charset="0"/>
              </a:endParaRPr>
            </a:p>
          </p:txBody>
        </p:sp>
        <p:sp>
          <p:nvSpPr>
            <p:cNvPr id="14" name="AutoShape 122"/>
            <p:cNvSpPr>
              <a:spLocks/>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bg2"/>
                </a:solidFill>
                <a:effectLst>
                  <a:outerShdw blurRad="38100" dist="38100" dir="2700000" algn="tl">
                    <a:srgbClr val="000000"/>
                  </a:outerShdw>
                </a:effectLst>
                <a:latin typeface="Gill Sans" charset="0"/>
                <a:sym typeface="Gill Sans" charset="0"/>
              </a:endParaRPr>
            </a:p>
          </p:txBody>
        </p:sp>
      </p:grpSp>
      <p:grpSp>
        <p:nvGrpSpPr>
          <p:cNvPr id="15" name="Group 14"/>
          <p:cNvGrpSpPr/>
          <p:nvPr/>
        </p:nvGrpSpPr>
        <p:grpSpPr>
          <a:xfrm>
            <a:off x="9396688" y="2821852"/>
            <a:ext cx="1990159" cy="748371"/>
            <a:chOff x="9425586" y="2919073"/>
            <a:chExt cx="1990159" cy="748371"/>
          </a:xfrm>
        </p:grpSpPr>
        <p:sp>
          <p:nvSpPr>
            <p:cNvPr id="16" name="Rectangle 15"/>
            <p:cNvSpPr/>
            <p:nvPr/>
          </p:nvSpPr>
          <p:spPr>
            <a:xfrm>
              <a:off x="9679636" y="2919073"/>
              <a:ext cx="1584088" cy="369332"/>
            </a:xfrm>
            <a:prstGeom prst="rect">
              <a:avLst/>
            </a:prstGeom>
          </p:spPr>
          <p:txBody>
            <a:bodyPr wrap="none">
              <a:spAutoFit/>
            </a:bodyPr>
            <a:lstStyle/>
            <a:p>
              <a:r>
                <a:rPr lang="en-US" dirty="0">
                  <a:solidFill>
                    <a:schemeClr val="bg1"/>
                  </a:solidFill>
                </a:rPr>
                <a:t>Camera Good</a:t>
              </a:r>
            </a:p>
          </p:txBody>
        </p:sp>
        <p:sp>
          <p:nvSpPr>
            <p:cNvPr id="17" name="Rectangle 16"/>
            <p:cNvSpPr/>
            <p:nvPr/>
          </p:nvSpPr>
          <p:spPr>
            <a:xfrm>
              <a:off x="9425586" y="3205779"/>
              <a:ext cx="1990159" cy="461665"/>
            </a:xfrm>
            <a:prstGeom prst="rect">
              <a:avLst/>
            </a:prstGeom>
          </p:spPr>
          <p:txBody>
            <a:bodyPr wrap="square">
              <a:spAutoFit/>
            </a:bodyPr>
            <a:lstStyle/>
            <a:p>
              <a:pPr algn="ctr"/>
              <a:r>
                <a:rPr lang="id-ID" sz="1200" dirty="0">
                  <a:solidFill>
                    <a:schemeClr val="bg1"/>
                  </a:solidFill>
                </a:rPr>
                <a:t>Suitable for all categories business</a:t>
              </a:r>
            </a:p>
          </p:txBody>
        </p:sp>
      </p:grpSp>
      <p:grpSp>
        <p:nvGrpSpPr>
          <p:cNvPr id="18" name="Group 17"/>
          <p:cNvGrpSpPr/>
          <p:nvPr/>
        </p:nvGrpSpPr>
        <p:grpSpPr>
          <a:xfrm rot="16200000">
            <a:off x="3508305" y="4141847"/>
            <a:ext cx="626751" cy="912061"/>
            <a:chOff x="11078485" y="2115665"/>
            <a:chExt cx="319088" cy="464344"/>
          </a:xfrm>
          <a:solidFill>
            <a:schemeClr val="bg1"/>
          </a:solidFill>
        </p:grpSpPr>
        <p:sp>
          <p:nvSpPr>
            <p:cNvPr id="19" name="AutoShape 60"/>
            <p:cNvSpPr>
              <a:spLocks/>
            </p:cNvSpPr>
            <p:nvPr/>
          </p:nvSpPr>
          <p:spPr bwMode="auto">
            <a:xfrm>
              <a:off x="11209454" y="2245840"/>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19"/>
                    <a:pt x="16769" y="0"/>
                    <a:pt x="10800" y="0"/>
                  </a:cubicBezTo>
                  <a:cubicBezTo>
                    <a:pt x="4830" y="0"/>
                    <a:pt x="0" y="4819"/>
                    <a:pt x="0" y="10800"/>
                  </a:cubicBezTo>
                  <a:cubicBezTo>
                    <a:pt x="0" y="16769"/>
                    <a:pt x="4830"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0" name="AutoShape 61"/>
            <p:cNvSpPr>
              <a:spLocks/>
            </p:cNvSpPr>
            <p:nvPr/>
          </p:nvSpPr>
          <p:spPr bwMode="auto">
            <a:xfrm>
              <a:off x="11209454" y="2420465"/>
              <a:ext cx="28575"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30"/>
                    <a:pt x="0" y="10800"/>
                  </a:cubicBezTo>
                  <a:cubicBezTo>
                    <a:pt x="0" y="16769"/>
                    <a:pt x="4830" y="21599"/>
                    <a:pt x="10800" y="21599"/>
                  </a:cubicBezTo>
                  <a:cubicBezTo>
                    <a:pt x="16769" y="21599"/>
                    <a:pt x="21600" y="16769"/>
                    <a:pt x="21600" y="10800"/>
                  </a:cubicBezTo>
                  <a:cubicBezTo>
                    <a:pt x="21600" y="4830"/>
                    <a:pt x="16769"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1" name="AutoShape 62"/>
            <p:cNvSpPr>
              <a:spLocks/>
            </p:cNvSpPr>
            <p:nvPr/>
          </p:nvSpPr>
          <p:spPr bwMode="auto">
            <a:xfrm>
              <a:off x="11122142" y="2333153"/>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19"/>
                    <a:pt x="0" y="10800"/>
                  </a:cubicBezTo>
                  <a:cubicBezTo>
                    <a:pt x="0" y="16769"/>
                    <a:pt x="4830" y="21599"/>
                    <a:pt x="10800" y="21599"/>
                  </a:cubicBezTo>
                  <a:cubicBezTo>
                    <a:pt x="16769" y="21599"/>
                    <a:pt x="21600" y="16769"/>
                    <a:pt x="21600" y="10800"/>
                  </a:cubicBezTo>
                  <a:cubicBezTo>
                    <a:pt x="21600" y="4819"/>
                    <a:pt x="16769"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2" name="AutoShape 63"/>
            <p:cNvSpPr>
              <a:spLocks/>
            </p:cNvSpPr>
            <p:nvPr/>
          </p:nvSpPr>
          <p:spPr bwMode="auto">
            <a:xfrm>
              <a:off x="11295973" y="2333153"/>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4830" y="21599"/>
                    <a:pt x="10800" y="21599"/>
                  </a:cubicBezTo>
                  <a:cubicBezTo>
                    <a:pt x="16769" y="21599"/>
                    <a:pt x="21600" y="16769"/>
                    <a:pt x="21600" y="10800"/>
                  </a:cubicBezTo>
                  <a:cubicBezTo>
                    <a:pt x="21600" y="4819"/>
                    <a:pt x="16769" y="0"/>
                    <a:pt x="10800" y="0"/>
                  </a:cubicBezTo>
                  <a:cubicBezTo>
                    <a:pt x="4830" y="0"/>
                    <a:pt x="0" y="4819"/>
                    <a:pt x="0" y="108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3" name="AutoShape 64"/>
            <p:cNvSpPr>
              <a:spLocks/>
            </p:cNvSpPr>
            <p:nvPr/>
          </p:nvSpPr>
          <p:spPr bwMode="auto">
            <a:xfrm>
              <a:off x="11150717" y="2391097"/>
              <a:ext cx="29369" cy="29369"/>
            </a:xfrm>
            <a:custGeom>
              <a:avLst/>
              <a:gdLst>
                <a:gd name="T0" fmla="+- 0 10802 965"/>
                <a:gd name="T1" fmla="*/ T0 w 19675"/>
                <a:gd name="T2" fmla="+- 0 10800 961"/>
                <a:gd name="T3" fmla="*/ 10800 h 19678"/>
                <a:gd name="T4" fmla="+- 0 10802 965"/>
                <a:gd name="T5" fmla="*/ T4 w 19675"/>
                <a:gd name="T6" fmla="+- 0 10800 961"/>
                <a:gd name="T7" fmla="*/ 10800 h 19678"/>
                <a:gd name="T8" fmla="+- 0 10802 965"/>
                <a:gd name="T9" fmla="*/ T8 w 19675"/>
                <a:gd name="T10" fmla="+- 0 10800 961"/>
                <a:gd name="T11" fmla="*/ 10800 h 19678"/>
                <a:gd name="T12" fmla="+- 0 10802 965"/>
                <a:gd name="T13" fmla="*/ T12 w 19675"/>
                <a:gd name="T14" fmla="+- 0 10800 961"/>
                <a:gd name="T15" fmla="*/ 10800 h 19678"/>
              </a:gdLst>
              <a:ahLst/>
              <a:cxnLst>
                <a:cxn ang="0">
                  <a:pos x="T1" y="T3"/>
                </a:cxn>
                <a:cxn ang="0">
                  <a:pos x="T5" y="T7"/>
                </a:cxn>
                <a:cxn ang="0">
                  <a:pos x="T9" y="T11"/>
                </a:cxn>
                <a:cxn ang="0">
                  <a:pos x="T13" y="T15"/>
                </a:cxn>
              </a:cxnLst>
              <a:rect l="0" t="0" r="r" b="b"/>
              <a:pathLst>
                <a:path w="19675" h="19678">
                  <a:moveTo>
                    <a:pt x="2894" y="2882"/>
                  </a:moveTo>
                  <a:cubicBezTo>
                    <a:pt x="-965" y="6725"/>
                    <a:pt x="-965" y="12952"/>
                    <a:pt x="2894" y="16795"/>
                  </a:cubicBezTo>
                  <a:cubicBezTo>
                    <a:pt x="6734" y="20638"/>
                    <a:pt x="12935" y="20638"/>
                    <a:pt x="16794" y="16795"/>
                  </a:cubicBezTo>
                  <a:cubicBezTo>
                    <a:pt x="20634" y="12952"/>
                    <a:pt x="20634" y="6725"/>
                    <a:pt x="16794" y="2882"/>
                  </a:cubicBezTo>
                  <a:cubicBezTo>
                    <a:pt x="12935" y="-961"/>
                    <a:pt x="6734" y="-961"/>
                    <a:pt x="2894" y="2882"/>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4" name="AutoShape 65"/>
            <p:cNvSpPr>
              <a:spLocks/>
            </p:cNvSpPr>
            <p:nvPr/>
          </p:nvSpPr>
          <p:spPr bwMode="auto">
            <a:xfrm>
              <a:off x="11150717" y="2275209"/>
              <a:ext cx="29369" cy="29369"/>
            </a:xfrm>
            <a:custGeom>
              <a:avLst/>
              <a:gdLst>
                <a:gd name="T0" fmla="+- 0 10801 962"/>
                <a:gd name="T1" fmla="*/ T0 w 19678"/>
                <a:gd name="T2" fmla="+- 0 10801 965"/>
                <a:gd name="T3" fmla="*/ 10801 h 19673"/>
                <a:gd name="T4" fmla="+- 0 10801 962"/>
                <a:gd name="T5" fmla="*/ T4 w 19678"/>
                <a:gd name="T6" fmla="+- 0 10801 965"/>
                <a:gd name="T7" fmla="*/ 10801 h 19673"/>
                <a:gd name="T8" fmla="+- 0 10801 962"/>
                <a:gd name="T9" fmla="*/ T8 w 19678"/>
                <a:gd name="T10" fmla="+- 0 10801 965"/>
                <a:gd name="T11" fmla="*/ 10801 h 19673"/>
                <a:gd name="T12" fmla="+- 0 10801 962"/>
                <a:gd name="T13" fmla="*/ T12 w 19678"/>
                <a:gd name="T14" fmla="+- 0 10801 965"/>
                <a:gd name="T15" fmla="*/ 10801 h 19673"/>
              </a:gdLst>
              <a:ahLst/>
              <a:cxnLst>
                <a:cxn ang="0">
                  <a:pos x="T1" y="T3"/>
                </a:cxn>
                <a:cxn ang="0">
                  <a:pos x="T5" y="T7"/>
                </a:cxn>
                <a:cxn ang="0">
                  <a:pos x="T9" y="T11"/>
                </a:cxn>
                <a:cxn ang="0">
                  <a:pos x="T13" y="T15"/>
                </a:cxn>
              </a:cxnLst>
              <a:rect l="0" t="0" r="r" b="b"/>
              <a:pathLst>
                <a:path w="19678" h="19673">
                  <a:moveTo>
                    <a:pt x="2897" y="2894"/>
                  </a:moveTo>
                  <a:cubicBezTo>
                    <a:pt x="-962" y="6734"/>
                    <a:pt x="-962" y="12935"/>
                    <a:pt x="2877" y="16785"/>
                  </a:cubicBezTo>
                  <a:cubicBezTo>
                    <a:pt x="6737" y="20635"/>
                    <a:pt x="12938" y="20635"/>
                    <a:pt x="16797" y="16785"/>
                  </a:cubicBezTo>
                  <a:cubicBezTo>
                    <a:pt x="20638" y="12935"/>
                    <a:pt x="20638" y="6734"/>
                    <a:pt x="16797" y="2894"/>
                  </a:cubicBezTo>
                  <a:cubicBezTo>
                    <a:pt x="12938" y="-965"/>
                    <a:pt x="6737" y="-965"/>
                    <a:pt x="2897" y="2894"/>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5" name="AutoShape 66"/>
            <p:cNvSpPr>
              <a:spLocks/>
            </p:cNvSpPr>
            <p:nvPr/>
          </p:nvSpPr>
          <p:spPr bwMode="auto">
            <a:xfrm>
              <a:off x="11267398" y="2391097"/>
              <a:ext cx="28575" cy="29369"/>
            </a:xfrm>
            <a:custGeom>
              <a:avLst/>
              <a:gdLst>
                <a:gd name="T0" fmla="+- 0 10800 961"/>
                <a:gd name="T1" fmla="*/ T0 w 19678"/>
                <a:gd name="T2" fmla="+- 0 10800 961"/>
                <a:gd name="T3" fmla="*/ 10800 h 19678"/>
                <a:gd name="T4" fmla="+- 0 10800 961"/>
                <a:gd name="T5" fmla="*/ T4 w 19678"/>
                <a:gd name="T6" fmla="+- 0 10800 961"/>
                <a:gd name="T7" fmla="*/ 10800 h 19678"/>
                <a:gd name="T8" fmla="+- 0 10800 961"/>
                <a:gd name="T9" fmla="*/ T8 w 19678"/>
                <a:gd name="T10" fmla="+- 0 10800 961"/>
                <a:gd name="T11" fmla="*/ 10800 h 19678"/>
                <a:gd name="T12" fmla="+- 0 10800 961"/>
                <a:gd name="T13" fmla="*/ T12 w 19678"/>
                <a:gd name="T14" fmla="+- 0 10800 961"/>
                <a:gd name="T15" fmla="*/ 10800 h 19678"/>
              </a:gdLst>
              <a:ahLst/>
              <a:cxnLst>
                <a:cxn ang="0">
                  <a:pos x="T1" y="T3"/>
                </a:cxn>
                <a:cxn ang="0">
                  <a:pos x="T5" y="T7"/>
                </a:cxn>
                <a:cxn ang="0">
                  <a:pos x="T9" y="T11"/>
                </a:cxn>
                <a:cxn ang="0">
                  <a:pos x="T13" y="T15"/>
                </a:cxn>
              </a:cxnLst>
              <a:rect l="0" t="0" r="r" b="b"/>
              <a:pathLst>
                <a:path w="19678" h="19678">
                  <a:moveTo>
                    <a:pt x="2882" y="2882"/>
                  </a:moveTo>
                  <a:cubicBezTo>
                    <a:pt x="-961" y="6725"/>
                    <a:pt x="-961" y="12952"/>
                    <a:pt x="2882" y="16795"/>
                  </a:cubicBezTo>
                  <a:cubicBezTo>
                    <a:pt x="6725" y="20638"/>
                    <a:pt x="12952" y="20638"/>
                    <a:pt x="16795" y="16795"/>
                  </a:cubicBezTo>
                  <a:cubicBezTo>
                    <a:pt x="20639" y="12952"/>
                    <a:pt x="20639" y="6725"/>
                    <a:pt x="16795" y="2882"/>
                  </a:cubicBezTo>
                  <a:cubicBezTo>
                    <a:pt x="12952" y="-961"/>
                    <a:pt x="6725" y="-961"/>
                    <a:pt x="2882" y="2882"/>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6" name="AutoShape 67"/>
            <p:cNvSpPr>
              <a:spLocks/>
            </p:cNvSpPr>
            <p:nvPr/>
          </p:nvSpPr>
          <p:spPr bwMode="auto">
            <a:xfrm>
              <a:off x="11078485" y="2115665"/>
              <a:ext cx="31908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818" y="16200"/>
                  </a:moveTo>
                  <a:cubicBezTo>
                    <a:pt x="5486" y="16200"/>
                    <a:pt x="1963" y="13776"/>
                    <a:pt x="1963" y="10800"/>
                  </a:cubicBezTo>
                  <a:cubicBezTo>
                    <a:pt x="1963" y="7821"/>
                    <a:pt x="5486" y="5400"/>
                    <a:pt x="9818" y="5400"/>
                  </a:cubicBezTo>
                  <a:cubicBezTo>
                    <a:pt x="14148" y="5400"/>
                    <a:pt x="17672" y="7821"/>
                    <a:pt x="17672" y="10800"/>
                  </a:cubicBezTo>
                  <a:cubicBezTo>
                    <a:pt x="17672" y="13776"/>
                    <a:pt x="14148" y="16200"/>
                    <a:pt x="9818" y="16200"/>
                  </a:cubicBezTo>
                  <a:moveTo>
                    <a:pt x="13745" y="20249"/>
                  </a:moveTo>
                  <a:lnTo>
                    <a:pt x="5890" y="20249"/>
                  </a:lnTo>
                  <a:lnTo>
                    <a:pt x="4909" y="16613"/>
                  </a:lnTo>
                  <a:cubicBezTo>
                    <a:pt x="6358" y="17192"/>
                    <a:pt x="8019" y="17549"/>
                    <a:pt x="9818" y="17549"/>
                  </a:cubicBezTo>
                  <a:cubicBezTo>
                    <a:pt x="11614" y="17549"/>
                    <a:pt x="13277" y="17192"/>
                    <a:pt x="14727" y="16613"/>
                  </a:cubicBezTo>
                  <a:cubicBezTo>
                    <a:pt x="14727" y="16613"/>
                    <a:pt x="13745" y="20249"/>
                    <a:pt x="13745" y="20249"/>
                  </a:cubicBezTo>
                  <a:close/>
                  <a:moveTo>
                    <a:pt x="5992" y="1350"/>
                  </a:moveTo>
                  <a:lnTo>
                    <a:pt x="13847" y="1350"/>
                  </a:lnTo>
                  <a:lnTo>
                    <a:pt x="14828" y="4985"/>
                  </a:lnTo>
                  <a:cubicBezTo>
                    <a:pt x="13379" y="4406"/>
                    <a:pt x="11718" y="4050"/>
                    <a:pt x="9919" y="4050"/>
                  </a:cubicBezTo>
                  <a:cubicBezTo>
                    <a:pt x="8123" y="4050"/>
                    <a:pt x="6460" y="4406"/>
                    <a:pt x="5010" y="4985"/>
                  </a:cubicBezTo>
                  <a:cubicBezTo>
                    <a:pt x="5010" y="4985"/>
                    <a:pt x="5992" y="1350"/>
                    <a:pt x="5992" y="1350"/>
                  </a:cubicBezTo>
                  <a:close/>
                  <a:moveTo>
                    <a:pt x="19636" y="9450"/>
                  </a:moveTo>
                  <a:cubicBezTo>
                    <a:pt x="19567" y="9450"/>
                    <a:pt x="19509" y="9472"/>
                    <a:pt x="19442" y="9477"/>
                  </a:cubicBezTo>
                  <a:cubicBezTo>
                    <a:pt x="19101" y="8298"/>
                    <a:pt x="18294" y="7245"/>
                    <a:pt x="17187" y="6376"/>
                  </a:cubicBezTo>
                  <a:lnTo>
                    <a:pt x="15778" y="1102"/>
                  </a:lnTo>
                  <a:cubicBezTo>
                    <a:pt x="15605" y="464"/>
                    <a:pt x="14794" y="0"/>
                    <a:pt x="13847" y="0"/>
                  </a:cubicBezTo>
                  <a:lnTo>
                    <a:pt x="5992" y="0"/>
                  </a:lnTo>
                  <a:cubicBezTo>
                    <a:pt x="5047" y="0"/>
                    <a:pt x="4236" y="464"/>
                    <a:pt x="4061" y="1102"/>
                  </a:cubicBezTo>
                  <a:lnTo>
                    <a:pt x="2686" y="6198"/>
                  </a:lnTo>
                  <a:cubicBezTo>
                    <a:pt x="1037" y="7405"/>
                    <a:pt x="0" y="9012"/>
                    <a:pt x="0" y="10800"/>
                  </a:cubicBezTo>
                  <a:cubicBezTo>
                    <a:pt x="0" y="12542"/>
                    <a:pt x="995" y="14110"/>
                    <a:pt x="2573" y="15307"/>
                  </a:cubicBezTo>
                  <a:lnTo>
                    <a:pt x="3959" y="20496"/>
                  </a:lnTo>
                  <a:cubicBezTo>
                    <a:pt x="4132" y="21135"/>
                    <a:pt x="4943" y="21599"/>
                    <a:pt x="5890" y="21599"/>
                  </a:cubicBezTo>
                  <a:lnTo>
                    <a:pt x="13745" y="21599"/>
                  </a:lnTo>
                  <a:cubicBezTo>
                    <a:pt x="14690" y="21599"/>
                    <a:pt x="15501" y="21135"/>
                    <a:pt x="15676" y="20496"/>
                  </a:cubicBezTo>
                  <a:lnTo>
                    <a:pt x="17074" y="15311"/>
                  </a:lnTo>
                  <a:cubicBezTo>
                    <a:pt x="18242" y="14426"/>
                    <a:pt x="19089" y="13340"/>
                    <a:pt x="19442" y="12122"/>
                  </a:cubicBezTo>
                  <a:cubicBezTo>
                    <a:pt x="19509" y="12127"/>
                    <a:pt x="19567" y="12150"/>
                    <a:pt x="19636" y="12150"/>
                  </a:cubicBezTo>
                  <a:cubicBezTo>
                    <a:pt x="20719" y="12150"/>
                    <a:pt x="21600" y="11544"/>
                    <a:pt x="21600" y="10800"/>
                  </a:cubicBezTo>
                  <a:cubicBezTo>
                    <a:pt x="21600" y="10053"/>
                    <a:pt x="20719" y="9450"/>
                    <a:pt x="19636" y="945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7" name="AutoShape 68"/>
            <p:cNvSpPr>
              <a:spLocks/>
            </p:cNvSpPr>
            <p:nvPr/>
          </p:nvSpPr>
          <p:spPr bwMode="auto">
            <a:xfrm>
              <a:off x="11209454" y="2275209"/>
              <a:ext cx="87313" cy="88106"/>
            </a:xfrm>
            <a:custGeom>
              <a:avLst/>
              <a:gdLst>
                <a:gd name="T0" fmla="*/ 10740 w 21481"/>
                <a:gd name="T1" fmla="+- 0 10860 120"/>
                <a:gd name="T2" fmla="*/ 10860 h 21480"/>
                <a:gd name="T3" fmla="*/ 10740 w 21481"/>
                <a:gd name="T4" fmla="+- 0 10860 120"/>
                <a:gd name="T5" fmla="*/ 10860 h 21480"/>
                <a:gd name="T6" fmla="*/ 10740 w 21481"/>
                <a:gd name="T7" fmla="+- 0 10860 120"/>
                <a:gd name="T8" fmla="*/ 10860 h 21480"/>
                <a:gd name="T9" fmla="*/ 10740 w 21481"/>
                <a:gd name="T10" fmla="+- 0 10860 120"/>
                <a:gd name="T11" fmla="*/ 10860 h 21480"/>
              </a:gdLst>
              <a:ahLst/>
              <a:cxnLst>
                <a:cxn ang="0">
                  <a:pos x="T0" y="T2"/>
                </a:cxn>
                <a:cxn ang="0">
                  <a:pos x="T3" y="T5"/>
                </a:cxn>
                <a:cxn ang="0">
                  <a:pos x="T6" y="T8"/>
                </a:cxn>
                <a:cxn ang="0">
                  <a:pos x="T9" y="T11"/>
                </a:cxn>
              </a:cxnLst>
              <a:rect l="0" t="0" r="r" b="b"/>
              <a:pathLst>
                <a:path w="21481" h="21480">
                  <a:moveTo>
                    <a:pt x="21127" y="346"/>
                  </a:moveTo>
                  <a:cubicBezTo>
                    <a:pt x="20697" y="-82"/>
                    <a:pt x="20002" y="-120"/>
                    <a:pt x="19516" y="270"/>
                  </a:cubicBezTo>
                  <a:lnTo>
                    <a:pt x="1055" y="15432"/>
                  </a:lnTo>
                  <a:cubicBezTo>
                    <a:pt x="375" y="16113"/>
                    <a:pt x="0" y="17012"/>
                    <a:pt x="0" y="17972"/>
                  </a:cubicBezTo>
                  <a:cubicBezTo>
                    <a:pt x="0" y="18902"/>
                    <a:pt x="361" y="19783"/>
                    <a:pt x="1027" y="20446"/>
                  </a:cubicBezTo>
                  <a:cubicBezTo>
                    <a:pt x="1694" y="21103"/>
                    <a:pt x="2583" y="21473"/>
                    <a:pt x="3542" y="21479"/>
                  </a:cubicBezTo>
                  <a:cubicBezTo>
                    <a:pt x="4431" y="21473"/>
                    <a:pt x="5354" y="21144"/>
                    <a:pt x="6028" y="20495"/>
                  </a:cubicBezTo>
                  <a:lnTo>
                    <a:pt x="12598" y="12627"/>
                  </a:lnTo>
                  <a:lnTo>
                    <a:pt x="21224" y="1935"/>
                  </a:lnTo>
                  <a:cubicBezTo>
                    <a:pt x="21600" y="1462"/>
                    <a:pt x="21558" y="771"/>
                    <a:pt x="21127" y="346"/>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28" name="Group 27"/>
          <p:cNvGrpSpPr/>
          <p:nvPr/>
        </p:nvGrpSpPr>
        <p:grpSpPr>
          <a:xfrm>
            <a:off x="2844373" y="4943387"/>
            <a:ext cx="1990160" cy="770143"/>
            <a:chOff x="2873271" y="5040608"/>
            <a:chExt cx="1990160" cy="770143"/>
          </a:xfrm>
        </p:grpSpPr>
        <p:sp>
          <p:nvSpPr>
            <p:cNvPr id="29" name="Rectangle 28"/>
            <p:cNvSpPr/>
            <p:nvPr/>
          </p:nvSpPr>
          <p:spPr>
            <a:xfrm>
              <a:off x="2873271" y="5040608"/>
              <a:ext cx="1990159" cy="369332"/>
            </a:xfrm>
            <a:prstGeom prst="rect">
              <a:avLst/>
            </a:prstGeom>
          </p:spPr>
          <p:txBody>
            <a:bodyPr wrap="square">
              <a:spAutoFit/>
            </a:bodyPr>
            <a:lstStyle/>
            <a:p>
              <a:pPr algn="ctr"/>
              <a:r>
                <a:rPr lang="en-US" dirty="0">
                  <a:solidFill>
                    <a:schemeClr val="bg1"/>
                  </a:solidFill>
                </a:rPr>
                <a:t>Times Good</a:t>
              </a:r>
            </a:p>
          </p:txBody>
        </p:sp>
        <p:sp>
          <p:nvSpPr>
            <p:cNvPr id="30" name="Rectangle 29"/>
            <p:cNvSpPr/>
            <p:nvPr/>
          </p:nvSpPr>
          <p:spPr>
            <a:xfrm>
              <a:off x="2873272" y="5349086"/>
              <a:ext cx="1990159" cy="461665"/>
            </a:xfrm>
            <a:prstGeom prst="rect">
              <a:avLst/>
            </a:prstGeom>
          </p:spPr>
          <p:txBody>
            <a:bodyPr wrap="square">
              <a:spAutoFit/>
            </a:bodyPr>
            <a:lstStyle/>
            <a:p>
              <a:pPr algn="ctr"/>
              <a:r>
                <a:rPr lang="id-ID" sz="1200" dirty="0">
                  <a:solidFill>
                    <a:schemeClr val="bg1"/>
                  </a:solidFill>
                </a:rPr>
                <a:t>Suitable for all categories business</a:t>
              </a:r>
            </a:p>
          </p:txBody>
        </p:sp>
      </p:grpSp>
      <p:sp>
        <p:nvSpPr>
          <p:cNvPr id="40" name="文本框 39">
            <a:extLst>
              <a:ext uri="{FF2B5EF4-FFF2-40B4-BE49-F238E27FC236}">
                <a16:creationId xmlns="" xmlns:a16="http://schemas.microsoft.com/office/drawing/2014/main" id="{9ED300E8-DAF1-4477-8EFC-CC19384AC72A}"/>
              </a:ext>
            </a:extLst>
          </p:cNvPr>
          <p:cNvSpPr txBox="1"/>
          <p:nvPr/>
        </p:nvSpPr>
        <p:spPr>
          <a:xfrm>
            <a:off x="419285" y="366875"/>
            <a:ext cx="923740"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bg1"/>
                </a:solidFill>
                <a:latin typeface="Century Gothic" panose="020B0502020202020204" pitchFamily="34" charset="0"/>
              </a:rPr>
              <a:t>02</a:t>
            </a:r>
            <a:endParaRPr lang="zh-CN" altLang="en-US" sz="4000" dirty="0">
              <a:solidFill>
                <a:schemeClr val="bg1"/>
              </a:solidFill>
              <a:latin typeface="Century Gothic" panose="020B0502020202020204" pitchFamily="34" charset="0"/>
            </a:endParaRPr>
          </a:p>
        </p:txBody>
      </p:sp>
      <p:grpSp>
        <p:nvGrpSpPr>
          <p:cNvPr id="41" name="组合 40">
            <a:extLst>
              <a:ext uri="{FF2B5EF4-FFF2-40B4-BE49-F238E27FC236}">
                <a16:creationId xmlns="" xmlns:a16="http://schemas.microsoft.com/office/drawing/2014/main" id="{CC59B668-BA17-46DA-91C5-264B41E8645E}"/>
              </a:ext>
            </a:extLst>
          </p:cNvPr>
          <p:cNvGrpSpPr/>
          <p:nvPr/>
        </p:nvGrpSpPr>
        <p:grpSpPr>
          <a:xfrm>
            <a:off x="1473289" y="371367"/>
            <a:ext cx="4260761" cy="804130"/>
            <a:chOff x="7318011" y="1456480"/>
            <a:chExt cx="4260761" cy="804130"/>
          </a:xfrm>
        </p:grpSpPr>
        <p:sp>
          <p:nvSpPr>
            <p:cNvPr id="42" name="文本框 41">
              <a:extLst>
                <a:ext uri="{FF2B5EF4-FFF2-40B4-BE49-F238E27FC236}">
                  <a16:creationId xmlns="" xmlns:a16="http://schemas.microsoft.com/office/drawing/2014/main" id="{EC7CF55D-9A29-45F8-99AD-4BD8B9E58D95}"/>
                </a:ext>
              </a:extLst>
            </p:cNvPr>
            <p:cNvSpPr txBox="1"/>
            <p:nvPr/>
          </p:nvSpPr>
          <p:spPr>
            <a:xfrm>
              <a:off x="7318011" y="145648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tx1">
                      <a:lumMod val="85000"/>
                      <a:lumOff val="15000"/>
                    </a:schemeClr>
                  </a:solidFill>
                </a:rPr>
                <a:t>产品展示</a:t>
              </a:r>
            </a:p>
          </p:txBody>
        </p:sp>
        <p:sp>
          <p:nvSpPr>
            <p:cNvPr id="43" name="文本框 42">
              <a:extLst>
                <a:ext uri="{FF2B5EF4-FFF2-40B4-BE49-F238E27FC236}">
                  <a16:creationId xmlns="" xmlns:a16="http://schemas.microsoft.com/office/drawing/2014/main" id="{DC26703A-14CF-4982-86E5-E07E831E1BE4}"/>
                </a:ext>
              </a:extLst>
            </p:cNvPr>
            <p:cNvSpPr txBox="1"/>
            <p:nvPr/>
          </p:nvSpPr>
          <p:spPr>
            <a:xfrm>
              <a:off x="7318011" y="1984059"/>
              <a:ext cx="4260761"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Century Gothic" panose="020B0502020202020204" pitchFamily="34" charset="0"/>
                  <a:ea typeface="+mj-ea"/>
                </a:rPr>
                <a:t>The user can demonstrate on a projector or computer</a:t>
              </a:r>
            </a:p>
          </p:txBody>
        </p:sp>
      </p:grpSp>
    </p:spTree>
    <p:extLst>
      <p:ext uri="{BB962C8B-B14F-4D97-AF65-F5344CB8AC3E}">
        <p14:creationId xmlns:p14="http://schemas.microsoft.com/office/powerpoint/2010/main" val="737464930"/>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par>
                                <p:cTn id="15" presetID="53" presetClass="entr" presetSubtype="16"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animEffect transition="in" filter="fade">
                                      <p:cBhvr>
                                        <p:cTn id="19" dur="500"/>
                                        <p:tgtEl>
                                          <p:spTgt spid="28"/>
                                        </p:tgtEl>
                                      </p:cBhvr>
                                    </p:animEffec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par>
                                <p:cTn id="26" presetID="53" presetClass="entr" presetSubtype="16"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par>
                                <p:cTn id="31" presetID="53" presetClass="entr" presetSubtype="16"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fltVal val="0"/>
                                          </p:val>
                                        </p:tav>
                                        <p:tav tm="100000">
                                          <p:val>
                                            <p:strVal val="#ppt_h"/>
                                          </p:val>
                                        </p:tav>
                                      </p:tavLst>
                                    </p:anim>
                                    <p:animEffect transition="in" filter="fade">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567206"/>
            <a:ext cx="12192000" cy="1778551"/>
          </a:xfrm>
          <a:prstGeom prst="rect">
            <a:avLst/>
          </a:prstGeom>
          <a:solidFill>
            <a:schemeClr val="tx2">
              <a:lumMod val="5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p:cNvCxnSpPr/>
          <p:nvPr/>
        </p:nvCxnSpPr>
        <p:spPr>
          <a:xfrm>
            <a:off x="6096000" y="0"/>
            <a:ext cx="0" cy="299690"/>
          </a:xfrm>
          <a:prstGeom prst="line">
            <a:avLst/>
          </a:prstGeom>
          <a:ln w="28575">
            <a:solidFill>
              <a:schemeClr val="accent2"/>
            </a:solidFill>
            <a:headEnd type="none"/>
            <a:tailEnd type="oval"/>
          </a:ln>
        </p:spPr>
        <p:style>
          <a:lnRef idx="1">
            <a:schemeClr val="accent1"/>
          </a:lnRef>
          <a:fillRef idx="0">
            <a:schemeClr val="accent1"/>
          </a:fillRef>
          <a:effectRef idx="0">
            <a:schemeClr val="accent1"/>
          </a:effectRef>
          <a:fontRef idx="minor">
            <a:schemeClr val="tx1"/>
          </a:fontRef>
        </p:style>
      </p:cxnSp>
      <p:grpSp>
        <p:nvGrpSpPr>
          <p:cNvPr id="22" name="Group 21"/>
          <p:cNvGrpSpPr/>
          <p:nvPr/>
        </p:nvGrpSpPr>
        <p:grpSpPr>
          <a:xfrm>
            <a:off x="5475125" y="505748"/>
            <a:ext cx="1260604" cy="1260604"/>
            <a:chOff x="5311556" y="2642861"/>
            <a:chExt cx="1568888" cy="1568888"/>
          </a:xfrm>
        </p:grpSpPr>
        <p:sp>
          <p:nvSpPr>
            <p:cNvPr id="7" name="Oval 6"/>
            <p:cNvSpPr/>
            <p:nvPr/>
          </p:nvSpPr>
          <p:spPr>
            <a:xfrm>
              <a:off x="5461150" y="2792455"/>
              <a:ext cx="1269700" cy="1269700"/>
            </a:xfrm>
            <a:prstGeom prst="ellipse">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utoShape 123"/>
            <p:cNvSpPr>
              <a:spLocks noChangeAspect="1"/>
            </p:cNvSpPr>
            <p:nvPr/>
          </p:nvSpPr>
          <p:spPr bwMode="auto">
            <a:xfrm>
              <a:off x="5796064" y="3098985"/>
              <a:ext cx="599871" cy="6600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bg1"/>
            </a:solidFill>
            <a:ln>
              <a:noFill/>
            </a:ln>
            <a:effectLst/>
          </p:spPr>
          <p:txBody>
            <a:bodyPr lIns="50789" tIns="50789" rIns="50789" bIns="50789" anchor="ctr"/>
            <a:lstStyle/>
            <a:p>
              <a:pPr defTabSz="457098">
                <a:defRPr/>
              </a:pPr>
              <a:endParaRPr lang="es-ES" sz="36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grpSp>
          <p:nvGrpSpPr>
            <p:cNvPr id="9" name="Group 8"/>
            <p:cNvGrpSpPr/>
            <p:nvPr/>
          </p:nvGrpSpPr>
          <p:grpSpPr>
            <a:xfrm>
              <a:off x="5311556" y="2642861"/>
              <a:ext cx="1568888" cy="1568888"/>
              <a:chOff x="1119258" y="2257147"/>
              <a:chExt cx="1868076" cy="1868076"/>
            </a:xfrm>
            <a:solidFill>
              <a:schemeClr val="accent4"/>
            </a:solidFill>
          </p:grpSpPr>
          <p:sp>
            <p:nvSpPr>
              <p:cNvPr id="10" name="Freeform 6"/>
              <p:cNvSpPr>
                <a:spLocks/>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rgbClr val="A72527"/>
              </a:solidFill>
              <a:ln>
                <a:noFill/>
              </a:ln>
            </p:spPr>
            <p:txBody>
              <a:bodyPr vert="horz" wrap="square" lIns="91440" tIns="45720" rIns="91440" bIns="45720" numCol="1" anchor="t" anchorCtr="0" compatLnSpc="1">
                <a:prstTxWarp prst="textNoShape">
                  <a:avLst/>
                </a:prstTxWarp>
              </a:bodyPr>
              <a:lstStyle/>
              <a:p>
                <a:endParaRPr lang="id-ID"/>
              </a:p>
            </p:txBody>
          </p:sp>
          <p:sp>
            <p:nvSpPr>
              <p:cNvPr id="11" name="Freeform 7"/>
              <p:cNvSpPr>
                <a:spLocks/>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rgbClr val="A72527"/>
              </a:solidFill>
              <a:ln>
                <a:noFill/>
              </a:ln>
            </p:spPr>
            <p:txBody>
              <a:bodyPr vert="horz" wrap="square" lIns="91440" tIns="45720" rIns="91440" bIns="45720" numCol="1" anchor="t" anchorCtr="0" compatLnSpc="1">
                <a:prstTxWarp prst="textNoShape">
                  <a:avLst/>
                </a:prstTxWarp>
              </a:bodyPr>
              <a:lstStyle/>
              <a:p>
                <a:endParaRPr lang="id-ID"/>
              </a:p>
            </p:txBody>
          </p:sp>
          <p:sp>
            <p:nvSpPr>
              <p:cNvPr id="12" name="Freeform 8"/>
              <p:cNvSpPr>
                <a:spLocks/>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rgbClr val="A72527"/>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9"/>
              <p:cNvSpPr>
                <a:spLocks/>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rgbClr val="A72527"/>
              </a:solidFill>
              <a:ln>
                <a:noFill/>
              </a:ln>
            </p:spPr>
            <p:txBody>
              <a:bodyPr vert="horz" wrap="square" lIns="91440" tIns="45720" rIns="91440" bIns="45720" numCol="1" anchor="t" anchorCtr="0" compatLnSpc="1">
                <a:prstTxWarp prst="textNoShape">
                  <a:avLst/>
                </a:prstTxWarp>
              </a:bodyPr>
              <a:lstStyle/>
              <a:p>
                <a:endParaRPr lang="id-ID"/>
              </a:p>
            </p:txBody>
          </p:sp>
          <p:sp>
            <p:nvSpPr>
              <p:cNvPr id="14" name="Freeform 10"/>
              <p:cNvSpPr>
                <a:spLocks/>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rgbClr val="A72527"/>
              </a:solidFill>
              <a:ln>
                <a:noFill/>
              </a:ln>
            </p:spPr>
            <p:txBody>
              <a:bodyPr vert="horz" wrap="square" lIns="91440" tIns="45720" rIns="91440" bIns="45720" numCol="1" anchor="t" anchorCtr="0" compatLnSpc="1">
                <a:prstTxWarp prst="textNoShape">
                  <a:avLst/>
                </a:prstTxWarp>
              </a:bodyPr>
              <a:lstStyle/>
              <a:p>
                <a:endParaRPr lang="id-ID"/>
              </a:p>
            </p:txBody>
          </p:sp>
          <p:sp>
            <p:nvSpPr>
              <p:cNvPr id="15" name="Freeform 11"/>
              <p:cNvSpPr>
                <a:spLocks/>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rgbClr val="A72527"/>
              </a:solidFill>
              <a:ln>
                <a:noFill/>
              </a:ln>
            </p:spPr>
            <p:txBody>
              <a:bodyPr vert="horz" wrap="square" lIns="91440" tIns="45720" rIns="91440" bIns="45720" numCol="1" anchor="t" anchorCtr="0" compatLnSpc="1">
                <a:prstTxWarp prst="textNoShape">
                  <a:avLst/>
                </a:prstTxWarp>
              </a:bodyPr>
              <a:lstStyle/>
              <a:p>
                <a:endParaRPr lang="id-ID"/>
              </a:p>
            </p:txBody>
          </p:sp>
          <p:sp>
            <p:nvSpPr>
              <p:cNvPr id="16" name="Freeform 12"/>
              <p:cNvSpPr>
                <a:spLocks/>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7" name="Freeform 13"/>
              <p:cNvSpPr>
                <a:spLocks/>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8" name="Freeform 14"/>
              <p:cNvSpPr>
                <a:spLocks/>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9" name="Freeform 15"/>
              <p:cNvSpPr>
                <a:spLocks/>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0" name="Freeform 16"/>
              <p:cNvSpPr>
                <a:spLocks/>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1" name="Freeform 17"/>
              <p:cNvSpPr>
                <a:spLocks/>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sp>
        <p:nvSpPr>
          <p:cNvPr id="23" name="TextBox 22"/>
          <p:cNvSpPr txBox="1"/>
          <p:nvPr/>
        </p:nvSpPr>
        <p:spPr>
          <a:xfrm>
            <a:off x="6956706" y="900144"/>
            <a:ext cx="3481850" cy="535531"/>
          </a:xfrm>
          <a:prstGeom prst="rect">
            <a:avLst/>
          </a:prstGeom>
          <a:noFill/>
        </p:spPr>
        <p:txBody>
          <a:bodyPr wrap="square" rtlCol="0">
            <a:spAutoFit/>
          </a:bodyPr>
          <a:lstStyle/>
          <a:p>
            <a:pPr>
              <a:lnSpc>
                <a:spcPct val="12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4" name="TextBox 23"/>
          <p:cNvSpPr txBox="1"/>
          <p:nvPr/>
        </p:nvSpPr>
        <p:spPr>
          <a:xfrm>
            <a:off x="7060209" y="578610"/>
            <a:ext cx="1611587" cy="402291"/>
          </a:xfrm>
          <a:prstGeom prst="rect">
            <a:avLst/>
          </a:prstGeom>
          <a:noFill/>
        </p:spPr>
        <p:txBody>
          <a:bodyPr wrap="none" lIns="36000" tIns="46800" rIns="36000" bIns="46800" rtlCol="0">
            <a:spAutoFit/>
          </a:bodyPr>
          <a:lstStyle/>
          <a:p>
            <a:pPr algn="ctr"/>
            <a:r>
              <a:rPr lang="zh-CN" altLang="en-US" sz="2000" dirty="0">
                <a:solidFill>
                  <a:srgbClr val="404040"/>
                </a:solidFill>
              </a:rPr>
              <a:t>研发第一阶段</a:t>
            </a:r>
            <a:endParaRPr lang="en-US" altLang="zh-CN" sz="2000" dirty="0">
              <a:solidFill>
                <a:srgbClr val="404040"/>
              </a:solidFill>
            </a:endParaRPr>
          </a:p>
        </p:txBody>
      </p:sp>
      <p:cxnSp>
        <p:nvCxnSpPr>
          <p:cNvPr id="26" name="Straight Connector 25"/>
          <p:cNvCxnSpPr>
            <a:endCxn id="4" idx="0"/>
          </p:cNvCxnSpPr>
          <p:nvPr/>
        </p:nvCxnSpPr>
        <p:spPr>
          <a:xfrm flipH="1">
            <a:off x="6096000" y="1958986"/>
            <a:ext cx="2454" cy="608220"/>
          </a:xfrm>
          <a:prstGeom prst="line">
            <a:avLst/>
          </a:prstGeom>
          <a:ln w="28575">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42" name="Group 41"/>
          <p:cNvGrpSpPr/>
          <p:nvPr/>
        </p:nvGrpSpPr>
        <p:grpSpPr>
          <a:xfrm>
            <a:off x="5475125" y="2834909"/>
            <a:ext cx="1260604" cy="1260604"/>
            <a:chOff x="5311556" y="2642861"/>
            <a:chExt cx="1568888" cy="1568888"/>
          </a:xfrm>
        </p:grpSpPr>
        <p:sp>
          <p:nvSpPr>
            <p:cNvPr id="27" name="Oval 26"/>
            <p:cNvSpPr/>
            <p:nvPr/>
          </p:nvSpPr>
          <p:spPr>
            <a:xfrm>
              <a:off x="5461150" y="2792455"/>
              <a:ext cx="1269700" cy="12697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27"/>
            <p:cNvSpPr>
              <a:spLocks noChangeAspect="1" noChangeArrowheads="1"/>
            </p:cNvSpPr>
            <p:nvPr/>
          </p:nvSpPr>
          <p:spPr bwMode="auto">
            <a:xfrm>
              <a:off x="5780586" y="3102236"/>
              <a:ext cx="594088" cy="711034"/>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rgbClr val="40404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a:defRPr/>
              </a:pPr>
              <a:endParaRPr lang="en-US" sz="2400" dirty="0">
                <a:ea typeface="SimSun" charset="0"/>
              </a:endParaRPr>
            </a:p>
          </p:txBody>
        </p:sp>
        <p:grpSp>
          <p:nvGrpSpPr>
            <p:cNvPr id="29" name="Group 28"/>
            <p:cNvGrpSpPr/>
            <p:nvPr/>
          </p:nvGrpSpPr>
          <p:grpSpPr>
            <a:xfrm>
              <a:off x="5311556" y="2642861"/>
              <a:ext cx="1568888" cy="1568888"/>
              <a:chOff x="1119258" y="2257147"/>
              <a:chExt cx="1868076" cy="1868076"/>
            </a:xfrm>
            <a:solidFill>
              <a:schemeClr val="accent2"/>
            </a:solidFill>
          </p:grpSpPr>
          <p:sp>
            <p:nvSpPr>
              <p:cNvPr id="30" name="Freeform 6"/>
              <p:cNvSpPr>
                <a:spLocks/>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31" name="Freeform 7"/>
              <p:cNvSpPr>
                <a:spLocks/>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32" name="Freeform 8"/>
              <p:cNvSpPr>
                <a:spLocks/>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33" name="Freeform 9"/>
              <p:cNvSpPr>
                <a:spLocks/>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34" name="Freeform 10"/>
              <p:cNvSpPr>
                <a:spLocks/>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35" name="Freeform 11"/>
              <p:cNvSpPr>
                <a:spLocks/>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36" name="Freeform 12"/>
              <p:cNvSpPr>
                <a:spLocks/>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37" name="Freeform 13"/>
              <p:cNvSpPr>
                <a:spLocks/>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38" name="Freeform 14"/>
              <p:cNvSpPr>
                <a:spLocks/>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39" name="Freeform 15"/>
              <p:cNvSpPr>
                <a:spLocks/>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40" name="Freeform 16"/>
              <p:cNvSpPr>
                <a:spLocks/>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accent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41" name="Freeform 17"/>
              <p:cNvSpPr>
                <a:spLocks/>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chemeClr val="accent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cxnSp>
        <p:nvCxnSpPr>
          <p:cNvPr id="47" name="Straight Connector 46"/>
          <p:cNvCxnSpPr/>
          <p:nvPr/>
        </p:nvCxnSpPr>
        <p:spPr>
          <a:xfrm flipH="1">
            <a:off x="6097227" y="4345757"/>
            <a:ext cx="2454" cy="608220"/>
          </a:xfrm>
          <a:prstGeom prst="line">
            <a:avLst/>
          </a:prstGeom>
          <a:ln w="28575">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1745435" y="3306887"/>
            <a:ext cx="3481850" cy="516745"/>
          </a:xfrm>
          <a:prstGeom prst="rect">
            <a:avLst/>
          </a:prstGeom>
          <a:noFill/>
        </p:spPr>
        <p:txBody>
          <a:bodyPr wrap="square" rtlCol="0">
            <a:spAutoFit/>
          </a:bodyPr>
          <a:lstStyle/>
          <a:p>
            <a:pPr algn="r">
              <a:lnSpc>
                <a:spcPct val="12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50" name="TextBox 49"/>
          <p:cNvSpPr txBox="1"/>
          <p:nvPr/>
        </p:nvSpPr>
        <p:spPr>
          <a:xfrm>
            <a:off x="3560395" y="2985353"/>
            <a:ext cx="1611586" cy="402291"/>
          </a:xfrm>
          <a:prstGeom prst="rect">
            <a:avLst/>
          </a:prstGeom>
          <a:noFill/>
        </p:spPr>
        <p:txBody>
          <a:bodyPr wrap="none" lIns="36000" tIns="46800" rIns="36000" bIns="46800" rtlCol="0">
            <a:spAutoFit/>
          </a:bodyPr>
          <a:lstStyle/>
          <a:p>
            <a:pPr algn="ctr"/>
            <a:r>
              <a:rPr lang="zh-CN" altLang="en-US" sz="2000" dirty="0">
                <a:solidFill>
                  <a:schemeClr val="bg1"/>
                </a:solidFill>
              </a:rPr>
              <a:t>添加标题内容</a:t>
            </a:r>
            <a:endParaRPr lang="en-US" altLang="zh-CN" sz="2000" dirty="0">
              <a:solidFill>
                <a:schemeClr val="bg1"/>
              </a:solidFill>
            </a:endParaRPr>
          </a:p>
        </p:txBody>
      </p:sp>
      <p:grpSp>
        <p:nvGrpSpPr>
          <p:cNvPr id="66" name="Group 65"/>
          <p:cNvGrpSpPr/>
          <p:nvPr/>
        </p:nvGrpSpPr>
        <p:grpSpPr>
          <a:xfrm>
            <a:off x="5475125" y="5108903"/>
            <a:ext cx="1258014" cy="1258014"/>
            <a:chOff x="7442014" y="4804383"/>
            <a:chExt cx="1568888" cy="1568888"/>
          </a:xfrm>
        </p:grpSpPr>
        <p:sp>
          <p:nvSpPr>
            <p:cNvPr id="51" name="Oval 50"/>
            <p:cNvSpPr/>
            <p:nvPr/>
          </p:nvSpPr>
          <p:spPr>
            <a:xfrm>
              <a:off x="7591608" y="4953977"/>
              <a:ext cx="1269700" cy="1269700"/>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AutoShape 114"/>
            <p:cNvSpPr>
              <a:spLocks noChangeAspect="1"/>
            </p:cNvSpPr>
            <p:nvPr/>
          </p:nvSpPr>
          <p:spPr bwMode="auto">
            <a:xfrm>
              <a:off x="7872208" y="5233945"/>
              <a:ext cx="708500" cy="7131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50" y="9182"/>
                  </a:moveTo>
                  <a:cubicBezTo>
                    <a:pt x="21200" y="9182"/>
                    <a:pt x="21329" y="9229"/>
                    <a:pt x="21435" y="9326"/>
                  </a:cubicBezTo>
                  <a:cubicBezTo>
                    <a:pt x="21544" y="9426"/>
                    <a:pt x="21599" y="9549"/>
                    <a:pt x="21599" y="9699"/>
                  </a:cubicBezTo>
                  <a:lnTo>
                    <a:pt x="21599" y="11867"/>
                  </a:lnTo>
                  <a:cubicBezTo>
                    <a:pt x="21599" y="12232"/>
                    <a:pt x="21415" y="12414"/>
                    <a:pt x="21050" y="12414"/>
                  </a:cubicBezTo>
                  <a:lnTo>
                    <a:pt x="18746" y="12414"/>
                  </a:lnTo>
                  <a:cubicBezTo>
                    <a:pt x="18575" y="13204"/>
                    <a:pt x="18299" y="13947"/>
                    <a:pt x="17915" y="14646"/>
                  </a:cubicBezTo>
                  <a:cubicBezTo>
                    <a:pt x="17530" y="15342"/>
                    <a:pt x="17066" y="15965"/>
                    <a:pt x="16517" y="16514"/>
                  </a:cubicBezTo>
                  <a:cubicBezTo>
                    <a:pt x="15968" y="17061"/>
                    <a:pt x="15346" y="17528"/>
                    <a:pt x="14647" y="17913"/>
                  </a:cubicBezTo>
                  <a:cubicBezTo>
                    <a:pt x="13948" y="18298"/>
                    <a:pt x="13206" y="18577"/>
                    <a:pt x="12419" y="18741"/>
                  </a:cubicBezTo>
                  <a:lnTo>
                    <a:pt x="12419" y="21050"/>
                  </a:lnTo>
                  <a:cubicBezTo>
                    <a:pt x="12419" y="21197"/>
                    <a:pt x="12369" y="21329"/>
                    <a:pt x="12269" y="21435"/>
                  </a:cubicBezTo>
                  <a:cubicBezTo>
                    <a:pt x="12172" y="21544"/>
                    <a:pt x="12049" y="21599"/>
                    <a:pt x="11896" y="21599"/>
                  </a:cubicBezTo>
                  <a:lnTo>
                    <a:pt x="9732" y="21599"/>
                  </a:lnTo>
                  <a:cubicBezTo>
                    <a:pt x="9368" y="21599"/>
                    <a:pt x="9183" y="21417"/>
                    <a:pt x="9183" y="21050"/>
                  </a:cubicBezTo>
                  <a:lnTo>
                    <a:pt x="9183" y="18741"/>
                  </a:lnTo>
                  <a:cubicBezTo>
                    <a:pt x="8396" y="18577"/>
                    <a:pt x="7654" y="18298"/>
                    <a:pt x="6955" y="17913"/>
                  </a:cubicBezTo>
                  <a:cubicBezTo>
                    <a:pt x="6259" y="17528"/>
                    <a:pt x="5634" y="17061"/>
                    <a:pt x="5085" y="16514"/>
                  </a:cubicBezTo>
                  <a:cubicBezTo>
                    <a:pt x="4536" y="15965"/>
                    <a:pt x="4069" y="15342"/>
                    <a:pt x="3687" y="14646"/>
                  </a:cubicBezTo>
                  <a:cubicBezTo>
                    <a:pt x="3300" y="13947"/>
                    <a:pt x="3024" y="13204"/>
                    <a:pt x="2856" y="12414"/>
                  </a:cubicBezTo>
                  <a:lnTo>
                    <a:pt x="551" y="12414"/>
                  </a:lnTo>
                  <a:cubicBezTo>
                    <a:pt x="187" y="12414"/>
                    <a:pt x="0" y="12231"/>
                    <a:pt x="0" y="11867"/>
                  </a:cubicBezTo>
                  <a:lnTo>
                    <a:pt x="0" y="9699"/>
                  </a:lnTo>
                  <a:cubicBezTo>
                    <a:pt x="0" y="9549"/>
                    <a:pt x="58" y="9426"/>
                    <a:pt x="167" y="9326"/>
                  </a:cubicBezTo>
                  <a:cubicBezTo>
                    <a:pt x="273" y="9229"/>
                    <a:pt x="402" y="9182"/>
                    <a:pt x="551" y="9182"/>
                  </a:cubicBezTo>
                  <a:lnTo>
                    <a:pt x="2856" y="9182"/>
                  </a:lnTo>
                  <a:cubicBezTo>
                    <a:pt x="3026" y="8392"/>
                    <a:pt x="3300" y="7652"/>
                    <a:pt x="3687" y="6953"/>
                  </a:cubicBezTo>
                  <a:cubicBezTo>
                    <a:pt x="4069" y="6251"/>
                    <a:pt x="4536" y="5631"/>
                    <a:pt x="5085" y="5081"/>
                  </a:cubicBezTo>
                  <a:cubicBezTo>
                    <a:pt x="5634" y="4532"/>
                    <a:pt x="6256" y="4065"/>
                    <a:pt x="6955" y="3680"/>
                  </a:cubicBezTo>
                  <a:cubicBezTo>
                    <a:pt x="7654" y="3298"/>
                    <a:pt x="8396" y="3022"/>
                    <a:pt x="9183" y="2852"/>
                  </a:cubicBezTo>
                  <a:lnTo>
                    <a:pt x="9183" y="546"/>
                  </a:lnTo>
                  <a:cubicBezTo>
                    <a:pt x="9183" y="181"/>
                    <a:pt x="9365" y="0"/>
                    <a:pt x="9732" y="0"/>
                  </a:cubicBezTo>
                  <a:lnTo>
                    <a:pt x="11896" y="0"/>
                  </a:lnTo>
                  <a:cubicBezTo>
                    <a:pt x="12049" y="0"/>
                    <a:pt x="12172" y="50"/>
                    <a:pt x="12269" y="158"/>
                  </a:cubicBezTo>
                  <a:cubicBezTo>
                    <a:pt x="12369" y="267"/>
                    <a:pt x="12419" y="396"/>
                    <a:pt x="12419" y="546"/>
                  </a:cubicBezTo>
                  <a:lnTo>
                    <a:pt x="12419" y="2852"/>
                  </a:lnTo>
                  <a:cubicBezTo>
                    <a:pt x="13206" y="3022"/>
                    <a:pt x="13948" y="3298"/>
                    <a:pt x="14647" y="3680"/>
                  </a:cubicBezTo>
                  <a:cubicBezTo>
                    <a:pt x="15343" y="4065"/>
                    <a:pt x="15968" y="4532"/>
                    <a:pt x="16517" y="5082"/>
                  </a:cubicBezTo>
                  <a:cubicBezTo>
                    <a:pt x="17066" y="5631"/>
                    <a:pt x="17530" y="6251"/>
                    <a:pt x="17915" y="6953"/>
                  </a:cubicBezTo>
                  <a:cubicBezTo>
                    <a:pt x="18299" y="7652"/>
                    <a:pt x="18578" y="8392"/>
                    <a:pt x="18746" y="9182"/>
                  </a:cubicBezTo>
                  <a:lnTo>
                    <a:pt x="21050" y="9182"/>
                  </a:lnTo>
                  <a:close/>
                  <a:moveTo>
                    <a:pt x="12419" y="16465"/>
                  </a:moveTo>
                  <a:cubicBezTo>
                    <a:pt x="13411" y="16194"/>
                    <a:pt x="14268" y="15698"/>
                    <a:pt x="14991" y="14981"/>
                  </a:cubicBezTo>
                  <a:cubicBezTo>
                    <a:pt x="15710" y="14264"/>
                    <a:pt x="16203" y="13410"/>
                    <a:pt x="16467" y="12414"/>
                  </a:cubicBezTo>
                  <a:lnTo>
                    <a:pt x="14048" y="12414"/>
                  </a:lnTo>
                  <a:cubicBezTo>
                    <a:pt x="13684" y="12414"/>
                    <a:pt x="13505" y="12231"/>
                    <a:pt x="13514" y="11867"/>
                  </a:cubicBezTo>
                  <a:lnTo>
                    <a:pt x="13514" y="9699"/>
                  </a:lnTo>
                  <a:cubicBezTo>
                    <a:pt x="13514" y="9549"/>
                    <a:pt x="13567" y="9426"/>
                    <a:pt x="13669" y="9326"/>
                  </a:cubicBezTo>
                  <a:cubicBezTo>
                    <a:pt x="13772" y="9229"/>
                    <a:pt x="13898" y="9182"/>
                    <a:pt x="14048" y="9182"/>
                  </a:cubicBezTo>
                  <a:lnTo>
                    <a:pt x="16467" y="9182"/>
                  </a:lnTo>
                  <a:cubicBezTo>
                    <a:pt x="16194" y="8186"/>
                    <a:pt x="15698" y="7332"/>
                    <a:pt x="14982" y="6609"/>
                  </a:cubicBezTo>
                  <a:cubicBezTo>
                    <a:pt x="14265" y="5883"/>
                    <a:pt x="13411" y="5390"/>
                    <a:pt x="12419" y="5131"/>
                  </a:cubicBezTo>
                  <a:lnTo>
                    <a:pt x="12419" y="7549"/>
                  </a:lnTo>
                  <a:cubicBezTo>
                    <a:pt x="12419" y="7699"/>
                    <a:pt x="12369" y="7828"/>
                    <a:pt x="12269" y="7928"/>
                  </a:cubicBezTo>
                  <a:cubicBezTo>
                    <a:pt x="12172" y="8031"/>
                    <a:pt x="12049" y="8081"/>
                    <a:pt x="11896" y="8081"/>
                  </a:cubicBezTo>
                  <a:lnTo>
                    <a:pt x="9732" y="8081"/>
                  </a:lnTo>
                  <a:cubicBezTo>
                    <a:pt x="9368" y="8081"/>
                    <a:pt x="9183" y="7905"/>
                    <a:pt x="9183" y="7549"/>
                  </a:cubicBezTo>
                  <a:lnTo>
                    <a:pt x="9183" y="5131"/>
                  </a:lnTo>
                  <a:cubicBezTo>
                    <a:pt x="8191" y="5402"/>
                    <a:pt x="7334" y="5895"/>
                    <a:pt x="6608" y="6612"/>
                  </a:cubicBezTo>
                  <a:cubicBezTo>
                    <a:pt x="5889" y="7332"/>
                    <a:pt x="5399" y="8187"/>
                    <a:pt x="5135" y="9182"/>
                  </a:cubicBezTo>
                  <a:lnTo>
                    <a:pt x="7580" y="9182"/>
                  </a:lnTo>
                  <a:cubicBezTo>
                    <a:pt x="7733" y="9182"/>
                    <a:pt x="7853" y="9229"/>
                    <a:pt x="7947" y="9326"/>
                  </a:cubicBezTo>
                  <a:cubicBezTo>
                    <a:pt x="8038" y="9426"/>
                    <a:pt x="8088" y="9550"/>
                    <a:pt x="8088" y="9700"/>
                  </a:cubicBezTo>
                  <a:lnTo>
                    <a:pt x="8088" y="11867"/>
                  </a:lnTo>
                  <a:cubicBezTo>
                    <a:pt x="8088" y="12017"/>
                    <a:pt x="8038" y="12144"/>
                    <a:pt x="7947" y="12252"/>
                  </a:cubicBezTo>
                  <a:cubicBezTo>
                    <a:pt x="7853" y="12364"/>
                    <a:pt x="7733" y="12414"/>
                    <a:pt x="7580" y="12414"/>
                  </a:cubicBezTo>
                  <a:lnTo>
                    <a:pt x="5135" y="12414"/>
                  </a:lnTo>
                  <a:cubicBezTo>
                    <a:pt x="5408" y="13410"/>
                    <a:pt x="5904" y="14267"/>
                    <a:pt x="6620" y="14990"/>
                  </a:cubicBezTo>
                  <a:cubicBezTo>
                    <a:pt x="7337" y="15710"/>
                    <a:pt x="8191" y="16203"/>
                    <a:pt x="9183" y="16465"/>
                  </a:cubicBezTo>
                  <a:lnTo>
                    <a:pt x="9183" y="14018"/>
                  </a:lnTo>
                  <a:cubicBezTo>
                    <a:pt x="9183" y="13868"/>
                    <a:pt x="9239" y="13744"/>
                    <a:pt x="9348" y="13653"/>
                  </a:cubicBezTo>
                  <a:cubicBezTo>
                    <a:pt x="9453" y="13559"/>
                    <a:pt x="9583" y="13512"/>
                    <a:pt x="9732" y="13512"/>
                  </a:cubicBezTo>
                  <a:lnTo>
                    <a:pt x="11896" y="13512"/>
                  </a:lnTo>
                  <a:cubicBezTo>
                    <a:pt x="12049" y="13512"/>
                    <a:pt x="12172" y="13559"/>
                    <a:pt x="12269" y="13653"/>
                  </a:cubicBezTo>
                  <a:cubicBezTo>
                    <a:pt x="12369" y="13744"/>
                    <a:pt x="12419" y="13868"/>
                    <a:pt x="12419" y="14018"/>
                  </a:cubicBezTo>
                  <a:lnTo>
                    <a:pt x="12419" y="16465"/>
                  </a:lnTo>
                  <a:close/>
                </a:path>
              </a:pathLst>
            </a:custGeom>
            <a:solidFill>
              <a:schemeClr val="bg1"/>
            </a:solidFill>
            <a:ln>
              <a:noFill/>
            </a:ln>
            <a:effectLst/>
          </p:spPr>
          <p:txBody>
            <a:bodyPr lIns="101578" tIns="101578" rIns="101578" bIns="101578" anchor="ctr"/>
            <a:lstStyle/>
            <a:p>
              <a:pPr defTabSz="914195">
                <a:defRPr/>
              </a:pPr>
              <a:endParaRPr lang="es-ES" sz="66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grpSp>
          <p:nvGrpSpPr>
            <p:cNvPr id="53" name="Group 52"/>
            <p:cNvGrpSpPr/>
            <p:nvPr/>
          </p:nvGrpSpPr>
          <p:grpSpPr>
            <a:xfrm>
              <a:off x="7442014" y="4804383"/>
              <a:ext cx="1568888" cy="1568888"/>
              <a:chOff x="1119258" y="2257147"/>
              <a:chExt cx="1868076" cy="1868076"/>
            </a:xfrm>
            <a:solidFill>
              <a:schemeClr val="accent1"/>
            </a:solidFill>
          </p:grpSpPr>
          <p:sp>
            <p:nvSpPr>
              <p:cNvPr id="54" name="Freeform 6"/>
              <p:cNvSpPr>
                <a:spLocks/>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id-ID"/>
              </a:p>
            </p:txBody>
          </p:sp>
          <p:sp>
            <p:nvSpPr>
              <p:cNvPr id="55" name="Freeform 7"/>
              <p:cNvSpPr>
                <a:spLocks/>
              </p:cNvSpPr>
              <p:nvPr/>
            </p:nvSpPr>
            <p:spPr bwMode="auto">
              <a:xfrm>
                <a:off x="2075273" y="2257147"/>
                <a:ext cx="427459" cy="191202"/>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id-ID"/>
              </a:p>
            </p:txBody>
          </p:sp>
          <p:sp>
            <p:nvSpPr>
              <p:cNvPr id="56" name="Freeform 8"/>
              <p:cNvSpPr>
                <a:spLocks/>
              </p:cNvSpPr>
              <p:nvPr/>
            </p:nvSpPr>
            <p:spPr bwMode="auto">
              <a:xfrm>
                <a:off x="2796132" y="2743946"/>
                <a:ext cx="191202"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id-ID"/>
              </a:p>
            </p:txBody>
          </p:sp>
          <p:sp>
            <p:nvSpPr>
              <p:cNvPr id="57" name="Freeform 9"/>
              <p:cNvSpPr>
                <a:spLocks/>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id-ID"/>
              </a:p>
            </p:txBody>
          </p:sp>
          <p:sp>
            <p:nvSpPr>
              <p:cNvPr id="58" name="Freeform 10"/>
              <p:cNvSpPr>
                <a:spLocks/>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id-ID"/>
              </a:p>
            </p:txBody>
          </p:sp>
          <p:sp>
            <p:nvSpPr>
              <p:cNvPr id="59" name="Freeform 11"/>
              <p:cNvSpPr>
                <a:spLocks/>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id-ID"/>
              </a:p>
            </p:txBody>
          </p:sp>
          <p:sp>
            <p:nvSpPr>
              <p:cNvPr id="60" name="Freeform 12"/>
              <p:cNvSpPr>
                <a:spLocks/>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id-ID"/>
              </a:p>
            </p:txBody>
          </p:sp>
          <p:sp>
            <p:nvSpPr>
              <p:cNvPr id="61" name="Freeform 13"/>
              <p:cNvSpPr>
                <a:spLocks/>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id-ID"/>
              </a:p>
            </p:txBody>
          </p:sp>
          <p:sp>
            <p:nvSpPr>
              <p:cNvPr id="62" name="Freeform 14"/>
              <p:cNvSpPr>
                <a:spLocks/>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63" name="Freeform 15"/>
              <p:cNvSpPr>
                <a:spLocks/>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64" name="Freeform 16"/>
              <p:cNvSpPr>
                <a:spLocks/>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65" name="Freeform 17"/>
              <p:cNvSpPr>
                <a:spLocks/>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cxnSp>
        <p:nvCxnSpPr>
          <p:cNvPr id="67" name="Straight Connector 66"/>
          <p:cNvCxnSpPr/>
          <p:nvPr/>
        </p:nvCxnSpPr>
        <p:spPr>
          <a:xfrm>
            <a:off x="6108491" y="6510621"/>
            <a:ext cx="0" cy="347379"/>
          </a:xfrm>
          <a:prstGeom prst="line">
            <a:avLst/>
          </a:prstGeom>
          <a:ln w="28575">
            <a:solidFill>
              <a:schemeClr val="accent2"/>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6956706" y="5556639"/>
            <a:ext cx="3481850" cy="535531"/>
          </a:xfrm>
          <a:prstGeom prst="rect">
            <a:avLst/>
          </a:prstGeom>
          <a:noFill/>
        </p:spPr>
        <p:txBody>
          <a:bodyPr wrap="square" rtlCol="0">
            <a:spAutoFit/>
          </a:bodyPr>
          <a:lstStyle/>
          <a:p>
            <a:pPr>
              <a:lnSpc>
                <a:spcPct val="12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71" name="TextBox 70"/>
          <p:cNvSpPr txBox="1"/>
          <p:nvPr/>
        </p:nvSpPr>
        <p:spPr>
          <a:xfrm>
            <a:off x="7060209" y="5235105"/>
            <a:ext cx="1611586" cy="402291"/>
          </a:xfrm>
          <a:prstGeom prst="rect">
            <a:avLst/>
          </a:prstGeom>
          <a:noFill/>
        </p:spPr>
        <p:txBody>
          <a:bodyPr wrap="none" lIns="36000" tIns="46800" rIns="36000" bIns="46800" rtlCol="0">
            <a:spAutoFit/>
          </a:bodyPr>
          <a:lstStyle/>
          <a:p>
            <a:pPr algn="ctr"/>
            <a:r>
              <a:rPr lang="zh-CN" altLang="en-US" sz="2000" dirty="0">
                <a:solidFill>
                  <a:srgbClr val="404040"/>
                </a:solidFill>
              </a:rPr>
              <a:t>研发第二阶段</a:t>
            </a:r>
            <a:endParaRPr lang="en-US" altLang="zh-CN" sz="2000" dirty="0">
              <a:solidFill>
                <a:srgbClr val="404040"/>
              </a:solidFill>
            </a:endParaRPr>
          </a:p>
        </p:txBody>
      </p:sp>
    </p:spTree>
    <p:extLst>
      <p:ext uri="{BB962C8B-B14F-4D97-AF65-F5344CB8AC3E}">
        <p14:creationId xmlns:p14="http://schemas.microsoft.com/office/powerpoint/2010/main" val="829555428"/>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par>
                          <p:cTn id="12" fill="hold">
                            <p:stCondLst>
                              <p:cond delay="1000"/>
                            </p:stCondLst>
                            <p:childTnLst>
                              <p:par>
                                <p:cTn id="13" presetID="21" presetClass="entr" presetSubtype="1"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heel(1)">
                                      <p:cBhvr>
                                        <p:cTn id="15" dur="1000"/>
                                        <p:tgtEl>
                                          <p:spTgt spid="22"/>
                                        </p:tgtEl>
                                      </p:cBhvr>
                                    </p:animEffect>
                                  </p:childTnLst>
                                </p:cTn>
                              </p:par>
                            </p:childTnLst>
                          </p:cTn>
                        </p:par>
                        <p:par>
                          <p:cTn id="16" fill="hold">
                            <p:stCondLst>
                              <p:cond delay="2000"/>
                            </p:stCondLst>
                            <p:childTnLst>
                              <p:par>
                                <p:cTn id="17" presetID="12" presetClass="entr" presetSubtype="8"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p:tgtEl>
                                          <p:spTgt spid="24"/>
                                        </p:tgtEl>
                                        <p:attrNameLst>
                                          <p:attrName>ppt_x</p:attrName>
                                        </p:attrNameLst>
                                      </p:cBhvr>
                                      <p:tavLst>
                                        <p:tav tm="0">
                                          <p:val>
                                            <p:strVal val="#ppt_x-#ppt_w*1.125000"/>
                                          </p:val>
                                        </p:tav>
                                        <p:tav tm="100000">
                                          <p:val>
                                            <p:strVal val="#ppt_x"/>
                                          </p:val>
                                        </p:tav>
                                      </p:tavLst>
                                    </p:anim>
                                    <p:animEffect transition="in" filter="wipe(right)">
                                      <p:cBhvr>
                                        <p:cTn id="20" dur="500"/>
                                        <p:tgtEl>
                                          <p:spTgt spid="24"/>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p:tgtEl>
                                          <p:spTgt spid="23"/>
                                        </p:tgtEl>
                                        <p:attrNameLst>
                                          <p:attrName>ppt_x</p:attrName>
                                        </p:attrNameLst>
                                      </p:cBhvr>
                                      <p:tavLst>
                                        <p:tav tm="0">
                                          <p:val>
                                            <p:strVal val="#ppt_x-#ppt_w*1.125000"/>
                                          </p:val>
                                        </p:tav>
                                        <p:tav tm="100000">
                                          <p:val>
                                            <p:strVal val="#ppt_x"/>
                                          </p:val>
                                        </p:tav>
                                      </p:tavLst>
                                    </p:anim>
                                    <p:animEffect transition="in" filter="wipe(right)">
                                      <p:cBhvr>
                                        <p:cTn id="24" dur="500"/>
                                        <p:tgtEl>
                                          <p:spTgt spid="23"/>
                                        </p:tgtEl>
                                      </p:cBhvr>
                                    </p:animEffect>
                                  </p:childTnLst>
                                </p:cTn>
                              </p:par>
                            </p:childTnLst>
                          </p:cTn>
                        </p:par>
                        <p:par>
                          <p:cTn id="25" fill="hold">
                            <p:stCondLst>
                              <p:cond delay="2500"/>
                            </p:stCondLst>
                            <p:childTnLst>
                              <p:par>
                                <p:cTn id="26" presetID="22" presetClass="entr" presetSubtype="1"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up)">
                                      <p:cBhvr>
                                        <p:cTn id="28" dur="500"/>
                                        <p:tgtEl>
                                          <p:spTgt spid="26"/>
                                        </p:tgtEl>
                                      </p:cBhvr>
                                    </p:animEffect>
                                  </p:childTnLst>
                                </p:cTn>
                              </p:par>
                            </p:childTnLst>
                          </p:cTn>
                        </p:par>
                        <p:par>
                          <p:cTn id="29" fill="hold">
                            <p:stCondLst>
                              <p:cond delay="3000"/>
                            </p:stCondLst>
                            <p:childTnLst>
                              <p:par>
                                <p:cTn id="30" presetID="21" presetClass="entr" presetSubtype="1" fill="hold"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heel(1)">
                                      <p:cBhvr>
                                        <p:cTn id="32" dur="1000"/>
                                        <p:tgtEl>
                                          <p:spTgt spid="42"/>
                                        </p:tgtEl>
                                      </p:cBhvr>
                                    </p:animEffect>
                                  </p:childTnLst>
                                </p:cTn>
                              </p:par>
                            </p:childTnLst>
                          </p:cTn>
                        </p:par>
                        <p:par>
                          <p:cTn id="33" fill="hold">
                            <p:stCondLst>
                              <p:cond delay="4000"/>
                            </p:stCondLst>
                            <p:childTnLst>
                              <p:par>
                                <p:cTn id="34" presetID="12" presetClass="entr" presetSubtype="2" fill="hold" grpId="0" nodeType="afterEffect">
                                  <p:stCondLst>
                                    <p:cond delay="0"/>
                                  </p:stCondLst>
                                  <p:childTnLst>
                                    <p:set>
                                      <p:cBhvr>
                                        <p:cTn id="35" dur="1" fill="hold">
                                          <p:stCondLst>
                                            <p:cond delay="0"/>
                                          </p:stCondLst>
                                        </p:cTn>
                                        <p:tgtEl>
                                          <p:spTgt spid="50"/>
                                        </p:tgtEl>
                                        <p:attrNameLst>
                                          <p:attrName>style.visibility</p:attrName>
                                        </p:attrNameLst>
                                      </p:cBhvr>
                                      <p:to>
                                        <p:strVal val="visible"/>
                                      </p:to>
                                    </p:set>
                                    <p:anim calcmode="lin" valueType="num">
                                      <p:cBhvr additive="base">
                                        <p:cTn id="36" dur="500"/>
                                        <p:tgtEl>
                                          <p:spTgt spid="50"/>
                                        </p:tgtEl>
                                        <p:attrNameLst>
                                          <p:attrName>ppt_x</p:attrName>
                                        </p:attrNameLst>
                                      </p:cBhvr>
                                      <p:tavLst>
                                        <p:tav tm="0">
                                          <p:val>
                                            <p:strVal val="#ppt_x+#ppt_w*1.125000"/>
                                          </p:val>
                                        </p:tav>
                                        <p:tav tm="100000">
                                          <p:val>
                                            <p:strVal val="#ppt_x"/>
                                          </p:val>
                                        </p:tav>
                                      </p:tavLst>
                                    </p:anim>
                                    <p:animEffect transition="in" filter="wipe(left)">
                                      <p:cBhvr>
                                        <p:cTn id="37" dur="500"/>
                                        <p:tgtEl>
                                          <p:spTgt spid="50"/>
                                        </p:tgtEl>
                                      </p:cBhvr>
                                    </p:animEffect>
                                  </p:childTnLst>
                                </p:cTn>
                              </p:par>
                              <p:par>
                                <p:cTn id="38" presetID="12" presetClass="entr" presetSubtype="2" fill="hold" grpId="0" nodeType="withEffect">
                                  <p:stCondLst>
                                    <p:cond delay="0"/>
                                  </p:stCondLst>
                                  <p:childTnLst>
                                    <p:set>
                                      <p:cBhvr>
                                        <p:cTn id="39" dur="1" fill="hold">
                                          <p:stCondLst>
                                            <p:cond delay="0"/>
                                          </p:stCondLst>
                                        </p:cTn>
                                        <p:tgtEl>
                                          <p:spTgt spid="49"/>
                                        </p:tgtEl>
                                        <p:attrNameLst>
                                          <p:attrName>style.visibility</p:attrName>
                                        </p:attrNameLst>
                                      </p:cBhvr>
                                      <p:to>
                                        <p:strVal val="visible"/>
                                      </p:to>
                                    </p:set>
                                    <p:anim calcmode="lin" valueType="num">
                                      <p:cBhvr additive="base">
                                        <p:cTn id="40" dur="500"/>
                                        <p:tgtEl>
                                          <p:spTgt spid="49"/>
                                        </p:tgtEl>
                                        <p:attrNameLst>
                                          <p:attrName>ppt_x</p:attrName>
                                        </p:attrNameLst>
                                      </p:cBhvr>
                                      <p:tavLst>
                                        <p:tav tm="0">
                                          <p:val>
                                            <p:strVal val="#ppt_x+#ppt_w*1.125000"/>
                                          </p:val>
                                        </p:tav>
                                        <p:tav tm="100000">
                                          <p:val>
                                            <p:strVal val="#ppt_x"/>
                                          </p:val>
                                        </p:tav>
                                      </p:tavLst>
                                    </p:anim>
                                    <p:animEffect transition="in" filter="wipe(left)">
                                      <p:cBhvr>
                                        <p:cTn id="41" dur="500"/>
                                        <p:tgtEl>
                                          <p:spTgt spid="49"/>
                                        </p:tgtEl>
                                      </p:cBhvr>
                                    </p:animEffect>
                                  </p:childTnLst>
                                </p:cTn>
                              </p:par>
                            </p:childTnLst>
                          </p:cTn>
                        </p:par>
                        <p:par>
                          <p:cTn id="42" fill="hold">
                            <p:stCondLst>
                              <p:cond delay="4500"/>
                            </p:stCondLst>
                            <p:childTnLst>
                              <p:par>
                                <p:cTn id="43" presetID="22" presetClass="entr" presetSubtype="1" fill="hold" nodeType="afterEffect">
                                  <p:stCondLst>
                                    <p:cond delay="0"/>
                                  </p:stCondLst>
                                  <p:childTnLst>
                                    <p:set>
                                      <p:cBhvr>
                                        <p:cTn id="44" dur="1" fill="hold">
                                          <p:stCondLst>
                                            <p:cond delay="0"/>
                                          </p:stCondLst>
                                        </p:cTn>
                                        <p:tgtEl>
                                          <p:spTgt spid="47"/>
                                        </p:tgtEl>
                                        <p:attrNameLst>
                                          <p:attrName>style.visibility</p:attrName>
                                        </p:attrNameLst>
                                      </p:cBhvr>
                                      <p:to>
                                        <p:strVal val="visible"/>
                                      </p:to>
                                    </p:set>
                                    <p:animEffect transition="in" filter="wipe(up)">
                                      <p:cBhvr>
                                        <p:cTn id="45" dur="500"/>
                                        <p:tgtEl>
                                          <p:spTgt spid="47"/>
                                        </p:tgtEl>
                                      </p:cBhvr>
                                    </p:animEffect>
                                  </p:childTnLst>
                                </p:cTn>
                              </p:par>
                            </p:childTnLst>
                          </p:cTn>
                        </p:par>
                        <p:par>
                          <p:cTn id="46" fill="hold">
                            <p:stCondLst>
                              <p:cond delay="5000"/>
                            </p:stCondLst>
                            <p:childTnLst>
                              <p:par>
                                <p:cTn id="47" presetID="21" presetClass="entr" presetSubtype="1" fill="hold" nodeType="afterEffect">
                                  <p:stCondLst>
                                    <p:cond delay="0"/>
                                  </p:stCondLst>
                                  <p:childTnLst>
                                    <p:set>
                                      <p:cBhvr>
                                        <p:cTn id="48" dur="1" fill="hold">
                                          <p:stCondLst>
                                            <p:cond delay="0"/>
                                          </p:stCondLst>
                                        </p:cTn>
                                        <p:tgtEl>
                                          <p:spTgt spid="66"/>
                                        </p:tgtEl>
                                        <p:attrNameLst>
                                          <p:attrName>style.visibility</p:attrName>
                                        </p:attrNameLst>
                                      </p:cBhvr>
                                      <p:to>
                                        <p:strVal val="visible"/>
                                      </p:to>
                                    </p:set>
                                    <p:animEffect transition="in" filter="wheel(1)">
                                      <p:cBhvr>
                                        <p:cTn id="49" dur="1000"/>
                                        <p:tgtEl>
                                          <p:spTgt spid="66"/>
                                        </p:tgtEl>
                                      </p:cBhvr>
                                    </p:animEffect>
                                  </p:childTnLst>
                                </p:cTn>
                              </p:par>
                            </p:childTnLst>
                          </p:cTn>
                        </p:par>
                        <p:par>
                          <p:cTn id="50" fill="hold">
                            <p:stCondLst>
                              <p:cond delay="6000"/>
                            </p:stCondLst>
                            <p:childTnLst>
                              <p:par>
                                <p:cTn id="51" presetID="12" presetClass="entr" presetSubtype="8" fill="hold" grpId="0" nodeType="afterEffect">
                                  <p:stCondLst>
                                    <p:cond delay="0"/>
                                  </p:stCondLst>
                                  <p:childTnLst>
                                    <p:set>
                                      <p:cBhvr>
                                        <p:cTn id="52" dur="1" fill="hold">
                                          <p:stCondLst>
                                            <p:cond delay="0"/>
                                          </p:stCondLst>
                                        </p:cTn>
                                        <p:tgtEl>
                                          <p:spTgt spid="71"/>
                                        </p:tgtEl>
                                        <p:attrNameLst>
                                          <p:attrName>style.visibility</p:attrName>
                                        </p:attrNameLst>
                                      </p:cBhvr>
                                      <p:to>
                                        <p:strVal val="visible"/>
                                      </p:to>
                                    </p:set>
                                    <p:anim calcmode="lin" valueType="num">
                                      <p:cBhvr additive="base">
                                        <p:cTn id="53" dur="500"/>
                                        <p:tgtEl>
                                          <p:spTgt spid="71"/>
                                        </p:tgtEl>
                                        <p:attrNameLst>
                                          <p:attrName>ppt_x</p:attrName>
                                        </p:attrNameLst>
                                      </p:cBhvr>
                                      <p:tavLst>
                                        <p:tav tm="0">
                                          <p:val>
                                            <p:strVal val="#ppt_x-#ppt_w*1.125000"/>
                                          </p:val>
                                        </p:tav>
                                        <p:tav tm="100000">
                                          <p:val>
                                            <p:strVal val="#ppt_x"/>
                                          </p:val>
                                        </p:tav>
                                      </p:tavLst>
                                    </p:anim>
                                    <p:animEffect transition="in" filter="wipe(right)">
                                      <p:cBhvr>
                                        <p:cTn id="54" dur="500"/>
                                        <p:tgtEl>
                                          <p:spTgt spid="71"/>
                                        </p:tgtEl>
                                      </p:cBhvr>
                                    </p:animEffect>
                                  </p:childTnLst>
                                </p:cTn>
                              </p:par>
                              <p:par>
                                <p:cTn id="55" presetID="12" presetClass="entr" presetSubtype="8" fill="hold" grpId="0" nodeType="withEffect">
                                  <p:stCondLst>
                                    <p:cond delay="0"/>
                                  </p:stCondLst>
                                  <p:childTnLst>
                                    <p:set>
                                      <p:cBhvr>
                                        <p:cTn id="56" dur="1" fill="hold">
                                          <p:stCondLst>
                                            <p:cond delay="0"/>
                                          </p:stCondLst>
                                        </p:cTn>
                                        <p:tgtEl>
                                          <p:spTgt spid="70"/>
                                        </p:tgtEl>
                                        <p:attrNameLst>
                                          <p:attrName>style.visibility</p:attrName>
                                        </p:attrNameLst>
                                      </p:cBhvr>
                                      <p:to>
                                        <p:strVal val="visible"/>
                                      </p:to>
                                    </p:set>
                                    <p:anim calcmode="lin" valueType="num">
                                      <p:cBhvr additive="base">
                                        <p:cTn id="57" dur="500"/>
                                        <p:tgtEl>
                                          <p:spTgt spid="70"/>
                                        </p:tgtEl>
                                        <p:attrNameLst>
                                          <p:attrName>ppt_x</p:attrName>
                                        </p:attrNameLst>
                                      </p:cBhvr>
                                      <p:tavLst>
                                        <p:tav tm="0">
                                          <p:val>
                                            <p:strVal val="#ppt_x-#ppt_w*1.125000"/>
                                          </p:val>
                                        </p:tav>
                                        <p:tav tm="100000">
                                          <p:val>
                                            <p:strVal val="#ppt_x"/>
                                          </p:val>
                                        </p:tav>
                                      </p:tavLst>
                                    </p:anim>
                                    <p:animEffect transition="in" filter="wipe(right)">
                                      <p:cBhvr>
                                        <p:cTn id="58" dur="500"/>
                                        <p:tgtEl>
                                          <p:spTgt spid="70"/>
                                        </p:tgtEl>
                                      </p:cBhvr>
                                    </p:animEffect>
                                  </p:childTnLst>
                                </p:cTn>
                              </p:par>
                            </p:childTnLst>
                          </p:cTn>
                        </p:par>
                        <p:par>
                          <p:cTn id="59" fill="hold">
                            <p:stCondLst>
                              <p:cond delay="6500"/>
                            </p:stCondLst>
                            <p:childTnLst>
                              <p:par>
                                <p:cTn id="60" presetID="22" presetClass="entr" presetSubtype="1" fill="hold" nodeType="afterEffect">
                                  <p:stCondLst>
                                    <p:cond delay="0"/>
                                  </p:stCondLst>
                                  <p:childTnLst>
                                    <p:set>
                                      <p:cBhvr>
                                        <p:cTn id="61" dur="1" fill="hold">
                                          <p:stCondLst>
                                            <p:cond delay="0"/>
                                          </p:stCondLst>
                                        </p:cTn>
                                        <p:tgtEl>
                                          <p:spTgt spid="67"/>
                                        </p:tgtEl>
                                        <p:attrNameLst>
                                          <p:attrName>style.visibility</p:attrName>
                                        </p:attrNameLst>
                                      </p:cBhvr>
                                      <p:to>
                                        <p:strVal val="visible"/>
                                      </p:to>
                                    </p:set>
                                    <p:animEffect transition="in" filter="wipe(up)">
                                      <p:cBhvr>
                                        <p:cTn id="62"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3" grpId="0"/>
      <p:bldP spid="24" grpId="0"/>
      <p:bldP spid="49" grpId="0"/>
      <p:bldP spid="50" grpId="0"/>
      <p:bldP spid="70" grpId="0"/>
      <p:bldP spid="7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878305" y="2189745"/>
            <a:ext cx="6239187" cy="3969007"/>
          </a:xfrm>
          <a:prstGeom prst="rect">
            <a:avLst/>
          </a:prstGeom>
          <a:blipFill dpi="0" rotWithShape="1">
            <a:blip r:embed="rId3" cstate="print">
              <a:extLst>
                <a:ext uri="{28A0092B-C50C-407E-A947-70E740481C1C}">
                  <a14:useLocalDpi xmlns:a14="http://schemas.microsoft.com/office/drawing/2010/main" val="0"/>
                </a:ext>
              </a:extLst>
            </a:blip>
            <a:srcRect/>
            <a:stretch>
              <a:fillRect l="-1300" r="-78540"/>
            </a:stretch>
          </a:blipFill>
          <a:ln>
            <a:noFill/>
          </a:ln>
          <a:effectLst>
            <a:outerShdw blurRad="127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837252" y="1342206"/>
            <a:ext cx="4134195" cy="1107996"/>
          </a:xfrm>
          <a:prstGeom prst="rect">
            <a:avLst/>
          </a:prstGeom>
          <a:noFill/>
          <a:effectLst>
            <a:outerShdw blurRad="101600" dist="38100" dir="2700000" algn="tl" rotWithShape="0">
              <a:prstClr val="black">
                <a:alpha val="30000"/>
              </a:prstClr>
            </a:outerShdw>
          </a:effectLst>
        </p:spPr>
        <p:txBody>
          <a:bodyPr wrap="square" rtlCol="0">
            <a:spAutoFit/>
          </a:bodyPr>
          <a:lstStyle/>
          <a:p>
            <a:pPr algn="dist"/>
            <a:r>
              <a:rPr lang="en-US" altLang="zh-CN" sz="6600" dirty="0">
                <a:solidFill>
                  <a:schemeClr val="tx1">
                    <a:lumMod val="95000"/>
                    <a:lumOff val="5000"/>
                  </a:schemeClr>
                </a:solidFill>
                <a:latin typeface="Aparajita" panose="020B0604020202020204" pitchFamily="34" charset="0"/>
                <a:cs typeface="Aparajita" panose="020B0604020202020204" pitchFamily="34" charset="0"/>
              </a:rPr>
              <a:t>C</a:t>
            </a:r>
            <a:r>
              <a:rPr lang="en-US" altLang="zh-CN" sz="4000" dirty="0">
                <a:solidFill>
                  <a:schemeClr val="tx1">
                    <a:lumMod val="95000"/>
                    <a:lumOff val="5000"/>
                  </a:schemeClr>
                </a:solidFill>
                <a:latin typeface="Aparajita" panose="020B0604020202020204" pitchFamily="34" charset="0"/>
                <a:cs typeface="Aparajita" panose="020B0604020202020204" pitchFamily="34" charset="0"/>
              </a:rPr>
              <a:t>ONTENTS</a:t>
            </a:r>
            <a:endParaRPr lang="zh-CN" altLang="en-US" sz="4000" dirty="0">
              <a:solidFill>
                <a:schemeClr val="tx1">
                  <a:lumMod val="95000"/>
                  <a:lumOff val="5000"/>
                </a:schemeClr>
              </a:solidFill>
              <a:latin typeface="Aparajita" panose="020B0604020202020204" pitchFamily="34" charset="0"/>
              <a:cs typeface="Aparajita" panose="020B0604020202020204" pitchFamily="34" charset="0"/>
            </a:endParaRPr>
          </a:p>
        </p:txBody>
      </p:sp>
      <p:grpSp>
        <p:nvGrpSpPr>
          <p:cNvPr id="9" name="组合 8"/>
          <p:cNvGrpSpPr/>
          <p:nvPr/>
        </p:nvGrpSpPr>
        <p:grpSpPr>
          <a:xfrm>
            <a:off x="0" y="1308610"/>
            <a:ext cx="854615" cy="893577"/>
            <a:chOff x="0" y="1308610"/>
            <a:chExt cx="854615" cy="893577"/>
          </a:xfrm>
        </p:grpSpPr>
        <p:sp>
          <p:nvSpPr>
            <p:cNvPr id="10" name="矩形 9"/>
            <p:cNvSpPr/>
            <p:nvPr/>
          </p:nvSpPr>
          <p:spPr>
            <a:xfrm>
              <a:off x="0" y="1308610"/>
              <a:ext cx="849877" cy="854241"/>
            </a:xfrm>
            <a:prstGeom prst="rect">
              <a:avLst/>
            </a:prstGeom>
            <a:solidFill>
              <a:srgbClr val="A72527"/>
            </a:soli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300617" y="1350031"/>
              <a:ext cx="553998" cy="852156"/>
            </a:xfrm>
            <a:prstGeom prst="rect">
              <a:avLst/>
            </a:prstGeom>
            <a:noFill/>
          </p:spPr>
          <p:txBody>
            <a:bodyPr vert="eaVert" wrap="none" rtlCol="0">
              <a:spAutoFit/>
            </a:bodyPr>
            <a:lstStyle/>
            <a:p>
              <a:r>
                <a:rPr lang="zh-CN" altLang="en-US" sz="2400" b="1" spc="600" dirty="0">
                  <a:solidFill>
                    <a:schemeClr val="bg1"/>
                  </a:solidFill>
                  <a:latin typeface="方正黑体简体" panose="02010601030101010101" pitchFamily="2" charset="-122"/>
                  <a:ea typeface="方正黑体简体" panose="02010601030101010101" pitchFamily="2" charset="-122"/>
                </a:rPr>
                <a:t>目录</a:t>
              </a:r>
            </a:p>
          </p:txBody>
        </p:sp>
      </p:grpSp>
      <p:grpSp>
        <p:nvGrpSpPr>
          <p:cNvPr id="12" name="组合 11"/>
          <p:cNvGrpSpPr/>
          <p:nvPr/>
        </p:nvGrpSpPr>
        <p:grpSpPr>
          <a:xfrm>
            <a:off x="8016274" y="2097373"/>
            <a:ext cx="3500684" cy="809823"/>
            <a:chOff x="6740346" y="2123859"/>
            <a:chExt cx="4440871" cy="809823"/>
          </a:xfrm>
        </p:grpSpPr>
        <p:sp>
          <p:nvSpPr>
            <p:cNvPr id="13" name="文本框 12"/>
            <p:cNvSpPr txBox="1"/>
            <p:nvPr/>
          </p:nvSpPr>
          <p:spPr>
            <a:xfrm>
              <a:off x="6740346" y="2123859"/>
              <a:ext cx="1041021" cy="584775"/>
            </a:xfrm>
            <a:prstGeom prst="rect">
              <a:avLst/>
            </a:prstGeom>
            <a:noFill/>
          </p:spPr>
          <p:txBody>
            <a:bodyPr wrap="square" rtlCol="0">
              <a:spAutoFit/>
            </a:bodyPr>
            <a:lstStyle/>
            <a:p>
              <a:pPr algn="ctr"/>
              <a:r>
                <a:rPr lang="en-US" altLang="zh-CN" sz="3200" dirty="0">
                  <a:solidFill>
                    <a:srgbClr val="A72527"/>
                  </a:solidFill>
                  <a:latin typeface="Impact" panose="020B0806030902050204" pitchFamily="34" charset="0"/>
                </a:rPr>
                <a:t>01</a:t>
              </a:r>
              <a:endParaRPr lang="zh-CN" altLang="en-US" sz="1600" dirty="0">
                <a:solidFill>
                  <a:srgbClr val="A72527"/>
                </a:solidFill>
                <a:latin typeface="Impact" panose="020B0806030902050204" pitchFamily="34" charset="0"/>
              </a:endParaRPr>
            </a:p>
          </p:txBody>
        </p:sp>
        <p:sp>
          <p:nvSpPr>
            <p:cNvPr id="14" name="文本框 13"/>
            <p:cNvSpPr txBox="1"/>
            <p:nvPr/>
          </p:nvSpPr>
          <p:spPr>
            <a:xfrm>
              <a:off x="7514013" y="2264446"/>
              <a:ext cx="2671794" cy="400110"/>
            </a:xfrm>
            <a:prstGeom prst="rect">
              <a:avLst/>
            </a:prstGeom>
            <a:noFill/>
          </p:spPr>
          <p:txBody>
            <a:bodyPr wrap="square" rtlCol="0">
              <a:spAutoFit/>
            </a:bodyPr>
            <a:lstStyle/>
            <a:p>
              <a:r>
                <a:rPr lang="zh-CN" altLang="en-US" sz="2000" b="1" dirty="0">
                  <a:solidFill>
                    <a:schemeClr val="tx1">
                      <a:lumMod val="85000"/>
                      <a:lumOff val="15000"/>
                    </a:schemeClr>
                  </a:solidFill>
                  <a:latin typeface="Adobe 黑体 Std R" panose="020B0400000000000000" pitchFamily="34" charset="-122"/>
                  <a:ea typeface="Adobe 黑体 Std R" panose="020B0400000000000000" pitchFamily="34" charset="-122"/>
                </a:rPr>
                <a:t>公司简介</a:t>
              </a:r>
            </a:p>
          </p:txBody>
        </p:sp>
        <p:sp>
          <p:nvSpPr>
            <p:cNvPr id="15" name="文本框 14">
              <a:extLst>
                <a:ext uri="{FF2B5EF4-FFF2-40B4-BE49-F238E27FC236}">
                  <a16:creationId xmlns="" xmlns:a16="http://schemas.microsoft.com/office/drawing/2014/main" id="{A92A4A3F-B186-4633-B3C4-EBD531B319B1}"/>
                </a:ext>
              </a:extLst>
            </p:cNvPr>
            <p:cNvSpPr txBox="1"/>
            <p:nvPr/>
          </p:nvSpPr>
          <p:spPr>
            <a:xfrm>
              <a:off x="6925889" y="2564350"/>
              <a:ext cx="4255328" cy="369332"/>
            </a:xfrm>
            <a:prstGeom prst="rect">
              <a:avLst/>
            </a:prstGeom>
            <a:noFill/>
          </p:spPr>
          <p:txBody>
            <a:bodyPr wrap="square" rtlCol="0">
              <a:spAutoFit/>
            </a:bodyPr>
            <a:lstStyle/>
            <a:p>
              <a:pPr defTabSz="457200"/>
              <a:r>
                <a:rPr lang="en-US" altLang="zh-CN" sz="900" dirty="0">
                  <a:solidFill>
                    <a:schemeClr val="tx1">
                      <a:lumMod val="50000"/>
                      <a:lumOff val="50000"/>
                    </a:schemeClr>
                  </a:solidFill>
                  <a:latin typeface="方正黑体简体" panose="02010601030101010101" pitchFamily="2" charset="-122"/>
                  <a:ea typeface="方正黑体简体" panose="02010601030101010101" pitchFamily="2" charset="-122"/>
                </a:rPr>
                <a:t>Combining with the actual situation, this paper expounds  reasons for applying for this </a:t>
              </a:r>
              <a:r>
                <a:rPr lang="en-US" altLang="zh-CN" sz="900" dirty="0" err="1">
                  <a:solidFill>
                    <a:schemeClr val="tx1">
                      <a:lumMod val="50000"/>
                      <a:lumOff val="50000"/>
                    </a:schemeClr>
                  </a:solidFill>
                  <a:latin typeface="方正黑体简体" panose="02010601030101010101" pitchFamily="2" charset="-122"/>
                  <a:ea typeface="方正黑体简体" panose="02010601030101010101" pitchFamily="2" charset="-122"/>
                </a:rPr>
                <a:t>projectcombining</a:t>
              </a:r>
              <a:endParaRPr lang="en-US" altLang="zh-CN" sz="900" dirty="0">
                <a:solidFill>
                  <a:schemeClr val="tx1">
                    <a:lumMod val="50000"/>
                    <a:lumOff val="50000"/>
                  </a:schemeClr>
                </a:solidFill>
                <a:latin typeface="方正黑体简体" panose="02010601030101010101" pitchFamily="2" charset="-122"/>
                <a:ea typeface="方正黑体简体" panose="02010601030101010101" pitchFamily="2" charset="-122"/>
              </a:endParaRPr>
            </a:p>
          </p:txBody>
        </p:sp>
      </p:grpSp>
      <p:grpSp>
        <p:nvGrpSpPr>
          <p:cNvPr id="16" name="组合 15"/>
          <p:cNvGrpSpPr/>
          <p:nvPr/>
        </p:nvGrpSpPr>
        <p:grpSpPr>
          <a:xfrm>
            <a:off x="10322365" y="281455"/>
            <a:ext cx="1657224" cy="307777"/>
            <a:chOff x="7625585" y="1667335"/>
            <a:chExt cx="1743890" cy="307777"/>
          </a:xfrm>
        </p:grpSpPr>
        <p:sp>
          <p:nvSpPr>
            <p:cNvPr id="17" name="文本框 16"/>
            <p:cNvSpPr txBox="1"/>
            <p:nvPr/>
          </p:nvSpPr>
          <p:spPr>
            <a:xfrm>
              <a:off x="8776520" y="1667335"/>
              <a:ext cx="592955" cy="307777"/>
            </a:xfrm>
            <a:prstGeom prst="rect">
              <a:avLst/>
            </a:prstGeom>
            <a:noFill/>
          </p:spPr>
          <p:txBody>
            <a:bodyPr wrap="square" rtlCol="0">
              <a:spAutoFit/>
            </a:bodyPr>
            <a:lstStyle/>
            <a:p>
              <a:pPr algn="dist"/>
              <a:r>
                <a:rPr lang="en-US" altLang="zh-CN" sz="1400" dirty="0">
                  <a:solidFill>
                    <a:srgbClr val="A72527"/>
                  </a:solidFill>
                  <a:latin typeface="Impact" panose="020B0806030902050204" pitchFamily="34" charset="0"/>
                  <a:ea typeface="微软雅黑" panose="020B0503020204020204" pitchFamily="34" charset="-122"/>
                </a:rPr>
                <a:t>LOGO</a:t>
              </a:r>
              <a:endParaRPr lang="zh-CN" altLang="en-US" sz="1400" dirty="0">
                <a:solidFill>
                  <a:srgbClr val="A72527"/>
                </a:solidFill>
                <a:latin typeface="Impact" panose="020B0806030902050204" pitchFamily="34" charset="0"/>
                <a:ea typeface="微软雅黑" panose="020B0503020204020204" pitchFamily="34" charset="-122"/>
              </a:endParaRPr>
            </a:p>
          </p:txBody>
        </p:sp>
        <p:sp>
          <p:nvSpPr>
            <p:cNvPr id="18" name="文本框 17"/>
            <p:cNvSpPr txBox="1"/>
            <p:nvPr/>
          </p:nvSpPr>
          <p:spPr>
            <a:xfrm>
              <a:off x="8040580" y="1682724"/>
              <a:ext cx="842070" cy="276999"/>
            </a:xfrm>
            <a:prstGeom prst="rect">
              <a:avLst/>
            </a:prstGeom>
            <a:noFill/>
          </p:spPr>
          <p:txBody>
            <a:bodyPr wrap="none" rtlCol="0">
              <a:spAutoFit/>
            </a:bodyPr>
            <a:lstStyle/>
            <a:p>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企业标志</a:t>
              </a:r>
            </a:p>
          </p:txBody>
        </p:sp>
        <p:grpSp>
          <p:nvGrpSpPr>
            <p:cNvPr id="19" name="组合 18"/>
            <p:cNvGrpSpPr/>
            <p:nvPr/>
          </p:nvGrpSpPr>
          <p:grpSpPr>
            <a:xfrm>
              <a:off x="7625585" y="1797570"/>
              <a:ext cx="420548" cy="86484"/>
              <a:chOff x="2359238" y="469980"/>
              <a:chExt cx="593452" cy="122042"/>
            </a:xfrm>
          </p:grpSpPr>
          <p:sp>
            <p:nvSpPr>
              <p:cNvPr id="20" name="椭圆 19"/>
              <p:cNvSpPr/>
              <p:nvPr/>
            </p:nvSpPr>
            <p:spPr>
              <a:xfrm>
                <a:off x="2359238" y="469980"/>
                <a:ext cx="122041" cy="12204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21" name="椭圆 20"/>
              <p:cNvSpPr/>
              <p:nvPr/>
            </p:nvSpPr>
            <p:spPr>
              <a:xfrm>
                <a:off x="2594945" y="469980"/>
                <a:ext cx="122042" cy="122042"/>
              </a:xfrm>
              <a:prstGeom prst="ellipse">
                <a:avLst/>
              </a:prstGeom>
              <a:solidFill>
                <a:srgbClr val="2D293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22" name="椭圆 21"/>
              <p:cNvSpPr/>
              <p:nvPr/>
            </p:nvSpPr>
            <p:spPr>
              <a:xfrm>
                <a:off x="2830649" y="469980"/>
                <a:ext cx="122041" cy="122042"/>
              </a:xfrm>
              <a:prstGeom prst="ellipse">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grpSp>
      </p:grpSp>
      <p:sp>
        <p:nvSpPr>
          <p:cNvPr id="23" name="矩形 22"/>
          <p:cNvSpPr/>
          <p:nvPr/>
        </p:nvSpPr>
        <p:spPr>
          <a:xfrm>
            <a:off x="7776128" y="2202187"/>
            <a:ext cx="45719" cy="3956565"/>
          </a:xfrm>
          <a:prstGeom prst="rect">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7740420" y="2478314"/>
            <a:ext cx="117135" cy="117135"/>
          </a:xfrm>
          <a:prstGeom prst="ellipse">
            <a:avLst/>
          </a:prstGeom>
          <a:solidFill>
            <a:srgbClr val="A72527"/>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8016274" y="2924123"/>
            <a:ext cx="3500684" cy="809823"/>
            <a:chOff x="6740346" y="2123859"/>
            <a:chExt cx="4440871" cy="809823"/>
          </a:xfrm>
        </p:grpSpPr>
        <p:sp>
          <p:nvSpPr>
            <p:cNvPr id="26" name="文本框 25"/>
            <p:cNvSpPr txBox="1"/>
            <p:nvPr/>
          </p:nvSpPr>
          <p:spPr>
            <a:xfrm>
              <a:off x="6740346" y="2123859"/>
              <a:ext cx="1041021" cy="584775"/>
            </a:xfrm>
            <a:prstGeom prst="rect">
              <a:avLst/>
            </a:prstGeom>
            <a:noFill/>
          </p:spPr>
          <p:txBody>
            <a:bodyPr wrap="square" rtlCol="0">
              <a:spAutoFit/>
            </a:bodyPr>
            <a:lstStyle/>
            <a:p>
              <a:pPr algn="ctr"/>
              <a:r>
                <a:rPr lang="en-US" altLang="zh-CN" sz="3200" dirty="0">
                  <a:solidFill>
                    <a:srgbClr val="A72527"/>
                  </a:solidFill>
                  <a:latin typeface="Impact" panose="020B0806030902050204" pitchFamily="34" charset="0"/>
                </a:rPr>
                <a:t>02</a:t>
              </a:r>
              <a:endParaRPr lang="zh-CN" altLang="en-US" sz="1600" dirty="0">
                <a:solidFill>
                  <a:srgbClr val="A72527"/>
                </a:solidFill>
                <a:latin typeface="Impact" panose="020B0806030902050204" pitchFamily="34" charset="0"/>
              </a:endParaRPr>
            </a:p>
          </p:txBody>
        </p:sp>
        <p:sp>
          <p:nvSpPr>
            <p:cNvPr id="27" name="文本框 26"/>
            <p:cNvSpPr txBox="1"/>
            <p:nvPr/>
          </p:nvSpPr>
          <p:spPr>
            <a:xfrm>
              <a:off x="7514013" y="2264446"/>
              <a:ext cx="2671794" cy="400110"/>
            </a:xfrm>
            <a:prstGeom prst="rect">
              <a:avLst/>
            </a:prstGeom>
            <a:noFill/>
          </p:spPr>
          <p:txBody>
            <a:bodyPr wrap="square" rtlCol="0">
              <a:spAutoFit/>
            </a:bodyPr>
            <a:lstStyle/>
            <a:p>
              <a:r>
                <a:rPr lang="zh-CN" altLang="en-US" sz="2000" b="1" dirty="0">
                  <a:solidFill>
                    <a:schemeClr val="tx1">
                      <a:lumMod val="85000"/>
                      <a:lumOff val="15000"/>
                    </a:schemeClr>
                  </a:solidFill>
                  <a:latin typeface="Adobe 黑体 Std R" panose="020B0400000000000000" pitchFamily="34" charset="-122"/>
                  <a:ea typeface="Adobe 黑体 Std R" panose="020B0400000000000000" pitchFamily="34" charset="-122"/>
                </a:rPr>
                <a:t>合作项目</a:t>
              </a:r>
            </a:p>
          </p:txBody>
        </p:sp>
        <p:sp>
          <p:nvSpPr>
            <p:cNvPr id="28" name="文本框 27">
              <a:extLst>
                <a:ext uri="{FF2B5EF4-FFF2-40B4-BE49-F238E27FC236}">
                  <a16:creationId xmlns="" xmlns:a16="http://schemas.microsoft.com/office/drawing/2014/main" id="{A92A4A3F-B186-4633-B3C4-EBD531B319B1}"/>
                </a:ext>
              </a:extLst>
            </p:cNvPr>
            <p:cNvSpPr txBox="1"/>
            <p:nvPr/>
          </p:nvSpPr>
          <p:spPr>
            <a:xfrm>
              <a:off x="6925889" y="2564350"/>
              <a:ext cx="4255328" cy="369332"/>
            </a:xfrm>
            <a:prstGeom prst="rect">
              <a:avLst/>
            </a:prstGeom>
            <a:noFill/>
          </p:spPr>
          <p:txBody>
            <a:bodyPr wrap="square" rtlCol="0">
              <a:spAutoFit/>
            </a:bodyPr>
            <a:lstStyle/>
            <a:p>
              <a:pPr defTabSz="457200"/>
              <a:r>
                <a:rPr lang="en-US" altLang="zh-CN" sz="900" dirty="0">
                  <a:solidFill>
                    <a:schemeClr val="tx1">
                      <a:lumMod val="50000"/>
                      <a:lumOff val="50000"/>
                    </a:schemeClr>
                  </a:solidFill>
                  <a:latin typeface="方正黑体简体" panose="02010601030101010101" pitchFamily="2" charset="-122"/>
                  <a:ea typeface="方正黑体简体" panose="02010601030101010101" pitchFamily="2" charset="-122"/>
                </a:rPr>
                <a:t>Combining with the actual situation, this paper expounds  reasons for applying for this </a:t>
              </a:r>
              <a:r>
                <a:rPr lang="en-US" altLang="zh-CN" sz="900" dirty="0" err="1">
                  <a:solidFill>
                    <a:schemeClr val="tx1">
                      <a:lumMod val="50000"/>
                      <a:lumOff val="50000"/>
                    </a:schemeClr>
                  </a:solidFill>
                  <a:latin typeface="方正黑体简体" panose="02010601030101010101" pitchFamily="2" charset="-122"/>
                  <a:ea typeface="方正黑体简体" panose="02010601030101010101" pitchFamily="2" charset="-122"/>
                </a:rPr>
                <a:t>projectcombining</a:t>
              </a:r>
              <a:endParaRPr lang="en-US" altLang="zh-CN" sz="900" dirty="0">
                <a:solidFill>
                  <a:schemeClr val="tx1">
                    <a:lumMod val="50000"/>
                    <a:lumOff val="50000"/>
                  </a:schemeClr>
                </a:solidFill>
                <a:latin typeface="方正黑体简体" panose="02010601030101010101" pitchFamily="2" charset="-122"/>
                <a:ea typeface="方正黑体简体" panose="02010601030101010101" pitchFamily="2" charset="-122"/>
              </a:endParaRPr>
            </a:p>
          </p:txBody>
        </p:sp>
      </p:grpSp>
      <p:grpSp>
        <p:nvGrpSpPr>
          <p:cNvPr id="29" name="组合 28"/>
          <p:cNvGrpSpPr/>
          <p:nvPr/>
        </p:nvGrpSpPr>
        <p:grpSpPr>
          <a:xfrm>
            <a:off x="8016274" y="3750873"/>
            <a:ext cx="3500684" cy="809823"/>
            <a:chOff x="6740346" y="2123859"/>
            <a:chExt cx="4440871" cy="809823"/>
          </a:xfrm>
        </p:grpSpPr>
        <p:sp>
          <p:nvSpPr>
            <p:cNvPr id="30" name="文本框 29"/>
            <p:cNvSpPr txBox="1"/>
            <p:nvPr/>
          </p:nvSpPr>
          <p:spPr>
            <a:xfrm>
              <a:off x="6740346" y="2123859"/>
              <a:ext cx="1041021" cy="584775"/>
            </a:xfrm>
            <a:prstGeom prst="rect">
              <a:avLst/>
            </a:prstGeom>
            <a:noFill/>
          </p:spPr>
          <p:txBody>
            <a:bodyPr wrap="square" rtlCol="0">
              <a:spAutoFit/>
            </a:bodyPr>
            <a:lstStyle/>
            <a:p>
              <a:pPr algn="ctr"/>
              <a:r>
                <a:rPr lang="en-US" altLang="zh-CN" sz="3200" dirty="0">
                  <a:solidFill>
                    <a:srgbClr val="A72527"/>
                  </a:solidFill>
                  <a:latin typeface="Impact" panose="020B0806030902050204" pitchFamily="34" charset="0"/>
                </a:rPr>
                <a:t>03</a:t>
              </a:r>
              <a:endParaRPr lang="zh-CN" altLang="en-US" sz="1600" dirty="0">
                <a:solidFill>
                  <a:srgbClr val="A72527"/>
                </a:solidFill>
                <a:latin typeface="Impact" panose="020B0806030902050204" pitchFamily="34" charset="0"/>
              </a:endParaRPr>
            </a:p>
          </p:txBody>
        </p:sp>
        <p:sp>
          <p:nvSpPr>
            <p:cNvPr id="31" name="文本框 30"/>
            <p:cNvSpPr txBox="1"/>
            <p:nvPr/>
          </p:nvSpPr>
          <p:spPr>
            <a:xfrm>
              <a:off x="7514013" y="2264446"/>
              <a:ext cx="2671794" cy="400110"/>
            </a:xfrm>
            <a:prstGeom prst="rect">
              <a:avLst/>
            </a:prstGeom>
            <a:noFill/>
          </p:spPr>
          <p:txBody>
            <a:bodyPr wrap="square" rtlCol="0">
              <a:spAutoFit/>
            </a:bodyPr>
            <a:lstStyle/>
            <a:p>
              <a:r>
                <a:rPr lang="zh-CN" altLang="en-US" sz="2000" b="1" dirty="0">
                  <a:solidFill>
                    <a:schemeClr val="tx1">
                      <a:lumMod val="85000"/>
                      <a:lumOff val="15000"/>
                    </a:schemeClr>
                  </a:solidFill>
                  <a:latin typeface="Adobe 黑体 Std R" panose="020B0400000000000000" pitchFamily="34" charset="-122"/>
                  <a:ea typeface="Adobe 黑体 Std R" panose="020B0400000000000000" pitchFamily="34" charset="-122"/>
                </a:rPr>
                <a:t>产品运营</a:t>
              </a:r>
            </a:p>
          </p:txBody>
        </p:sp>
        <p:sp>
          <p:nvSpPr>
            <p:cNvPr id="32" name="文本框 31">
              <a:extLst>
                <a:ext uri="{FF2B5EF4-FFF2-40B4-BE49-F238E27FC236}">
                  <a16:creationId xmlns="" xmlns:a16="http://schemas.microsoft.com/office/drawing/2014/main" id="{A92A4A3F-B186-4633-B3C4-EBD531B319B1}"/>
                </a:ext>
              </a:extLst>
            </p:cNvPr>
            <p:cNvSpPr txBox="1"/>
            <p:nvPr/>
          </p:nvSpPr>
          <p:spPr>
            <a:xfrm>
              <a:off x="6925889" y="2564350"/>
              <a:ext cx="4255328" cy="369332"/>
            </a:xfrm>
            <a:prstGeom prst="rect">
              <a:avLst/>
            </a:prstGeom>
            <a:noFill/>
          </p:spPr>
          <p:txBody>
            <a:bodyPr wrap="square" rtlCol="0">
              <a:spAutoFit/>
            </a:bodyPr>
            <a:lstStyle/>
            <a:p>
              <a:pPr defTabSz="457200"/>
              <a:r>
                <a:rPr lang="en-US" altLang="zh-CN" sz="900" dirty="0">
                  <a:solidFill>
                    <a:schemeClr val="tx1">
                      <a:lumMod val="50000"/>
                      <a:lumOff val="50000"/>
                    </a:schemeClr>
                  </a:solidFill>
                  <a:latin typeface="方正黑体简体" panose="02010601030101010101" pitchFamily="2" charset="-122"/>
                  <a:ea typeface="方正黑体简体" panose="02010601030101010101" pitchFamily="2" charset="-122"/>
                </a:rPr>
                <a:t>Combining with the actual situation, this paper expounds  reasons for applying for this </a:t>
              </a:r>
              <a:r>
                <a:rPr lang="en-US" altLang="zh-CN" sz="900" dirty="0" err="1">
                  <a:solidFill>
                    <a:schemeClr val="tx1">
                      <a:lumMod val="50000"/>
                      <a:lumOff val="50000"/>
                    </a:schemeClr>
                  </a:solidFill>
                  <a:latin typeface="方正黑体简体" panose="02010601030101010101" pitchFamily="2" charset="-122"/>
                  <a:ea typeface="方正黑体简体" panose="02010601030101010101" pitchFamily="2" charset="-122"/>
                </a:rPr>
                <a:t>projectcombining</a:t>
              </a:r>
              <a:endParaRPr lang="en-US" altLang="zh-CN" sz="900" dirty="0">
                <a:solidFill>
                  <a:schemeClr val="tx1">
                    <a:lumMod val="50000"/>
                    <a:lumOff val="50000"/>
                  </a:schemeClr>
                </a:solidFill>
                <a:latin typeface="方正黑体简体" panose="02010601030101010101" pitchFamily="2" charset="-122"/>
                <a:ea typeface="方正黑体简体" panose="02010601030101010101" pitchFamily="2" charset="-122"/>
              </a:endParaRPr>
            </a:p>
          </p:txBody>
        </p:sp>
      </p:grpSp>
      <p:grpSp>
        <p:nvGrpSpPr>
          <p:cNvPr id="33" name="组合 32"/>
          <p:cNvGrpSpPr/>
          <p:nvPr/>
        </p:nvGrpSpPr>
        <p:grpSpPr>
          <a:xfrm>
            <a:off x="8016274" y="4577623"/>
            <a:ext cx="3500684" cy="809823"/>
            <a:chOff x="6740346" y="2123859"/>
            <a:chExt cx="4440871" cy="809823"/>
          </a:xfrm>
        </p:grpSpPr>
        <p:sp>
          <p:nvSpPr>
            <p:cNvPr id="34" name="文本框 33"/>
            <p:cNvSpPr txBox="1"/>
            <p:nvPr/>
          </p:nvSpPr>
          <p:spPr>
            <a:xfrm>
              <a:off x="6740346" y="2123859"/>
              <a:ext cx="1041021" cy="584775"/>
            </a:xfrm>
            <a:prstGeom prst="rect">
              <a:avLst/>
            </a:prstGeom>
            <a:noFill/>
          </p:spPr>
          <p:txBody>
            <a:bodyPr wrap="square" rtlCol="0">
              <a:spAutoFit/>
            </a:bodyPr>
            <a:lstStyle/>
            <a:p>
              <a:pPr algn="ctr"/>
              <a:r>
                <a:rPr lang="en-US" altLang="zh-CN" sz="3200" dirty="0">
                  <a:solidFill>
                    <a:srgbClr val="A72527"/>
                  </a:solidFill>
                  <a:latin typeface="Impact" panose="020B0806030902050204" pitchFamily="34" charset="0"/>
                </a:rPr>
                <a:t>04</a:t>
              </a:r>
              <a:endParaRPr lang="zh-CN" altLang="en-US" sz="1600" dirty="0">
                <a:solidFill>
                  <a:srgbClr val="A72527"/>
                </a:solidFill>
                <a:latin typeface="Impact" panose="020B0806030902050204" pitchFamily="34" charset="0"/>
              </a:endParaRPr>
            </a:p>
          </p:txBody>
        </p:sp>
        <p:sp>
          <p:nvSpPr>
            <p:cNvPr id="35" name="文本框 34"/>
            <p:cNvSpPr txBox="1"/>
            <p:nvPr/>
          </p:nvSpPr>
          <p:spPr>
            <a:xfrm>
              <a:off x="7514013" y="2264446"/>
              <a:ext cx="2671794" cy="400110"/>
            </a:xfrm>
            <a:prstGeom prst="rect">
              <a:avLst/>
            </a:prstGeom>
            <a:noFill/>
          </p:spPr>
          <p:txBody>
            <a:bodyPr wrap="square" rtlCol="0">
              <a:spAutoFit/>
            </a:bodyPr>
            <a:lstStyle/>
            <a:p>
              <a:r>
                <a:rPr lang="zh-CN" altLang="en-US" sz="2000" b="1" dirty="0">
                  <a:solidFill>
                    <a:schemeClr val="tx1">
                      <a:lumMod val="85000"/>
                      <a:lumOff val="15000"/>
                    </a:schemeClr>
                  </a:solidFill>
                  <a:latin typeface="Adobe 黑体 Std R" panose="020B0400000000000000" pitchFamily="34" charset="-122"/>
                  <a:ea typeface="Adobe 黑体 Std R" panose="020B0400000000000000" pitchFamily="34" charset="-122"/>
                </a:rPr>
                <a:t>发展规划</a:t>
              </a:r>
            </a:p>
          </p:txBody>
        </p:sp>
        <p:sp>
          <p:nvSpPr>
            <p:cNvPr id="36" name="文本框 35">
              <a:extLst>
                <a:ext uri="{FF2B5EF4-FFF2-40B4-BE49-F238E27FC236}">
                  <a16:creationId xmlns="" xmlns:a16="http://schemas.microsoft.com/office/drawing/2014/main" id="{A92A4A3F-B186-4633-B3C4-EBD531B319B1}"/>
                </a:ext>
              </a:extLst>
            </p:cNvPr>
            <p:cNvSpPr txBox="1"/>
            <p:nvPr/>
          </p:nvSpPr>
          <p:spPr>
            <a:xfrm>
              <a:off x="6925889" y="2564350"/>
              <a:ext cx="4255328" cy="369332"/>
            </a:xfrm>
            <a:prstGeom prst="rect">
              <a:avLst/>
            </a:prstGeom>
            <a:noFill/>
          </p:spPr>
          <p:txBody>
            <a:bodyPr wrap="square" rtlCol="0">
              <a:spAutoFit/>
            </a:bodyPr>
            <a:lstStyle/>
            <a:p>
              <a:pPr defTabSz="457200"/>
              <a:r>
                <a:rPr lang="en-US" altLang="zh-CN" sz="900" dirty="0">
                  <a:solidFill>
                    <a:schemeClr val="tx1">
                      <a:lumMod val="50000"/>
                      <a:lumOff val="50000"/>
                    </a:schemeClr>
                  </a:solidFill>
                  <a:latin typeface="方正黑体简体" panose="02010601030101010101" pitchFamily="2" charset="-122"/>
                  <a:ea typeface="方正黑体简体" panose="02010601030101010101" pitchFamily="2" charset="-122"/>
                </a:rPr>
                <a:t>Combining with the actual situation, this paper expounds  reasons for applying for this </a:t>
              </a:r>
              <a:r>
                <a:rPr lang="en-US" altLang="zh-CN" sz="900" dirty="0" err="1">
                  <a:solidFill>
                    <a:schemeClr val="tx1">
                      <a:lumMod val="50000"/>
                      <a:lumOff val="50000"/>
                    </a:schemeClr>
                  </a:solidFill>
                  <a:latin typeface="方正黑体简体" panose="02010601030101010101" pitchFamily="2" charset="-122"/>
                  <a:ea typeface="方正黑体简体" panose="02010601030101010101" pitchFamily="2" charset="-122"/>
                </a:rPr>
                <a:t>projectcombining</a:t>
              </a:r>
              <a:endParaRPr lang="en-US" altLang="zh-CN" sz="900" dirty="0">
                <a:solidFill>
                  <a:schemeClr val="tx1">
                    <a:lumMod val="50000"/>
                    <a:lumOff val="50000"/>
                  </a:schemeClr>
                </a:solidFill>
                <a:latin typeface="方正黑体简体" panose="02010601030101010101" pitchFamily="2" charset="-122"/>
                <a:ea typeface="方正黑体简体" panose="02010601030101010101" pitchFamily="2" charset="-122"/>
              </a:endParaRPr>
            </a:p>
          </p:txBody>
        </p:sp>
      </p:grpSp>
      <p:grpSp>
        <p:nvGrpSpPr>
          <p:cNvPr id="37" name="组合 36"/>
          <p:cNvGrpSpPr/>
          <p:nvPr/>
        </p:nvGrpSpPr>
        <p:grpSpPr>
          <a:xfrm>
            <a:off x="8016274" y="5404371"/>
            <a:ext cx="3500684" cy="809823"/>
            <a:chOff x="6740346" y="2123859"/>
            <a:chExt cx="4440871" cy="809823"/>
          </a:xfrm>
        </p:grpSpPr>
        <p:sp>
          <p:nvSpPr>
            <p:cNvPr id="38" name="文本框 37"/>
            <p:cNvSpPr txBox="1"/>
            <p:nvPr/>
          </p:nvSpPr>
          <p:spPr>
            <a:xfrm>
              <a:off x="6740346" y="2123859"/>
              <a:ext cx="1041021" cy="584775"/>
            </a:xfrm>
            <a:prstGeom prst="rect">
              <a:avLst/>
            </a:prstGeom>
            <a:noFill/>
          </p:spPr>
          <p:txBody>
            <a:bodyPr wrap="square" rtlCol="0">
              <a:spAutoFit/>
            </a:bodyPr>
            <a:lstStyle/>
            <a:p>
              <a:pPr algn="ctr"/>
              <a:r>
                <a:rPr lang="en-US" altLang="zh-CN" sz="3200" dirty="0">
                  <a:solidFill>
                    <a:srgbClr val="A72527"/>
                  </a:solidFill>
                  <a:latin typeface="Impact" panose="020B0806030902050204" pitchFamily="34" charset="0"/>
                </a:rPr>
                <a:t>05</a:t>
              </a:r>
              <a:endParaRPr lang="zh-CN" altLang="en-US" sz="1600" dirty="0">
                <a:solidFill>
                  <a:srgbClr val="A72527"/>
                </a:solidFill>
                <a:latin typeface="Impact" panose="020B0806030902050204" pitchFamily="34" charset="0"/>
              </a:endParaRPr>
            </a:p>
          </p:txBody>
        </p:sp>
        <p:sp>
          <p:nvSpPr>
            <p:cNvPr id="39" name="文本框 38"/>
            <p:cNvSpPr txBox="1"/>
            <p:nvPr/>
          </p:nvSpPr>
          <p:spPr>
            <a:xfrm>
              <a:off x="7514013" y="2264446"/>
              <a:ext cx="2671794" cy="400110"/>
            </a:xfrm>
            <a:prstGeom prst="rect">
              <a:avLst/>
            </a:prstGeom>
            <a:noFill/>
          </p:spPr>
          <p:txBody>
            <a:bodyPr wrap="square" rtlCol="0">
              <a:spAutoFit/>
            </a:bodyPr>
            <a:lstStyle/>
            <a:p>
              <a:r>
                <a:rPr lang="zh-CN" altLang="en-US" sz="2000" b="1" dirty="0">
                  <a:solidFill>
                    <a:schemeClr val="tx1">
                      <a:lumMod val="85000"/>
                      <a:lumOff val="15000"/>
                    </a:schemeClr>
                  </a:solidFill>
                  <a:latin typeface="Adobe 黑体 Std R" panose="020B0400000000000000" pitchFamily="34" charset="-122"/>
                  <a:ea typeface="Adobe 黑体 Std R" panose="020B0400000000000000" pitchFamily="34" charset="-122"/>
                </a:rPr>
                <a:t>资本融资</a:t>
              </a:r>
            </a:p>
          </p:txBody>
        </p:sp>
        <p:sp>
          <p:nvSpPr>
            <p:cNvPr id="40" name="文本框 39">
              <a:extLst>
                <a:ext uri="{FF2B5EF4-FFF2-40B4-BE49-F238E27FC236}">
                  <a16:creationId xmlns="" xmlns:a16="http://schemas.microsoft.com/office/drawing/2014/main" id="{A92A4A3F-B186-4633-B3C4-EBD531B319B1}"/>
                </a:ext>
              </a:extLst>
            </p:cNvPr>
            <p:cNvSpPr txBox="1"/>
            <p:nvPr/>
          </p:nvSpPr>
          <p:spPr>
            <a:xfrm>
              <a:off x="6925889" y="2564350"/>
              <a:ext cx="4255328" cy="369332"/>
            </a:xfrm>
            <a:prstGeom prst="rect">
              <a:avLst/>
            </a:prstGeom>
            <a:noFill/>
          </p:spPr>
          <p:txBody>
            <a:bodyPr wrap="square" rtlCol="0">
              <a:spAutoFit/>
            </a:bodyPr>
            <a:lstStyle/>
            <a:p>
              <a:pPr defTabSz="457200"/>
              <a:r>
                <a:rPr lang="en-US" altLang="zh-CN" sz="900" dirty="0">
                  <a:solidFill>
                    <a:schemeClr val="tx1">
                      <a:lumMod val="50000"/>
                      <a:lumOff val="50000"/>
                    </a:schemeClr>
                  </a:solidFill>
                  <a:latin typeface="方正黑体简体" panose="02010601030101010101" pitchFamily="2" charset="-122"/>
                  <a:ea typeface="方正黑体简体" panose="02010601030101010101" pitchFamily="2" charset="-122"/>
                </a:rPr>
                <a:t>Combining with the actual situation, this paper expounds  reasons for applying for this </a:t>
              </a:r>
              <a:r>
                <a:rPr lang="en-US" altLang="zh-CN" sz="900" dirty="0" err="1">
                  <a:solidFill>
                    <a:schemeClr val="tx1">
                      <a:lumMod val="50000"/>
                      <a:lumOff val="50000"/>
                    </a:schemeClr>
                  </a:solidFill>
                  <a:latin typeface="方正黑体简体" panose="02010601030101010101" pitchFamily="2" charset="-122"/>
                  <a:ea typeface="方正黑体简体" panose="02010601030101010101" pitchFamily="2" charset="-122"/>
                </a:rPr>
                <a:t>projectcombining</a:t>
              </a:r>
              <a:endParaRPr lang="en-US" altLang="zh-CN" sz="900" dirty="0">
                <a:solidFill>
                  <a:schemeClr val="tx1">
                    <a:lumMod val="50000"/>
                    <a:lumOff val="50000"/>
                  </a:schemeClr>
                </a:solidFill>
                <a:latin typeface="方正黑体简体" panose="02010601030101010101" pitchFamily="2" charset="-122"/>
                <a:ea typeface="方正黑体简体" panose="02010601030101010101" pitchFamily="2" charset="-122"/>
              </a:endParaRPr>
            </a:p>
          </p:txBody>
        </p:sp>
      </p:grpSp>
      <p:sp>
        <p:nvSpPr>
          <p:cNvPr id="41" name="椭圆 40"/>
          <p:cNvSpPr/>
          <p:nvPr/>
        </p:nvSpPr>
        <p:spPr>
          <a:xfrm>
            <a:off x="7740420" y="3306299"/>
            <a:ext cx="117135" cy="117135"/>
          </a:xfrm>
          <a:prstGeom prst="ellipse">
            <a:avLst/>
          </a:prstGeom>
          <a:solidFill>
            <a:srgbClr val="A72527"/>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7740420" y="4134284"/>
            <a:ext cx="117135" cy="117135"/>
          </a:xfrm>
          <a:prstGeom prst="ellipse">
            <a:avLst/>
          </a:prstGeom>
          <a:solidFill>
            <a:srgbClr val="A72527"/>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7740420" y="4962269"/>
            <a:ext cx="117135" cy="117135"/>
          </a:xfrm>
          <a:prstGeom prst="ellipse">
            <a:avLst/>
          </a:prstGeom>
          <a:solidFill>
            <a:srgbClr val="A72527"/>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740420" y="5790254"/>
            <a:ext cx="117135" cy="117135"/>
          </a:xfrm>
          <a:prstGeom prst="ellipse">
            <a:avLst/>
          </a:prstGeom>
          <a:solidFill>
            <a:srgbClr val="A72527"/>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 xmlns:a16="http://schemas.microsoft.com/office/drawing/2014/main" id="{E207ED61-8503-4EDF-B987-C0C9F4DEE0A0}"/>
              </a:ext>
            </a:extLst>
          </p:cNvPr>
          <p:cNvSpPr txBox="1"/>
          <p:nvPr/>
        </p:nvSpPr>
        <p:spPr>
          <a:xfrm>
            <a:off x="4087184" y="498174"/>
            <a:ext cx="2816843" cy="369332"/>
          </a:xfrm>
          <a:prstGeom prst="rect">
            <a:avLst/>
          </a:prstGeom>
          <a:noFill/>
        </p:spPr>
        <p:txBody>
          <a:bodyPr wrap="square" rtlCol="0">
            <a:spAutoFit/>
          </a:bodyPr>
          <a:lstStyle/>
          <a:p>
            <a:r>
              <a:rPr lang="en-US" altLang="zh-CN" dirty="0">
                <a:solidFill>
                  <a:srgbClr val="FFFFFF"/>
                </a:solidFill>
              </a:rPr>
              <a:t>https://www.ypppt.com/</a:t>
            </a:r>
            <a:endParaRPr lang="zh-CN" altLang="en-US" dirty="0">
              <a:solidFill>
                <a:srgbClr val="FFFFFF"/>
              </a:solidFill>
            </a:endParaRPr>
          </a:p>
        </p:txBody>
      </p:sp>
    </p:spTree>
    <p:extLst>
      <p:ext uri="{BB962C8B-B14F-4D97-AF65-F5344CB8AC3E}">
        <p14:creationId xmlns:p14="http://schemas.microsoft.com/office/powerpoint/2010/main" val="3408299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2" presetClass="entr" presetSubtype="8" fill="hold" grpId="0" nodeType="withEffect">
                                  <p:stCondLst>
                                    <p:cond delay="25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par>
                                <p:cTn id="16" presetID="14" presetClass="entr" presetSubtype="10" fill="hold" grpId="0" nodeType="withEffect">
                                  <p:stCondLst>
                                    <p:cond delay="500"/>
                                  </p:stCondLst>
                                  <p:childTnLst>
                                    <p:set>
                                      <p:cBhvr>
                                        <p:cTn id="17" dur="1" fill="hold">
                                          <p:stCondLst>
                                            <p:cond delay="0"/>
                                          </p:stCondLst>
                                        </p:cTn>
                                        <p:tgtEl>
                                          <p:spTgt spid="7"/>
                                        </p:tgtEl>
                                        <p:attrNameLst>
                                          <p:attrName>style.visibility</p:attrName>
                                        </p:attrNameLst>
                                      </p:cBhvr>
                                      <p:to>
                                        <p:strVal val="visible"/>
                                      </p:to>
                                    </p:set>
                                    <p:animEffect transition="in" filter="randombar(horizontal)">
                                      <p:cBhvr>
                                        <p:cTn id="18" dur="500"/>
                                        <p:tgtEl>
                                          <p:spTgt spid="7"/>
                                        </p:tgtEl>
                                      </p:cBhvr>
                                    </p:animEffect>
                                  </p:childTnLst>
                                </p:cTn>
                              </p:par>
                              <p:par>
                                <p:cTn id="19" presetID="16" presetClass="entr" presetSubtype="42" fill="hold" grpId="0" nodeType="withEffect">
                                  <p:stCondLst>
                                    <p:cond delay="750"/>
                                  </p:stCondLst>
                                  <p:childTnLst>
                                    <p:set>
                                      <p:cBhvr>
                                        <p:cTn id="20" dur="1" fill="hold">
                                          <p:stCondLst>
                                            <p:cond delay="0"/>
                                          </p:stCondLst>
                                        </p:cTn>
                                        <p:tgtEl>
                                          <p:spTgt spid="23"/>
                                        </p:tgtEl>
                                        <p:attrNameLst>
                                          <p:attrName>style.visibility</p:attrName>
                                        </p:attrNameLst>
                                      </p:cBhvr>
                                      <p:to>
                                        <p:strVal val="visible"/>
                                      </p:to>
                                    </p:set>
                                    <p:animEffect transition="in" filter="barn(outHorizontal)">
                                      <p:cBhvr>
                                        <p:cTn id="21" dur="500"/>
                                        <p:tgtEl>
                                          <p:spTgt spid="23"/>
                                        </p:tgtEl>
                                      </p:cBhvr>
                                    </p:animEffect>
                                  </p:childTnLst>
                                </p:cTn>
                              </p:par>
                              <p:par>
                                <p:cTn id="22" presetID="53" presetClass="entr" presetSubtype="16" fill="hold" grpId="0" nodeType="withEffect">
                                  <p:stCondLst>
                                    <p:cond delay="1250"/>
                                  </p:stCondLst>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ppt_w</p:attrName>
                                        </p:attrNameLst>
                                      </p:cBhvr>
                                      <p:tavLst>
                                        <p:tav tm="0">
                                          <p:val>
                                            <p:fltVal val="0"/>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animEffect transition="in" filter="fade">
                                      <p:cBhvr>
                                        <p:cTn id="26" dur="500"/>
                                        <p:tgtEl>
                                          <p:spTgt spid="24"/>
                                        </p:tgtEl>
                                      </p:cBhvr>
                                    </p:animEffect>
                                  </p:childTnLst>
                                </p:cTn>
                              </p:par>
                              <p:par>
                                <p:cTn id="27" presetID="53" presetClass="entr" presetSubtype="16" fill="hold" grpId="0" nodeType="withEffect">
                                  <p:stCondLst>
                                    <p:cond delay="1250"/>
                                  </p:stCondLst>
                                  <p:childTnLst>
                                    <p:set>
                                      <p:cBhvr>
                                        <p:cTn id="28" dur="1" fill="hold">
                                          <p:stCondLst>
                                            <p:cond delay="0"/>
                                          </p:stCondLst>
                                        </p:cTn>
                                        <p:tgtEl>
                                          <p:spTgt spid="41"/>
                                        </p:tgtEl>
                                        <p:attrNameLst>
                                          <p:attrName>style.visibility</p:attrName>
                                        </p:attrNameLst>
                                      </p:cBhvr>
                                      <p:to>
                                        <p:strVal val="visible"/>
                                      </p:to>
                                    </p:set>
                                    <p:anim calcmode="lin" valueType="num">
                                      <p:cBhvr>
                                        <p:cTn id="29" dur="500" fill="hold"/>
                                        <p:tgtEl>
                                          <p:spTgt spid="41"/>
                                        </p:tgtEl>
                                        <p:attrNameLst>
                                          <p:attrName>ppt_w</p:attrName>
                                        </p:attrNameLst>
                                      </p:cBhvr>
                                      <p:tavLst>
                                        <p:tav tm="0">
                                          <p:val>
                                            <p:fltVal val="0"/>
                                          </p:val>
                                        </p:tav>
                                        <p:tav tm="100000">
                                          <p:val>
                                            <p:strVal val="#ppt_w"/>
                                          </p:val>
                                        </p:tav>
                                      </p:tavLst>
                                    </p:anim>
                                    <p:anim calcmode="lin" valueType="num">
                                      <p:cBhvr>
                                        <p:cTn id="30" dur="500" fill="hold"/>
                                        <p:tgtEl>
                                          <p:spTgt spid="41"/>
                                        </p:tgtEl>
                                        <p:attrNameLst>
                                          <p:attrName>ppt_h</p:attrName>
                                        </p:attrNameLst>
                                      </p:cBhvr>
                                      <p:tavLst>
                                        <p:tav tm="0">
                                          <p:val>
                                            <p:fltVal val="0"/>
                                          </p:val>
                                        </p:tav>
                                        <p:tav tm="100000">
                                          <p:val>
                                            <p:strVal val="#ppt_h"/>
                                          </p:val>
                                        </p:tav>
                                      </p:tavLst>
                                    </p:anim>
                                    <p:animEffect transition="in" filter="fade">
                                      <p:cBhvr>
                                        <p:cTn id="31" dur="500"/>
                                        <p:tgtEl>
                                          <p:spTgt spid="41"/>
                                        </p:tgtEl>
                                      </p:cBhvr>
                                    </p:animEffect>
                                  </p:childTnLst>
                                </p:cTn>
                              </p:par>
                              <p:par>
                                <p:cTn id="32" presetID="53" presetClass="entr" presetSubtype="16" fill="hold" grpId="0" nodeType="withEffect">
                                  <p:stCondLst>
                                    <p:cond delay="1250"/>
                                  </p:stCondLst>
                                  <p:childTnLst>
                                    <p:set>
                                      <p:cBhvr>
                                        <p:cTn id="33" dur="1" fill="hold">
                                          <p:stCondLst>
                                            <p:cond delay="0"/>
                                          </p:stCondLst>
                                        </p:cTn>
                                        <p:tgtEl>
                                          <p:spTgt spid="42"/>
                                        </p:tgtEl>
                                        <p:attrNameLst>
                                          <p:attrName>style.visibility</p:attrName>
                                        </p:attrNameLst>
                                      </p:cBhvr>
                                      <p:to>
                                        <p:strVal val="visible"/>
                                      </p:to>
                                    </p:set>
                                    <p:anim calcmode="lin" valueType="num">
                                      <p:cBhvr>
                                        <p:cTn id="34" dur="500" fill="hold"/>
                                        <p:tgtEl>
                                          <p:spTgt spid="42"/>
                                        </p:tgtEl>
                                        <p:attrNameLst>
                                          <p:attrName>ppt_w</p:attrName>
                                        </p:attrNameLst>
                                      </p:cBhvr>
                                      <p:tavLst>
                                        <p:tav tm="0">
                                          <p:val>
                                            <p:fltVal val="0"/>
                                          </p:val>
                                        </p:tav>
                                        <p:tav tm="100000">
                                          <p:val>
                                            <p:strVal val="#ppt_w"/>
                                          </p:val>
                                        </p:tav>
                                      </p:tavLst>
                                    </p:anim>
                                    <p:anim calcmode="lin" valueType="num">
                                      <p:cBhvr>
                                        <p:cTn id="35" dur="500" fill="hold"/>
                                        <p:tgtEl>
                                          <p:spTgt spid="42"/>
                                        </p:tgtEl>
                                        <p:attrNameLst>
                                          <p:attrName>ppt_h</p:attrName>
                                        </p:attrNameLst>
                                      </p:cBhvr>
                                      <p:tavLst>
                                        <p:tav tm="0">
                                          <p:val>
                                            <p:fltVal val="0"/>
                                          </p:val>
                                        </p:tav>
                                        <p:tav tm="100000">
                                          <p:val>
                                            <p:strVal val="#ppt_h"/>
                                          </p:val>
                                        </p:tav>
                                      </p:tavLst>
                                    </p:anim>
                                    <p:animEffect transition="in" filter="fade">
                                      <p:cBhvr>
                                        <p:cTn id="36" dur="500"/>
                                        <p:tgtEl>
                                          <p:spTgt spid="42"/>
                                        </p:tgtEl>
                                      </p:cBhvr>
                                    </p:animEffect>
                                  </p:childTnLst>
                                </p:cTn>
                              </p:par>
                              <p:par>
                                <p:cTn id="37" presetID="53" presetClass="entr" presetSubtype="16" fill="hold" grpId="0" nodeType="withEffect">
                                  <p:stCondLst>
                                    <p:cond delay="1250"/>
                                  </p:stCondLst>
                                  <p:childTnLst>
                                    <p:set>
                                      <p:cBhvr>
                                        <p:cTn id="38" dur="1" fill="hold">
                                          <p:stCondLst>
                                            <p:cond delay="0"/>
                                          </p:stCondLst>
                                        </p:cTn>
                                        <p:tgtEl>
                                          <p:spTgt spid="43"/>
                                        </p:tgtEl>
                                        <p:attrNameLst>
                                          <p:attrName>style.visibility</p:attrName>
                                        </p:attrNameLst>
                                      </p:cBhvr>
                                      <p:to>
                                        <p:strVal val="visible"/>
                                      </p:to>
                                    </p:set>
                                    <p:anim calcmode="lin" valueType="num">
                                      <p:cBhvr>
                                        <p:cTn id="39" dur="500" fill="hold"/>
                                        <p:tgtEl>
                                          <p:spTgt spid="43"/>
                                        </p:tgtEl>
                                        <p:attrNameLst>
                                          <p:attrName>ppt_w</p:attrName>
                                        </p:attrNameLst>
                                      </p:cBhvr>
                                      <p:tavLst>
                                        <p:tav tm="0">
                                          <p:val>
                                            <p:fltVal val="0"/>
                                          </p:val>
                                        </p:tav>
                                        <p:tav tm="100000">
                                          <p:val>
                                            <p:strVal val="#ppt_w"/>
                                          </p:val>
                                        </p:tav>
                                      </p:tavLst>
                                    </p:anim>
                                    <p:anim calcmode="lin" valueType="num">
                                      <p:cBhvr>
                                        <p:cTn id="40" dur="500" fill="hold"/>
                                        <p:tgtEl>
                                          <p:spTgt spid="43"/>
                                        </p:tgtEl>
                                        <p:attrNameLst>
                                          <p:attrName>ppt_h</p:attrName>
                                        </p:attrNameLst>
                                      </p:cBhvr>
                                      <p:tavLst>
                                        <p:tav tm="0">
                                          <p:val>
                                            <p:fltVal val="0"/>
                                          </p:val>
                                        </p:tav>
                                        <p:tav tm="100000">
                                          <p:val>
                                            <p:strVal val="#ppt_h"/>
                                          </p:val>
                                        </p:tav>
                                      </p:tavLst>
                                    </p:anim>
                                    <p:animEffect transition="in" filter="fade">
                                      <p:cBhvr>
                                        <p:cTn id="41" dur="500"/>
                                        <p:tgtEl>
                                          <p:spTgt spid="43"/>
                                        </p:tgtEl>
                                      </p:cBhvr>
                                    </p:animEffect>
                                  </p:childTnLst>
                                </p:cTn>
                              </p:par>
                              <p:par>
                                <p:cTn id="42" presetID="53" presetClass="entr" presetSubtype="16" fill="hold" grpId="0" nodeType="withEffect">
                                  <p:stCondLst>
                                    <p:cond delay="1250"/>
                                  </p:stCondLst>
                                  <p:childTnLst>
                                    <p:set>
                                      <p:cBhvr>
                                        <p:cTn id="43" dur="1" fill="hold">
                                          <p:stCondLst>
                                            <p:cond delay="0"/>
                                          </p:stCondLst>
                                        </p:cTn>
                                        <p:tgtEl>
                                          <p:spTgt spid="44"/>
                                        </p:tgtEl>
                                        <p:attrNameLst>
                                          <p:attrName>style.visibility</p:attrName>
                                        </p:attrNameLst>
                                      </p:cBhvr>
                                      <p:to>
                                        <p:strVal val="visible"/>
                                      </p:to>
                                    </p:set>
                                    <p:anim calcmode="lin" valueType="num">
                                      <p:cBhvr>
                                        <p:cTn id="44" dur="500" fill="hold"/>
                                        <p:tgtEl>
                                          <p:spTgt spid="44"/>
                                        </p:tgtEl>
                                        <p:attrNameLst>
                                          <p:attrName>ppt_w</p:attrName>
                                        </p:attrNameLst>
                                      </p:cBhvr>
                                      <p:tavLst>
                                        <p:tav tm="0">
                                          <p:val>
                                            <p:fltVal val="0"/>
                                          </p:val>
                                        </p:tav>
                                        <p:tav tm="100000">
                                          <p:val>
                                            <p:strVal val="#ppt_w"/>
                                          </p:val>
                                        </p:tav>
                                      </p:tavLst>
                                    </p:anim>
                                    <p:anim calcmode="lin" valueType="num">
                                      <p:cBhvr>
                                        <p:cTn id="45" dur="500" fill="hold"/>
                                        <p:tgtEl>
                                          <p:spTgt spid="44"/>
                                        </p:tgtEl>
                                        <p:attrNameLst>
                                          <p:attrName>ppt_h</p:attrName>
                                        </p:attrNameLst>
                                      </p:cBhvr>
                                      <p:tavLst>
                                        <p:tav tm="0">
                                          <p:val>
                                            <p:fltVal val="0"/>
                                          </p:val>
                                        </p:tav>
                                        <p:tav tm="100000">
                                          <p:val>
                                            <p:strVal val="#ppt_h"/>
                                          </p:val>
                                        </p:tav>
                                      </p:tavLst>
                                    </p:anim>
                                    <p:animEffect transition="in" filter="fade">
                                      <p:cBhvr>
                                        <p:cTn id="46" dur="500"/>
                                        <p:tgtEl>
                                          <p:spTgt spid="44"/>
                                        </p:tgtEl>
                                      </p:cBhvr>
                                    </p:animEffect>
                                  </p:childTnLst>
                                </p:cTn>
                              </p:par>
                            </p:childTnLst>
                          </p:cTn>
                        </p:par>
                        <p:par>
                          <p:cTn id="47" fill="hold">
                            <p:stCondLst>
                              <p:cond delay="1750"/>
                            </p:stCondLst>
                            <p:childTnLst>
                              <p:par>
                                <p:cTn id="48" presetID="2" presetClass="entr" presetSubtype="2" fill="hold" nodeType="after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additive="base">
                                        <p:cTn id="50" dur="500" fill="hold"/>
                                        <p:tgtEl>
                                          <p:spTgt spid="12"/>
                                        </p:tgtEl>
                                        <p:attrNameLst>
                                          <p:attrName>ppt_x</p:attrName>
                                        </p:attrNameLst>
                                      </p:cBhvr>
                                      <p:tavLst>
                                        <p:tav tm="0">
                                          <p:val>
                                            <p:strVal val="1+#ppt_w/2"/>
                                          </p:val>
                                        </p:tav>
                                        <p:tav tm="100000">
                                          <p:val>
                                            <p:strVal val="#ppt_x"/>
                                          </p:val>
                                        </p:tav>
                                      </p:tavLst>
                                    </p:anim>
                                    <p:anim calcmode="lin" valueType="num">
                                      <p:cBhvr additive="base">
                                        <p:cTn id="51" dur="500" fill="hold"/>
                                        <p:tgtEl>
                                          <p:spTgt spid="12"/>
                                        </p:tgtEl>
                                        <p:attrNameLst>
                                          <p:attrName>ppt_y</p:attrName>
                                        </p:attrNameLst>
                                      </p:cBhvr>
                                      <p:tavLst>
                                        <p:tav tm="0">
                                          <p:val>
                                            <p:strVal val="#ppt_y"/>
                                          </p:val>
                                        </p:tav>
                                        <p:tav tm="100000">
                                          <p:val>
                                            <p:strVal val="#ppt_y"/>
                                          </p:val>
                                        </p:tav>
                                      </p:tavLst>
                                    </p:anim>
                                  </p:childTnLst>
                                </p:cTn>
                              </p:par>
                            </p:childTnLst>
                          </p:cTn>
                        </p:par>
                        <p:par>
                          <p:cTn id="52" fill="hold">
                            <p:stCondLst>
                              <p:cond delay="2250"/>
                            </p:stCondLst>
                            <p:childTnLst>
                              <p:par>
                                <p:cTn id="53" presetID="2" presetClass="entr" presetSubtype="2" fill="hold" nodeType="after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fill="hold"/>
                                        <p:tgtEl>
                                          <p:spTgt spid="25"/>
                                        </p:tgtEl>
                                        <p:attrNameLst>
                                          <p:attrName>ppt_x</p:attrName>
                                        </p:attrNameLst>
                                      </p:cBhvr>
                                      <p:tavLst>
                                        <p:tav tm="0">
                                          <p:val>
                                            <p:strVal val="1+#ppt_w/2"/>
                                          </p:val>
                                        </p:tav>
                                        <p:tav tm="100000">
                                          <p:val>
                                            <p:strVal val="#ppt_x"/>
                                          </p:val>
                                        </p:tav>
                                      </p:tavLst>
                                    </p:anim>
                                    <p:anim calcmode="lin" valueType="num">
                                      <p:cBhvr additive="base">
                                        <p:cTn id="56" dur="500" fill="hold"/>
                                        <p:tgtEl>
                                          <p:spTgt spid="25"/>
                                        </p:tgtEl>
                                        <p:attrNameLst>
                                          <p:attrName>ppt_y</p:attrName>
                                        </p:attrNameLst>
                                      </p:cBhvr>
                                      <p:tavLst>
                                        <p:tav tm="0">
                                          <p:val>
                                            <p:strVal val="#ppt_y"/>
                                          </p:val>
                                        </p:tav>
                                        <p:tav tm="100000">
                                          <p:val>
                                            <p:strVal val="#ppt_y"/>
                                          </p:val>
                                        </p:tav>
                                      </p:tavLst>
                                    </p:anim>
                                  </p:childTnLst>
                                </p:cTn>
                              </p:par>
                            </p:childTnLst>
                          </p:cTn>
                        </p:par>
                        <p:par>
                          <p:cTn id="57" fill="hold">
                            <p:stCondLst>
                              <p:cond delay="2750"/>
                            </p:stCondLst>
                            <p:childTnLst>
                              <p:par>
                                <p:cTn id="58" presetID="2" presetClass="entr" presetSubtype="2" fill="hold" nodeType="afterEffect">
                                  <p:stCondLst>
                                    <p:cond delay="0"/>
                                  </p:stCondLst>
                                  <p:childTnLst>
                                    <p:set>
                                      <p:cBhvr>
                                        <p:cTn id="59" dur="1" fill="hold">
                                          <p:stCondLst>
                                            <p:cond delay="0"/>
                                          </p:stCondLst>
                                        </p:cTn>
                                        <p:tgtEl>
                                          <p:spTgt spid="29"/>
                                        </p:tgtEl>
                                        <p:attrNameLst>
                                          <p:attrName>style.visibility</p:attrName>
                                        </p:attrNameLst>
                                      </p:cBhvr>
                                      <p:to>
                                        <p:strVal val="visible"/>
                                      </p:to>
                                    </p:set>
                                    <p:anim calcmode="lin" valueType="num">
                                      <p:cBhvr additive="base">
                                        <p:cTn id="60" dur="500" fill="hold"/>
                                        <p:tgtEl>
                                          <p:spTgt spid="29"/>
                                        </p:tgtEl>
                                        <p:attrNameLst>
                                          <p:attrName>ppt_x</p:attrName>
                                        </p:attrNameLst>
                                      </p:cBhvr>
                                      <p:tavLst>
                                        <p:tav tm="0">
                                          <p:val>
                                            <p:strVal val="1+#ppt_w/2"/>
                                          </p:val>
                                        </p:tav>
                                        <p:tav tm="100000">
                                          <p:val>
                                            <p:strVal val="#ppt_x"/>
                                          </p:val>
                                        </p:tav>
                                      </p:tavLst>
                                    </p:anim>
                                    <p:anim calcmode="lin" valueType="num">
                                      <p:cBhvr additive="base">
                                        <p:cTn id="61" dur="500" fill="hold"/>
                                        <p:tgtEl>
                                          <p:spTgt spid="29"/>
                                        </p:tgtEl>
                                        <p:attrNameLst>
                                          <p:attrName>ppt_y</p:attrName>
                                        </p:attrNameLst>
                                      </p:cBhvr>
                                      <p:tavLst>
                                        <p:tav tm="0">
                                          <p:val>
                                            <p:strVal val="#ppt_y"/>
                                          </p:val>
                                        </p:tav>
                                        <p:tav tm="100000">
                                          <p:val>
                                            <p:strVal val="#ppt_y"/>
                                          </p:val>
                                        </p:tav>
                                      </p:tavLst>
                                    </p:anim>
                                  </p:childTnLst>
                                </p:cTn>
                              </p:par>
                            </p:childTnLst>
                          </p:cTn>
                        </p:par>
                        <p:par>
                          <p:cTn id="62" fill="hold">
                            <p:stCondLst>
                              <p:cond delay="3250"/>
                            </p:stCondLst>
                            <p:childTnLst>
                              <p:par>
                                <p:cTn id="63" presetID="2" presetClass="entr" presetSubtype="2" fill="hold" nodeType="afterEffect">
                                  <p:stCondLst>
                                    <p:cond delay="0"/>
                                  </p:stCondLst>
                                  <p:childTnLst>
                                    <p:set>
                                      <p:cBhvr>
                                        <p:cTn id="64" dur="1" fill="hold">
                                          <p:stCondLst>
                                            <p:cond delay="0"/>
                                          </p:stCondLst>
                                        </p:cTn>
                                        <p:tgtEl>
                                          <p:spTgt spid="33"/>
                                        </p:tgtEl>
                                        <p:attrNameLst>
                                          <p:attrName>style.visibility</p:attrName>
                                        </p:attrNameLst>
                                      </p:cBhvr>
                                      <p:to>
                                        <p:strVal val="visible"/>
                                      </p:to>
                                    </p:set>
                                    <p:anim calcmode="lin" valueType="num">
                                      <p:cBhvr additive="base">
                                        <p:cTn id="65" dur="500" fill="hold"/>
                                        <p:tgtEl>
                                          <p:spTgt spid="33"/>
                                        </p:tgtEl>
                                        <p:attrNameLst>
                                          <p:attrName>ppt_x</p:attrName>
                                        </p:attrNameLst>
                                      </p:cBhvr>
                                      <p:tavLst>
                                        <p:tav tm="0">
                                          <p:val>
                                            <p:strVal val="1+#ppt_w/2"/>
                                          </p:val>
                                        </p:tav>
                                        <p:tav tm="100000">
                                          <p:val>
                                            <p:strVal val="#ppt_x"/>
                                          </p:val>
                                        </p:tav>
                                      </p:tavLst>
                                    </p:anim>
                                    <p:anim calcmode="lin" valueType="num">
                                      <p:cBhvr additive="base">
                                        <p:cTn id="66" dur="500" fill="hold"/>
                                        <p:tgtEl>
                                          <p:spTgt spid="33"/>
                                        </p:tgtEl>
                                        <p:attrNameLst>
                                          <p:attrName>ppt_y</p:attrName>
                                        </p:attrNameLst>
                                      </p:cBhvr>
                                      <p:tavLst>
                                        <p:tav tm="0">
                                          <p:val>
                                            <p:strVal val="#ppt_y"/>
                                          </p:val>
                                        </p:tav>
                                        <p:tav tm="100000">
                                          <p:val>
                                            <p:strVal val="#ppt_y"/>
                                          </p:val>
                                        </p:tav>
                                      </p:tavLst>
                                    </p:anim>
                                  </p:childTnLst>
                                </p:cTn>
                              </p:par>
                            </p:childTnLst>
                          </p:cTn>
                        </p:par>
                        <p:par>
                          <p:cTn id="67" fill="hold">
                            <p:stCondLst>
                              <p:cond delay="3750"/>
                            </p:stCondLst>
                            <p:childTnLst>
                              <p:par>
                                <p:cTn id="68" presetID="2" presetClass="entr" presetSubtype="2" fill="hold" nodeType="afterEffect">
                                  <p:stCondLst>
                                    <p:cond delay="0"/>
                                  </p:stCondLst>
                                  <p:childTnLst>
                                    <p:set>
                                      <p:cBhvr>
                                        <p:cTn id="69" dur="1" fill="hold">
                                          <p:stCondLst>
                                            <p:cond delay="0"/>
                                          </p:stCondLst>
                                        </p:cTn>
                                        <p:tgtEl>
                                          <p:spTgt spid="37"/>
                                        </p:tgtEl>
                                        <p:attrNameLst>
                                          <p:attrName>style.visibility</p:attrName>
                                        </p:attrNameLst>
                                      </p:cBhvr>
                                      <p:to>
                                        <p:strVal val="visible"/>
                                      </p:to>
                                    </p:set>
                                    <p:anim calcmode="lin" valueType="num">
                                      <p:cBhvr additive="base">
                                        <p:cTn id="70" dur="500" fill="hold"/>
                                        <p:tgtEl>
                                          <p:spTgt spid="37"/>
                                        </p:tgtEl>
                                        <p:attrNameLst>
                                          <p:attrName>ppt_x</p:attrName>
                                        </p:attrNameLst>
                                      </p:cBhvr>
                                      <p:tavLst>
                                        <p:tav tm="0">
                                          <p:val>
                                            <p:strVal val="1+#ppt_w/2"/>
                                          </p:val>
                                        </p:tav>
                                        <p:tav tm="100000">
                                          <p:val>
                                            <p:strVal val="#ppt_x"/>
                                          </p:val>
                                        </p:tav>
                                      </p:tavLst>
                                    </p:anim>
                                    <p:anim calcmode="lin" valueType="num">
                                      <p:cBhvr additive="base">
                                        <p:cTn id="71"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23" grpId="0" animBg="1"/>
      <p:bldP spid="24" grpId="0" animBg="1"/>
      <p:bldP spid="41" grpId="0" animBg="1"/>
      <p:bldP spid="42" grpId="0" animBg="1"/>
      <p:bldP spid="43" grpId="0" animBg="1"/>
      <p:bldP spid="4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占位符 15"/>
          <p:cNvPicPr>
            <a:picLocks noGrp="1" noChangeAspect="1"/>
          </p:cNvPicPr>
          <p:nvPr>
            <p:ph type="pic" sz="quarter" idx="15"/>
          </p:nvPr>
        </p:nvPicPr>
        <p:blipFill>
          <a:blip r:embed="rId3" cstate="print">
            <a:extLst>
              <a:ext uri="{28A0092B-C50C-407E-A947-70E740481C1C}">
                <a14:useLocalDpi xmlns:a14="http://schemas.microsoft.com/office/drawing/2010/main" val="0"/>
              </a:ext>
            </a:extLst>
          </a:blip>
          <a:srcRect/>
          <a:stretch>
            <a:fillRect/>
          </a:stretch>
        </p:blipFill>
        <p:spPr/>
      </p:pic>
      <p:pic>
        <p:nvPicPr>
          <p:cNvPr id="17" name="图片占位符 16"/>
          <p:cNvPicPr>
            <a:picLocks noGrp="1" noChangeAspect="1"/>
          </p:cNvPicPr>
          <p:nvPr>
            <p:ph type="pic" sz="quarter" idx="16"/>
          </p:nvPr>
        </p:nvPicPr>
        <p:blipFill>
          <a:blip r:embed="rId4" cstate="print">
            <a:extLst>
              <a:ext uri="{28A0092B-C50C-407E-A947-70E740481C1C}">
                <a14:useLocalDpi xmlns:a14="http://schemas.microsoft.com/office/drawing/2010/main" val="0"/>
              </a:ext>
            </a:extLst>
          </a:blip>
          <a:srcRect/>
          <a:stretch>
            <a:fillRect/>
          </a:stretch>
        </p:blipFill>
        <p:spPr/>
      </p:pic>
      <p:pic>
        <p:nvPicPr>
          <p:cNvPr id="15" name="图片占位符 14"/>
          <p:cNvPicPr>
            <a:picLocks noGrp="1" noChangeAspect="1"/>
          </p:cNvPicPr>
          <p:nvPr>
            <p:ph type="pic" sz="quarter" idx="18"/>
          </p:nvPr>
        </p:nvPicPr>
        <p:blipFill>
          <a:blip r:embed="rId5" cstate="print">
            <a:extLst>
              <a:ext uri="{28A0092B-C50C-407E-A947-70E740481C1C}">
                <a14:useLocalDpi xmlns:a14="http://schemas.microsoft.com/office/drawing/2010/main" val="0"/>
              </a:ext>
            </a:extLst>
          </a:blip>
          <a:srcRect/>
          <a:stretch>
            <a:fillRect/>
          </a:stretch>
        </p:blipFill>
        <p:spPr/>
      </p:pic>
      <p:sp>
        <p:nvSpPr>
          <p:cNvPr id="7" name="TextBox 6"/>
          <p:cNvSpPr txBox="1"/>
          <p:nvPr/>
        </p:nvSpPr>
        <p:spPr>
          <a:xfrm>
            <a:off x="1571193" y="5375492"/>
            <a:ext cx="1569661" cy="369332"/>
          </a:xfrm>
          <a:prstGeom prst="rect">
            <a:avLst/>
          </a:prstGeom>
          <a:noFill/>
        </p:spPr>
        <p:txBody>
          <a:bodyPr wrap="none" rtlCol="0">
            <a:spAutoFit/>
          </a:bodyPr>
          <a:lstStyle/>
          <a:p>
            <a:pPr algn="ctr"/>
            <a:r>
              <a:rPr lang="zh-CN" altLang="en-US" b="1" dirty="0">
                <a:solidFill>
                  <a:schemeClr val="tx1">
                    <a:lumMod val="85000"/>
                    <a:lumOff val="15000"/>
                  </a:schemeClr>
                </a:solidFill>
                <a:latin typeface="+mj-lt"/>
              </a:rPr>
              <a:t>添加标题内容</a:t>
            </a:r>
            <a:endParaRPr lang="en-US" b="1" dirty="0">
              <a:solidFill>
                <a:schemeClr val="tx1">
                  <a:lumMod val="85000"/>
                  <a:lumOff val="15000"/>
                </a:schemeClr>
              </a:solidFill>
              <a:latin typeface="+mj-lt"/>
            </a:endParaRPr>
          </a:p>
        </p:txBody>
      </p:sp>
      <p:sp>
        <p:nvSpPr>
          <p:cNvPr id="8" name="Rectangle 7"/>
          <p:cNvSpPr/>
          <p:nvPr/>
        </p:nvSpPr>
        <p:spPr>
          <a:xfrm>
            <a:off x="986524" y="5707367"/>
            <a:ext cx="2738994" cy="738344"/>
          </a:xfrm>
          <a:prstGeom prst="rect">
            <a:avLst/>
          </a:prstGeom>
        </p:spPr>
        <p:txBody>
          <a:bodyPr wrap="square">
            <a:spAutoFit/>
          </a:bodyPr>
          <a:lstStyle/>
          <a:p>
            <a:pPr algn="ctr">
              <a:lnSpc>
                <a:spcPct val="12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9" name="TextBox 8"/>
          <p:cNvSpPr txBox="1"/>
          <p:nvPr/>
        </p:nvSpPr>
        <p:spPr>
          <a:xfrm>
            <a:off x="5312007" y="5375492"/>
            <a:ext cx="1569660" cy="369332"/>
          </a:xfrm>
          <a:prstGeom prst="rect">
            <a:avLst/>
          </a:prstGeom>
          <a:noFill/>
        </p:spPr>
        <p:txBody>
          <a:bodyPr wrap="none" rtlCol="0">
            <a:spAutoFit/>
          </a:bodyPr>
          <a:lstStyle/>
          <a:p>
            <a:pPr algn="ctr"/>
            <a:r>
              <a:rPr lang="zh-CN" altLang="en-US" b="1" dirty="0">
                <a:solidFill>
                  <a:schemeClr val="tx1">
                    <a:lumMod val="85000"/>
                    <a:lumOff val="15000"/>
                  </a:schemeClr>
                </a:solidFill>
              </a:rPr>
              <a:t>添加标题内容</a:t>
            </a:r>
            <a:endParaRPr lang="en-US" altLang="zh-CN" b="1" dirty="0">
              <a:solidFill>
                <a:schemeClr val="tx1">
                  <a:lumMod val="85000"/>
                  <a:lumOff val="15000"/>
                </a:schemeClr>
              </a:solidFill>
            </a:endParaRPr>
          </a:p>
        </p:txBody>
      </p:sp>
      <p:sp>
        <p:nvSpPr>
          <p:cNvPr id="10" name="Rectangle 9"/>
          <p:cNvSpPr/>
          <p:nvPr/>
        </p:nvSpPr>
        <p:spPr>
          <a:xfrm>
            <a:off x="4727340" y="5707367"/>
            <a:ext cx="2738994" cy="738344"/>
          </a:xfrm>
          <a:prstGeom prst="rect">
            <a:avLst/>
          </a:prstGeom>
        </p:spPr>
        <p:txBody>
          <a:bodyPr wrap="square">
            <a:spAutoFit/>
          </a:bodyPr>
          <a:lstStyle/>
          <a:p>
            <a:pPr algn="ctr">
              <a:lnSpc>
                <a:spcPct val="12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1" name="TextBox 10"/>
          <p:cNvSpPr txBox="1"/>
          <p:nvPr/>
        </p:nvSpPr>
        <p:spPr>
          <a:xfrm>
            <a:off x="9052823" y="5375492"/>
            <a:ext cx="1569660" cy="369332"/>
          </a:xfrm>
          <a:prstGeom prst="rect">
            <a:avLst/>
          </a:prstGeom>
          <a:noFill/>
        </p:spPr>
        <p:txBody>
          <a:bodyPr wrap="none" rtlCol="0">
            <a:spAutoFit/>
          </a:bodyPr>
          <a:lstStyle/>
          <a:p>
            <a:pPr algn="ctr"/>
            <a:r>
              <a:rPr lang="zh-CN" altLang="en-US" b="1" dirty="0">
                <a:solidFill>
                  <a:schemeClr val="tx1">
                    <a:lumMod val="85000"/>
                    <a:lumOff val="15000"/>
                  </a:schemeClr>
                </a:solidFill>
              </a:rPr>
              <a:t>添加标题内容</a:t>
            </a:r>
            <a:endParaRPr lang="en-US" altLang="zh-CN" b="1" dirty="0">
              <a:solidFill>
                <a:schemeClr val="tx1">
                  <a:lumMod val="85000"/>
                  <a:lumOff val="15000"/>
                </a:schemeClr>
              </a:solidFill>
            </a:endParaRPr>
          </a:p>
        </p:txBody>
      </p:sp>
      <p:sp>
        <p:nvSpPr>
          <p:cNvPr id="12" name="Rectangle 11"/>
          <p:cNvSpPr/>
          <p:nvPr/>
        </p:nvSpPr>
        <p:spPr>
          <a:xfrm>
            <a:off x="8468156" y="5707367"/>
            <a:ext cx="2738994" cy="738344"/>
          </a:xfrm>
          <a:prstGeom prst="rect">
            <a:avLst/>
          </a:prstGeom>
        </p:spPr>
        <p:txBody>
          <a:bodyPr wrap="square">
            <a:spAutoFit/>
          </a:bodyPr>
          <a:lstStyle/>
          <a:p>
            <a:pPr algn="ctr">
              <a:lnSpc>
                <a:spcPct val="12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0" name="文本框 19">
            <a:extLst>
              <a:ext uri="{FF2B5EF4-FFF2-40B4-BE49-F238E27FC236}">
                <a16:creationId xmlns="" xmlns:a16="http://schemas.microsoft.com/office/drawing/2014/main" id="{9ED300E8-DAF1-4477-8EFC-CC19384AC72A}"/>
              </a:ext>
            </a:extLst>
          </p:cNvPr>
          <p:cNvSpPr txBox="1"/>
          <p:nvPr/>
        </p:nvSpPr>
        <p:spPr>
          <a:xfrm>
            <a:off x="419285" y="366875"/>
            <a:ext cx="923740"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bg1"/>
                </a:solidFill>
                <a:latin typeface="Century Gothic" panose="020B0502020202020204" pitchFamily="34" charset="0"/>
              </a:rPr>
              <a:t>02</a:t>
            </a:r>
            <a:endParaRPr lang="zh-CN" altLang="en-US" sz="4000" dirty="0">
              <a:solidFill>
                <a:schemeClr val="bg1"/>
              </a:solidFill>
              <a:latin typeface="Century Gothic" panose="020B0502020202020204" pitchFamily="34" charset="0"/>
            </a:endParaRPr>
          </a:p>
        </p:txBody>
      </p:sp>
      <p:grpSp>
        <p:nvGrpSpPr>
          <p:cNvPr id="21" name="组合 20">
            <a:extLst>
              <a:ext uri="{FF2B5EF4-FFF2-40B4-BE49-F238E27FC236}">
                <a16:creationId xmlns="" xmlns:a16="http://schemas.microsoft.com/office/drawing/2014/main" id="{CC59B668-BA17-46DA-91C5-264B41E8645E}"/>
              </a:ext>
            </a:extLst>
          </p:cNvPr>
          <p:cNvGrpSpPr/>
          <p:nvPr/>
        </p:nvGrpSpPr>
        <p:grpSpPr>
          <a:xfrm>
            <a:off x="1473289" y="371367"/>
            <a:ext cx="4260761" cy="804130"/>
            <a:chOff x="7318011" y="1456480"/>
            <a:chExt cx="4260761" cy="804130"/>
          </a:xfrm>
        </p:grpSpPr>
        <p:sp>
          <p:nvSpPr>
            <p:cNvPr id="22" name="文本框 21">
              <a:extLst>
                <a:ext uri="{FF2B5EF4-FFF2-40B4-BE49-F238E27FC236}">
                  <a16:creationId xmlns="" xmlns:a16="http://schemas.microsoft.com/office/drawing/2014/main" id="{EC7CF55D-9A29-45F8-99AD-4BD8B9E58D95}"/>
                </a:ext>
              </a:extLst>
            </p:cNvPr>
            <p:cNvSpPr txBox="1"/>
            <p:nvPr/>
          </p:nvSpPr>
          <p:spPr>
            <a:xfrm>
              <a:off x="7318011" y="145648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tx1">
                      <a:lumMod val="85000"/>
                      <a:lumOff val="15000"/>
                    </a:schemeClr>
                  </a:solidFill>
                </a:rPr>
                <a:t>产品展示</a:t>
              </a:r>
            </a:p>
          </p:txBody>
        </p:sp>
        <p:sp>
          <p:nvSpPr>
            <p:cNvPr id="23" name="文本框 22">
              <a:extLst>
                <a:ext uri="{FF2B5EF4-FFF2-40B4-BE49-F238E27FC236}">
                  <a16:creationId xmlns="" xmlns:a16="http://schemas.microsoft.com/office/drawing/2014/main" id="{DC26703A-14CF-4982-86E5-E07E831E1BE4}"/>
                </a:ext>
              </a:extLst>
            </p:cNvPr>
            <p:cNvSpPr txBox="1"/>
            <p:nvPr/>
          </p:nvSpPr>
          <p:spPr>
            <a:xfrm>
              <a:off x="7318011" y="1984059"/>
              <a:ext cx="4260761"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Century Gothic" panose="020B0502020202020204" pitchFamily="34" charset="0"/>
                  <a:ea typeface="+mj-ea"/>
                </a:rPr>
                <a:t>The user can demonstrate on a projector or computer</a:t>
              </a:r>
            </a:p>
          </p:txBody>
        </p:sp>
      </p:grpSp>
    </p:spTree>
    <p:extLst>
      <p:ext uri="{BB962C8B-B14F-4D97-AF65-F5344CB8AC3E}">
        <p14:creationId xmlns:p14="http://schemas.microsoft.com/office/powerpoint/2010/main" val="3371123840"/>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down)">
                                      <p:cBhvr>
                                        <p:cTn id="8" dur="500"/>
                                        <p:tgtEl>
                                          <p:spTgt spid="7"/>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down)">
                                      <p:cBhvr>
                                        <p:cTn id="12" dur="500"/>
                                        <p:tgtEl>
                                          <p:spTgt spid="8"/>
                                        </p:tgtEl>
                                      </p:cBhvr>
                                    </p:animEffect>
                                  </p:childTnLst>
                                </p:cTn>
                              </p:par>
                            </p:childTnLst>
                          </p:cTn>
                        </p:par>
                        <p:par>
                          <p:cTn id="13" fill="hold">
                            <p:stCondLst>
                              <p:cond delay="500"/>
                            </p:stCondLst>
                            <p:childTnLst>
                              <p:par>
                                <p:cTn id="14" presetID="12" presetClass="entr" presetSubtype="1"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p:tgtEl>
                                          <p:spTgt spid="9"/>
                                        </p:tgtEl>
                                        <p:attrNameLst>
                                          <p:attrName>ppt_y</p:attrName>
                                        </p:attrNameLst>
                                      </p:cBhvr>
                                      <p:tavLst>
                                        <p:tav tm="0">
                                          <p:val>
                                            <p:strVal val="#ppt_y-#ppt_h*1.125000"/>
                                          </p:val>
                                        </p:tav>
                                        <p:tav tm="100000">
                                          <p:val>
                                            <p:strVal val="#ppt_y"/>
                                          </p:val>
                                        </p:tav>
                                      </p:tavLst>
                                    </p:anim>
                                    <p:animEffect transition="in" filter="wipe(down)">
                                      <p:cBhvr>
                                        <p:cTn id="17" dur="500"/>
                                        <p:tgtEl>
                                          <p:spTgt spid="9"/>
                                        </p:tgtEl>
                                      </p:cBhvr>
                                    </p:animEffect>
                                  </p:childTnLst>
                                </p:cTn>
                              </p:par>
                              <p:par>
                                <p:cTn id="18" presetID="12" presetClass="entr" presetSubtype="1"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p:tgtEl>
                                          <p:spTgt spid="10"/>
                                        </p:tgtEl>
                                        <p:attrNameLst>
                                          <p:attrName>ppt_y</p:attrName>
                                        </p:attrNameLst>
                                      </p:cBhvr>
                                      <p:tavLst>
                                        <p:tav tm="0">
                                          <p:val>
                                            <p:strVal val="#ppt_y-#ppt_h*1.125000"/>
                                          </p:val>
                                        </p:tav>
                                        <p:tav tm="100000">
                                          <p:val>
                                            <p:strVal val="#ppt_y"/>
                                          </p:val>
                                        </p:tav>
                                      </p:tavLst>
                                    </p:anim>
                                    <p:animEffect transition="in" filter="wipe(down)">
                                      <p:cBhvr>
                                        <p:cTn id="21" dur="500"/>
                                        <p:tgtEl>
                                          <p:spTgt spid="10"/>
                                        </p:tgtEl>
                                      </p:cBhvr>
                                    </p:animEffect>
                                  </p:childTnLst>
                                </p:cTn>
                              </p:par>
                            </p:childTnLst>
                          </p:cTn>
                        </p:par>
                        <p:par>
                          <p:cTn id="22" fill="hold">
                            <p:stCondLst>
                              <p:cond delay="1000"/>
                            </p:stCondLst>
                            <p:childTnLst>
                              <p:par>
                                <p:cTn id="23" presetID="12" presetClass="entr" presetSubtype="1"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p:tgtEl>
                                          <p:spTgt spid="11"/>
                                        </p:tgtEl>
                                        <p:attrNameLst>
                                          <p:attrName>ppt_y</p:attrName>
                                        </p:attrNameLst>
                                      </p:cBhvr>
                                      <p:tavLst>
                                        <p:tav tm="0">
                                          <p:val>
                                            <p:strVal val="#ppt_y-#ppt_h*1.125000"/>
                                          </p:val>
                                        </p:tav>
                                        <p:tav tm="100000">
                                          <p:val>
                                            <p:strVal val="#ppt_y"/>
                                          </p:val>
                                        </p:tav>
                                      </p:tavLst>
                                    </p:anim>
                                    <p:animEffect transition="in" filter="wipe(down)">
                                      <p:cBhvr>
                                        <p:cTn id="26" dur="500"/>
                                        <p:tgtEl>
                                          <p:spTgt spid="11"/>
                                        </p:tgtEl>
                                      </p:cBhvr>
                                    </p:animEffect>
                                  </p:childTnLst>
                                </p:cTn>
                              </p:par>
                              <p:par>
                                <p:cTn id="27" presetID="12" presetClass="entr" presetSubtype="1"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p:tgtEl>
                                          <p:spTgt spid="12"/>
                                        </p:tgtEl>
                                        <p:attrNameLst>
                                          <p:attrName>ppt_y</p:attrName>
                                        </p:attrNameLst>
                                      </p:cBhvr>
                                      <p:tavLst>
                                        <p:tav tm="0">
                                          <p:val>
                                            <p:strVal val="#ppt_y-#ppt_h*1.125000"/>
                                          </p:val>
                                        </p:tav>
                                        <p:tav tm="100000">
                                          <p:val>
                                            <p:strVal val="#ppt_y"/>
                                          </p:val>
                                        </p:tav>
                                      </p:tavLst>
                                    </p:anim>
                                    <p:animEffect transition="in" filter="wipe(down)">
                                      <p:cBhvr>
                                        <p:cTn id="3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567206"/>
            <a:ext cx="12192000" cy="1778551"/>
          </a:xfrm>
          <a:prstGeom prst="rect">
            <a:avLst/>
          </a:prstGeom>
          <a:solidFill>
            <a:schemeClr val="tx2">
              <a:lumMod val="5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p:nvPr/>
        </p:nvGrpSpPr>
        <p:grpSpPr>
          <a:xfrm>
            <a:off x="5475125" y="505748"/>
            <a:ext cx="1260604" cy="1260604"/>
            <a:chOff x="5311556" y="2642861"/>
            <a:chExt cx="1568888" cy="1568888"/>
          </a:xfrm>
        </p:grpSpPr>
        <p:sp>
          <p:nvSpPr>
            <p:cNvPr id="7" name="Oval 6"/>
            <p:cNvSpPr/>
            <p:nvPr/>
          </p:nvSpPr>
          <p:spPr>
            <a:xfrm>
              <a:off x="5461150" y="2792455"/>
              <a:ext cx="1269700" cy="1269700"/>
            </a:xfrm>
            <a:prstGeom prst="ellipse">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p:nvPr/>
          </p:nvGrpSpPr>
          <p:grpSpPr>
            <a:xfrm>
              <a:off x="5311556" y="2642861"/>
              <a:ext cx="1568888" cy="1568888"/>
              <a:chOff x="1119258" y="2257147"/>
              <a:chExt cx="1868076" cy="1868076"/>
            </a:xfrm>
            <a:solidFill>
              <a:schemeClr val="accent4"/>
            </a:solidFill>
          </p:grpSpPr>
          <p:sp>
            <p:nvSpPr>
              <p:cNvPr id="10" name="Freeform 6"/>
              <p:cNvSpPr>
                <a:spLocks/>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rgbClr val="A72527"/>
              </a:solidFill>
              <a:ln>
                <a:noFill/>
              </a:ln>
            </p:spPr>
            <p:txBody>
              <a:bodyPr vert="horz" wrap="square" lIns="91440" tIns="45720" rIns="91440" bIns="45720" numCol="1" anchor="t" anchorCtr="0" compatLnSpc="1">
                <a:prstTxWarp prst="textNoShape">
                  <a:avLst/>
                </a:prstTxWarp>
              </a:bodyPr>
              <a:lstStyle/>
              <a:p>
                <a:endParaRPr lang="id-ID"/>
              </a:p>
            </p:txBody>
          </p:sp>
          <p:sp>
            <p:nvSpPr>
              <p:cNvPr id="11" name="Freeform 7"/>
              <p:cNvSpPr>
                <a:spLocks/>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rgbClr val="A72527"/>
              </a:solidFill>
              <a:ln>
                <a:noFill/>
              </a:ln>
            </p:spPr>
            <p:txBody>
              <a:bodyPr vert="horz" wrap="square" lIns="91440" tIns="45720" rIns="91440" bIns="45720" numCol="1" anchor="t" anchorCtr="0" compatLnSpc="1">
                <a:prstTxWarp prst="textNoShape">
                  <a:avLst/>
                </a:prstTxWarp>
              </a:bodyPr>
              <a:lstStyle/>
              <a:p>
                <a:endParaRPr lang="id-ID"/>
              </a:p>
            </p:txBody>
          </p:sp>
          <p:sp>
            <p:nvSpPr>
              <p:cNvPr id="12" name="Freeform 8"/>
              <p:cNvSpPr>
                <a:spLocks/>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rgbClr val="A72527"/>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9"/>
              <p:cNvSpPr>
                <a:spLocks/>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rgbClr val="A72527"/>
              </a:solidFill>
              <a:ln>
                <a:noFill/>
              </a:ln>
            </p:spPr>
            <p:txBody>
              <a:bodyPr vert="horz" wrap="square" lIns="91440" tIns="45720" rIns="91440" bIns="45720" numCol="1" anchor="t" anchorCtr="0" compatLnSpc="1">
                <a:prstTxWarp prst="textNoShape">
                  <a:avLst/>
                </a:prstTxWarp>
              </a:bodyPr>
              <a:lstStyle/>
              <a:p>
                <a:endParaRPr lang="id-ID"/>
              </a:p>
            </p:txBody>
          </p:sp>
          <p:sp>
            <p:nvSpPr>
              <p:cNvPr id="14" name="Freeform 10"/>
              <p:cNvSpPr>
                <a:spLocks/>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rgbClr val="A72527"/>
              </a:solidFill>
              <a:ln>
                <a:noFill/>
              </a:ln>
            </p:spPr>
            <p:txBody>
              <a:bodyPr vert="horz" wrap="square" lIns="91440" tIns="45720" rIns="91440" bIns="45720" numCol="1" anchor="t" anchorCtr="0" compatLnSpc="1">
                <a:prstTxWarp prst="textNoShape">
                  <a:avLst/>
                </a:prstTxWarp>
              </a:bodyPr>
              <a:lstStyle/>
              <a:p>
                <a:endParaRPr lang="id-ID"/>
              </a:p>
            </p:txBody>
          </p:sp>
          <p:sp>
            <p:nvSpPr>
              <p:cNvPr id="15" name="Freeform 11"/>
              <p:cNvSpPr>
                <a:spLocks/>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rgbClr val="A72527"/>
              </a:solidFill>
              <a:ln>
                <a:noFill/>
              </a:ln>
            </p:spPr>
            <p:txBody>
              <a:bodyPr vert="horz" wrap="square" lIns="91440" tIns="45720" rIns="91440" bIns="45720" numCol="1" anchor="t" anchorCtr="0" compatLnSpc="1">
                <a:prstTxWarp prst="textNoShape">
                  <a:avLst/>
                </a:prstTxWarp>
              </a:bodyPr>
              <a:lstStyle/>
              <a:p>
                <a:endParaRPr lang="id-ID"/>
              </a:p>
            </p:txBody>
          </p:sp>
          <p:sp>
            <p:nvSpPr>
              <p:cNvPr id="16" name="Freeform 12"/>
              <p:cNvSpPr>
                <a:spLocks/>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rgbClr val="A72527"/>
              </a:solidFill>
              <a:ln>
                <a:noFill/>
              </a:ln>
            </p:spPr>
            <p:txBody>
              <a:bodyPr vert="horz" wrap="square" lIns="91440" tIns="45720" rIns="91440" bIns="45720" numCol="1" anchor="t" anchorCtr="0" compatLnSpc="1">
                <a:prstTxWarp prst="textNoShape">
                  <a:avLst/>
                </a:prstTxWarp>
              </a:bodyPr>
              <a:lstStyle/>
              <a:p>
                <a:endParaRPr lang="id-ID"/>
              </a:p>
            </p:txBody>
          </p:sp>
          <p:sp>
            <p:nvSpPr>
              <p:cNvPr id="17" name="Freeform 13"/>
              <p:cNvSpPr>
                <a:spLocks/>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rgbClr val="A72527"/>
              </a:solidFill>
              <a:ln>
                <a:noFill/>
              </a:ln>
            </p:spPr>
            <p:txBody>
              <a:bodyPr vert="horz" wrap="square" lIns="91440" tIns="45720" rIns="91440" bIns="45720" numCol="1" anchor="t" anchorCtr="0" compatLnSpc="1">
                <a:prstTxWarp prst="textNoShape">
                  <a:avLst/>
                </a:prstTxWarp>
              </a:bodyPr>
              <a:lstStyle/>
              <a:p>
                <a:endParaRPr lang="id-ID"/>
              </a:p>
            </p:txBody>
          </p:sp>
          <p:sp>
            <p:nvSpPr>
              <p:cNvPr id="18" name="Freeform 14"/>
              <p:cNvSpPr>
                <a:spLocks/>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rgbClr val="A72527"/>
              </a:solidFill>
              <a:ln>
                <a:noFill/>
              </a:ln>
            </p:spPr>
            <p:txBody>
              <a:bodyPr vert="horz" wrap="square" lIns="91440" tIns="45720" rIns="91440" bIns="45720" numCol="1" anchor="t" anchorCtr="0" compatLnSpc="1">
                <a:prstTxWarp prst="textNoShape">
                  <a:avLst/>
                </a:prstTxWarp>
              </a:bodyPr>
              <a:lstStyle/>
              <a:p>
                <a:endParaRPr lang="id-ID"/>
              </a:p>
            </p:txBody>
          </p:sp>
          <p:sp>
            <p:nvSpPr>
              <p:cNvPr id="19" name="Freeform 15"/>
              <p:cNvSpPr>
                <a:spLocks/>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0" name="Freeform 16"/>
              <p:cNvSpPr>
                <a:spLocks/>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1" name="Freeform 17"/>
              <p:cNvSpPr>
                <a:spLocks/>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sp>
        <p:nvSpPr>
          <p:cNvPr id="22" name="TextBox 21"/>
          <p:cNvSpPr txBox="1"/>
          <p:nvPr/>
        </p:nvSpPr>
        <p:spPr>
          <a:xfrm>
            <a:off x="6956706" y="913591"/>
            <a:ext cx="3481850" cy="516745"/>
          </a:xfrm>
          <a:prstGeom prst="rect">
            <a:avLst/>
          </a:prstGeom>
          <a:noFill/>
        </p:spPr>
        <p:txBody>
          <a:bodyPr wrap="square" rtlCol="0">
            <a:spAutoFit/>
          </a:bodyPr>
          <a:lstStyle/>
          <a:p>
            <a:pPr>
              <a:lnSpc>
                <a:spcPct val="12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3" name="TextBox 22"/>
          <p:cNvSpPr txBox="1"/>
          <p:nvPr/>
        </p:nvSpPr>
        <p:spPr>
          <a:xfrm>
            <a:off x="7060209" y="578610"/>
            <a:ext cx="1611586" cy="402291"/>
          </a:xfrm>
          <a:prstGeom prst="rect">
            <a:avLst/>
          </a:prstGeom>
          <a:noFill/>
        </p:spPr>
        <p:txBody>
          <a:bodyPr wrap="none" lIns="36000" tIns="46800" rIns="36000" bIns="46800" rtlCol="0">
            <a:spAutoFit/>
          </a:bodyPr>
          <a:lstStyle/>
          <a:p>
            <a:pPr algn="ctr"/>
            <a:r>
              <a:rPr lang="zh-CN" altLang="en-US" sz="2000" dirty="0">
                <a:solidFill>
                  <a:srgbClr val="404040"/>
                </a:solidFill>
              </a:rPr>
              <a:t>研发第三阶段</a:t>
            </a:r>
            <a:endParaRPr lang="en-US" altLang="zh-CN" sz="2000" dirty="0">
              <a:solidFill>
                <a:srgbClr val="404040"/>
              </a:solidFill>
            </a:endParaRPr>
          </a:p>
        </p:txBody>
      </p:sp>
      <p:sp>
        <p:nvSpPr>
          <p:cNvPr id="25" name="Freeform 24"/>
          <p:cNvSpPr>
            <a:spLocks noEditPoints="1"/>
          </p:cNvSpPr>
          <p:nvPr/>
        </p:nvSpPr>
        <p:spPr bwMode="auto">
          <a:xfrm>
            <a:off x="5923717" y="834247"/>
            <a:ext cx="384890" cy="607863"/>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nvGrpSpPr>
          <p:cNvPr id="2" name="Group 1"/>
          <p:cNvGrpSpPr/>
          <p:nvPr/>
        </p:nvGrpSpPr>
        <p:grpSpPr>
          <a:xfrm>
            <a:off x="5475125" y="2869242"/>
            <a:ext cx="1260604" cy="1260604"/>
            <a:chOff x="5475125" y="2869242"/>
            <a:chExt cx="1260604" cy="1260604"/>
          </a:xfrm>
        </p:grpSpPr>
        <p:grpSp>
          <p:nvGrpSpPr>
            <p:cNvPr id="26" name="Group 25"/>
            <p:cNvGrpSpPr/>
            <p:nvPr/>
          </p:nvGrpSpPr>
          <p:grpSpPr>
            <a:xfrm>
              <a:off x="5475125" y="2869242"/>
              <a:ext cx="1260604" cy="1260604"/>
              <a:chOff x="5311556" y="2642861"/>
              <a:chExt cx="1568888" cy="1568888"/>
            </a:xfrm>
          </p:grpSpPr>
          <p:sp>
            <p:nvSpPr>
              <p:cNvPr id="27" name="Oval 26"/>
              <p:cNvSpPr/>
              <p:nvPr/>
            </p:nvSpPr>
            <p:spPr>
              <a:xfrm>
                <a:off x="5461150" y="2792455"/>
                <a:ext cx="1269700" cy="12697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Group 28"/>
              <p:cNvGrpSpPr/>
              <p:nvPr/>
            </p:nvGrpSpPr>
            <p:grpSpPr>
              <a:xfrm>
                <a:off x="5311556" y="2642861"/>
                <a:ext cx="1568888" cy="1568888"/>
                <a:chOff x="1119258" y="2257147"/>
                <a:chExt cx="1868076" cy="1868076"/>
              </a:xfrm>
              <a:solidFill>
                <a:schemeClr val="accent2"/>
              </a:solidFill>
            </p:grpSpPr>
            <p:sp>
              <p:nvSpPr>
                <p:cNvPr id="30" name="Freeform 6"/>
                <p:cNvSpPr>
                  <a:spLocks/>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31" name="Freeform 7"/>
                <p:cNvSpPr>
                  <a:spLocks/>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32" name="Freeform 8"/>
                <p:cNvSpPr>
                  <a:spLocks/>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33" name="Freeform 9"/>
                <p:cNvSpPr>
                  <a:spLocks/>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34" name="Freeform 10"/>
                <p:cNvSpPr>
                  <a:spLocks/>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35" name="Freeform 11"/>
                <p:cNvSpPr>
                  <a:spLocks/>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36" name="Freeform 12"/>
                <p:cNvSpPr>
                  <a:spLocks/>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37" name="Freeform 13"/>
                <p:cNvSpPr>
                  <a:spLocks/>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38" name="Freeform 14"/>
                <p:cNvSpPr>
                  <a:spLocks/>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39" name="Freeform 15"/>
                <p:cNvSpPr>
                  <a:spLocks/>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40" name="Freeform 16"/>
                <p:cNvSpPr>
                  <a:spLocks/>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41" name="Freeform 17"/>
                <p:cNvSpPr>
                  <a:spLocks/>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grpSp>
        <p:sp>
          <p:nvSpPr>
            <p:cNvPr id="44" name="Freeform 43"/>
            <p:cNvSpPr>
              <a:spLocks noEditPoints="1"/>
            </p:cNvSpPr>
            <p:nvPr/>
          </p:nvSpPr>
          <p:spPr bwMode="auto">
            <a:xfrm>
              <a:off x="5844534" y="3260403"/>
              <a:ext cx="510979" cy="485430"/>
            </a:xfrm>
            <a:custGeom>
              <a:avLst/>
              <a:gdLst>
                <a:gd name="T0" fmla="*/ 89 w 93"/>
                <a:gd name="T1" fmla="*/ 0 h 88"/>
                <a:gd name="T2" fmla="*/ 93 w 93"/>
                <a:gd name="T3" fmla="*/ 5 h 88"/>
                <a:gd name="T4" fmla="*/ 93 w 93"/>
                <a:gd name="T5" fmla="*/ 74 h 88"/>
                <a:gd name="T6" fmla="*/ 81 w 93"/>
                <a:gd name="T7" fmla="*/ 74 h 88"/>
                <a:gd name="T8" fmla="*/ 82 w 93"/>
                <a:gd name="T9" fmla="*/ 65 h 88"/>
                <a:gd name="T10" fmla="*/ 84 w 93"/>
                <a:gd name="T11" fmla="*/ 10 h 88"/>
                <a:gd name="T12" fmla="*/ 10 w 93"/>
                <a:gd name="T13" fmla="*/ 65 h 88"/>
                <a:gd name="T14" fmla="*/ 48 w 93"/>
                <a:gd name="T15" fmla="*/ 72 h 88"/>
                <a:gd name="T16" fmla="*/ 5 w 93"/>
                <a:gd name="T17" fmla="*/ 74 h 88"/>
                <a:gd name="T18" fmla="*/ 0 w 93"/>
                <a:gd name="T19" fmla="*/ 69 h 88"/>
                <a:gd name="T20" fmla="*/ 0 w 93"/>
                <a:gd name="T21" fmla="*/ 0 h 88"/>
                <a:gd name="T22" fmla="*/ 64 w 93"/>
                <a:gd name="T23" fmla="*/ 51 h 88"/>
                <a:gd name="T24" fmla="*/ 55 w 93"/>
                <a:gd name="T25" fmla="*/ 71 h 88"/>
                <a:gd name="T26" fmla="*/ 57 w 93"/>
                <a:gd name="T27" fmla="*/ 82 h 88"/>
                <a:gd name="T28" fmla="*/ 64 w 93"/>
                <a:gd name="T29" fmla="*/ 78 h 88"/>
                <a:gd name="T30" fmla="*/ 72 w 93"/>
                <a:gd name="T31" fmla="*/ 84 h 88"/>
                <a:gd name="T32" fmla="*/ 74 w 93"/>
                <a:gd name="T33" fmla="*/ 71 h 88"/>
                <a:gd name="T34" fmla="*/ 64 w 93"/>
                <a:gd name="T35" fmla="*/ 51 h 88"/>
                <a:gd name="T36" fmla="*/ 64 w 93"/>
                <a:gd name="T37" fmla="*/ 69 h 88"/>
                <a:gd name="T38" fmla="*/ 64 w 93"/>
                <a:gd name="T39" fmla="*/ 72 h 88"/>
                <a:gd name="T40" fmla="*/ 62 w 93"/>
                <a:gd name="T41" fmla="*/ 55 h 88"/>
                <a:gd name="T42" fmla="*/ 71 w 93"/>
                <a:gd name="T43" fmla="*/ 64 h 88"/>
                <a:gd name="T44" fmla="*/ 62 w 93"/>
                <a:gd name="T45" fmla="*/ 55 h 88"/>
                <a:gd name="T46" fmla="*/ 18 w 93"/>
                <a:gd name="T47" fmla="*/ 46 h 88"/>
                <a:gd name="T48" fmla="*/ 77 w 93"/>
                <a:gd name="T49" fmla="*/ 41 h 88"/>
                <a:gd name="T50" fmla="*/ 47 w 93"/>
                <a:gd name="T51" fmla="*/ 29 h 88"/>
                <a:gd name="T52" fmla="*/ 77 w 93"/>
                <a:gd name="T53" fmla="*/ 34 h 88"/>
                <a:gd name="T54" fmla="*/ 47 w 93"/>
                <a:gd name="T55" fmla="*/ 29 h 88"/>
                <a:gd name="T56" fmla="*/ 47 w 93"/>
                <a:gd name="T57" fmla="*/ 22 h 88"/>
                <a:gd name="T58" fmla="*/ 77 w 93"/>
                <a:gd name="T59" fmla="*/ 17 h 88"/>
                <a:gd name="T60" fmla="*/ 18 w 93"/>
                <a:gd name="T61" fmla="*/ 17 h 88"/>
                <a:gd name="T62" fmla="*/ 40 w 93"/>
                <a:gd name="T63" fmla="*/ 35 h 88"/>
                <a:gd name="T64" fmla="*/ 18 w 93"/>
                <a:gd name="T65" fmla="*/ 1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3" h="88">
                  <a:moveTo>
                    <a:pt x="5" y="0"/>
                  </a:moveTo>
                  <a:cubicBezTo>
                    <a:pt x="89" y="0"/>
                    <a:pt x="89" y="0"/>
                    <a:pt x="89" y="0"/>
                  </a:cubicBezTo>
                  <a:cubicBezTo>
                    <a:pt x="93" y="0"/>
                    <a:pt x="93" y="0"/>
                    <a:pt x="93" y="0"/>
                  </a:cubicBezTo>
                  <a:cubicBezTo>
                    <a:pt x="93" y="5"/>
                    <a:pt x="93" y="5"/>
                    <a:pt x="93" y="5"/>
                  </a:cubicBezTo>
                  <a:cubicBezTo>
                    <a:pt x="93" y="69"/>
                    <a:pt x="93" y="69"/>
                    <a:pt x="93" y="69"/>
                  </a:cubicBezTo>
                  <a:cubicBezTo>
                    <a:pt x="93" y="74"/>
                    <a:pt x="93" y="74"/>
                    <a:pt x="93" y="74"/>
                  </a:cubicBezTo>
                  <a:cubicBezTo>
                    <a:pt x="89" y="74"/>
                    <a:pt x="89" y="74"/>
                    <a:pt x="89" y="74"/>
                  </a:cubicBezTo>
                  <a:cubicBezTo>
                    <a:pt x="81" y="74"/>
                    <a:pt x="81" y="74"/>
                    <a:pt x="81" y="74"/>
                  </a:cubicBezTo>
                  <a:cubicBezTo>
                    <a:pt x="80" y="72"/>
                    <a:pt x="80" y="72"/>
                    <a:pt x="80" y="72"/>
                  </a:cubicBezTo>
                  <a:cubicBezTo>
                    <a:pt x="81" y="69"/>
                    <a:pt x="82" y="67"/>
                    <a:pt x="82" y="65"/>
                  </a:cubicBezTo>
                  <a:cubicBezTo>
                    <a:pt x="84" y="65"/>
                    <a:pt x="84" y="65"/>
                    <a:pt x="84" y="65"/>
                  </a:cubicBezTo>
                  <a:cubicBezTo>
                    <a:pt x="84" y="10"/>
                    <a:pt x="84" y="10"/>
                    <a:pt x="84" y="10"/>
                  </a:cubicBezTo>
                  <a:cubicBezTo>
                    <a:pt x="10" y="10"/>
                    <a:pt x="10" y="10"/>
                    <a:pt x="10" y="10"/>
                  </a:cubicBezTo>
                  <a:cubicBezTo>
                    <a:pt x="10" y="65"/>
                    <a:pt x="10" y="65"/>
                    <a:pt x="10" y="65"/>
                  </a:cubicBezTo>
                  <a:cubicBezTo>
                    <a:pt x="46" y="65"/>
                    <a:pt x="46" y="65"/>
                    <a:pt x="46" y="65"/>
                  </a:cubicBezTo>
                  <a:cubicBezTo>
                    <a:pt x="46" y="67"/>
                    <a:pt x="47" y="69"/>
                    <a:pt x="48" y="72"/>
                  </a:cubicBezTo>
                  <a:cubicBezTo>
                    <a:pt x="47" y="74"/>
                    <a:pt x="47" y="74"/>
                    <a:pt x="47" y="74"/>
                  </a:cubicBezTo>
                  <a:cubicBezTo>
                    <a:pt x="5" y="74"/>
                    <a:pt x="5" y="74"/>
                    <a:pt x="5" y="74"/>
                  </a:cubicBezTo>
                  <a:cubicBezTo>
                    <a:pt x="0" y="74"/>
                    <a:pt x="0" y="74"/>
                    <a:pt x="0" y="74"/>
                  </a:cubicBezTo>
                  <a:cubicBezTo>
                    <a:pt x="0" y="69"/>
                    <a:pt x="0" y="69"/>
                    <a:pt x="0" y="69"/>
                  </a:cubicBezTo>
                  <a:cubicBezTo>
                    <a:pt x="0" y="5"/>
                    <a:pt x="0" y="5"/>
                    <a:pt x="0" y="5"/>
                  </a:cubicBezTo>
                  <a:cubicBezTo>
                    <a:pt x="0" y="0"/>
                    <a:pt x="0" y="0"/>
                    <a:pt x="0" y="0"/>
                  </a:cubicBezTo>
                  <a:cubicBezTo>
                    <a:pt x="5" y="0"/>
                    <a:pt x="5" y="0"/>
                    <a:pt x="5" y="0"/>
                  </a:cubicBezTo>
                  <a:close/>
                  <a:moveTo>
                    <a:pt x="64" y="51"/>
                  </a:moveTo>
                  <a:cubicBezTo>
                    <a:pt x="57" y="51"/>
                    <a:pt x="52" y="56"/>
                    <a:pt x="52" y="63"/>
                  </a:cubicBezTo>
                  <a:cubicBezTo>
                    <a:pt x="52" y="66"/>
                    <a:pt x="53" y="69"/>
                    <a:pt x="55" y="71"/>
                  </a:cubicBezTo>
                  <a:cubicBezTo>
                    <a:pt x="50" y="82"/>
                    <a:pt x="50" y="82"/>
                    <a:pt x="50" y="82"/>
                  </a:cubicBezTo>
                  <a:cubicBezTo>
                    <a:pt x="57" y="82"/>
                    <a:pt x="57" y="82"/>
                    <a:pt x="57" y="82"/>
                  </a:cubicBezTo>
                  <a:cubicBezTo>
                    <a:pt x="61" y="86"/>
                    <a:pt x="61" y="86"/>
                    <a:pt x="61" y="86"/>
                  </a:cubicBezTo>
                  <a:cubicBezTo>
                    <a:pt x="64" y="78"/>
                    <a:pt x="64" y="78"/>
                    <a:pt x="64" y="78"/>
                  </a:cubicBezTo>
                  <a:cubicBezTo>
                    <a:pt x="68" y="88"/>
                    <a:pt x="68" y="88"/>
                    <a:pt x="68" y="88"/>
                  </a:cubicBezTo>
                  <a:cubicBezTo>
                    <a:pt x="72" y="84"/>
                    <a:pt x="72" y="84"/>
                    <a:pt x="72" y="84"/>
                  </a:cubicBezTo>
                  <a:cubicBezTo>
                    <a:pt x="78" y="84"/>
                    <a:pt x="78" y="84"/>
                    <a:pt x="78" y="84"/>
                  </a:cubicBezTo>
                  <a:cubicBezTo>
                    <a:pt x="74" y="71"/>
                    <a:pt x="74" y="71"/>
                    <a:pt x="74" y="71"/>
                  </a:cubicBezTo>
                  <a:cubicBezTo>
                    <a:pt x="75" y="69"/>
                    <a:pt x="76" y="66"/>
                    <a:pt x="76" y="63"/>
                  </a:cubicBezTo>
                  <a:cubicBezTo>
                    <a:pt x="76" y="56"/>
                    <a:pt x="71" y="51"/>
                    <a:pt x="64" y="51"/>
                  </a:cubicBezTo>
                  <a:close/>
                  <a:moveTo>
                    <a:pt x="71" y="67"/>
                  </a:moveTo>
                  <a:cubicBezTo>
                    <a:pt x="69" y="68"/>
                    <a:pt x="67" y="69"/>
                    <a:pt x="64" y="69"/>
                  </a:cubicBezTo>
                  <a:cubicBezTo>
                    <a:pt x="62" y="69"/>
                    <a:pt x="59" y="68"/>
                    <a:pt x="57" y="67"/>
                  </a:cubicBezTo>
                  <a:cubicBezTo>
                    <a:pt x="58" y="69"/>
                    <a:pt x="61" y="72"/>
                    <a:pt x="64" y="72"/>
                  </a:cubicBezTo>
                  <a:cubicBezTo>
                    <a:pt x="67" y="72"/>
                    <a:pt x="70" y="70"/>
                    <a:pt x="71" y="67"/>
                  </a:cubicBezTo>
                  <a:close/>
                  <a:moveTo>
                    <a:pt x="62" y="55"/>
                  </a:moveTo>
                  <a:cubicBezTo>
                    <a:pt x="64" y="55"/>
                    <a:pt x="66" y="56"/>
                    <a:pt x="68" y="58"/>
                  </a:cubicBezTo>
                  <a:cubicBezTo>
                    <a:pt x="70" y="60"/>
                    <a:pt x="71" y="62"/>
                    <a:pt x="71" y="64"/>
                  </a:cubicBezTo>
                  <a:cubicBezTo>
                    <a:pt x="73" y="62"/>
                    <a:pt x="72" y="58"/>
                    <a:pt x="70" y="56"/>
                  </a:cubicBezTo>
                  <a:cubicBezTo>
                    <a:pt x="68" y="54"/>
                    <a:pt x="65" y="54"/>
                    <a:pt x="62" y="55"/>
                  </a:cubicBezTo>
                  <a:close/>
                  <a:moveTo>
                    <a:pt x="18" y="41"/>
                  </a:moveTo>
                  <a:cubicBezTo>
                    <a:pt x="18" y="46"/>
                    <a:pt x="18" y="46"/>
                    <a:pt x="18" y="46"/>
                  </a:cubicBezTo>
                  <a:cubicBezTo>
                    <a:pt x="77" y="46"/>
                    <a:pt x="77" y="46"/>
                    <a:pt x="77" y="46"/>
                  </a:cubicBezTo>
                  <a:cubicBezTo>
                    <a:pt x="77" y="41"/>
                    <a:pt x="77" y="41"/>
                    <a:pt x="77" y="41"/>
                  </a:cubicBezTo>
                  <a:cubicBezTo>
                    <a:pt x="18" y="41"/>
                    <a:pt x="18" y="41"/>
                    <a:pt x="18" y="41"/>
                  </a:cubicBezTo>
                  <a:close/>
                  <a:moveTo>
                    <a:pt x="47" y="29"/>
                  </a:moveTo>
                  <a:cubicBezTo>
                    <a:pt x="47" y="34"/>
                    <a:pt x="47" y="34"/>
                    <a:pt x="47" y="34"/>
                  </a:cubicBezTo>
                  <a:cubicBezTo>
                    <a:pt x="77" y="34"/>
                    <a:pt x="77" y="34"/>
                    <a:pt x="77" y="34"/>
                  </a:cubicBezTo>
                  <a:cubicBezTo>
                    <a:pt x="77" y="29"/>
                    <a:pt x="77" y="29"/>
                    <a:pt x="77" y="29"/>
                  </a:cubicBezTo>
                  <a:cubicBezTo>
                    <a:pt x="47" y="29"/>
                    <a:pt x="47" y="29"/>
                    <a:pt x="47" y="29"/>
                  </a:cubicBezTo>
                  <a:close/>
                  <a:moveTo>
                    <a:pt x="47" y="17"/>
                  </a:moveTo>
                  <a:cubicBezTo>
                    <a:pt x="47" y="22"/>
                    <a:pt x="47" y="22"/>
                    <a:pt x="47" y="22"/>
                  </a:cubicBezTo>
                  <a:cubicBezTo>
                    <a:pt x="77" y="22"/>
                    <a:pt x="77" y="22"/>
                    <a:pt x="77" y="22"/>
                  </a:cubicBezTo>
                  <a:cubicBezTo>
                    <a:pt x="77" y="17"/>
                    <a:pt x="77" y="17"/>
                    <a:pt x="77" y="17"/>
                  </a:cubicBezTo>
                  <a:cubicBezTo>
                    <a:pt x="47" y="17"/>
                    <a:pt x="47" y="17"/>
                    <a:pt x="47" y="17"/>
                  </a:cubicBezTo>
                  <a:close/>
                  <a:moveTo>
                    <a:pt x="18" y="17"/>
                  </a:moveTo>
                  <a:cubicBezTo>
                    <a:pt x="18" y="35"/>
                    <a:pt x="18" y="35"/>
                    <a:pt x="18" y="35"/>
                  </a:cubicBezTo>
                  <a:cubicBezTo>
                    <a:pt x="40" y="35"/>
                    <a:pt x="40" y="35"/>
                    <a:pt x="40" y="35"/>
                  </a:cubicBezTo>
                  <a:cubicBezTo>
                    <a:pt x="40" y="17"/>
                    <a:pt x="40" y="17"/>
                    <a:pt x="40" y="17"/>
                  </a:cubicBezTo>
                  <a:lnTo>
                    <a:pt x="18" y="17"/>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sp>
        <p:nvSpPr>
          <p:cNvPr id="47" name="TextBox 46"/>
          <p:cNvSpPr txBox="1"/>
          <p:nvPr/>
        </p:nvSpPr>
        <p:spPr>
          <a:xfrm>
            <a:off x="1752892" y="3331518"/>
            <a:ext cx="3481850" cy="516745"/>
          </a:xfrm>
          <a:prstGeom prst="rect">
            <a:avLst/>
          </a:prstGeom>
          <a:noFill/>
        </p:spPr>
        <p:txBody>
          <a:bodyPr wrap="square" rtlCol="0">
            <a:spAutoFit/>
          </a:bodyPr>
          <a:lstStyle/>
          <a:p>
            <a:pPr algn="r">
              <a:lnSpc>
                <a:spcPct val="12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48" name="TextBox 47"/>
          <p:cNvSpPr txBox="1"/>
          <p:nvPr/>
        </p:nvSpPr>
        <p:spPr>
          <a:xfrm>
            <a:off x="3567852" y="3009984"/>
            <a:ext cx="1611586" cy="402291"/>
          </a:xfrm>
          <a:prstGeom prst="rect">
            <a:avLst/>
          </a:prstGeom>
          <a:noFill/>
        </p:spPr>
        <p:txBody>
          <a:bodyPr wrap="none" lIns="36000" tIns="46800" rIns="36000" bIns="46800" rtlCol="0">
            <a:spAutoFit/>
          </a:bodyPr>
          <a:lstStyle/>
          <a:p>
            <a:pPr algn="ctr"/>
            <a:r>
              <a:rPr lang="zh-CN" altLang="en-US" sz="2000" dirty="0">
                <a:solidFill>
                  <a:schemeClr val="bg1"/>
                </a:solidFill>
              </a:rPr>
              <a:t>添加标题内容</a:t>
            </a:r>
            <a:endParaRPr lang="en-US" altLang="zh-CN" sz="2000" dirty="0">
              <a:solidFill>
                <a:schemeClr val="bg1"/>
              </a:solidFill>
            </a:endParaRPr>
          </a:p>
        </p:txBody>
      </p:sp>
      <p:sp>
        <p:nvSpPr>
          <p:cNvPr id="49" name="TextBox 48"/>
          <p:cNvSpPr txBox="1"/>
          <p:nvPr/>
        </p:nvSpPr>
        <p:spPr>
          <a:xfrm>
            <a:off x="5071533" y="5060155"/>
            <a:ext cx="2038127" cy="402291"/>
          </a:xfrm>
          <a:prstGeom prst="rect">
            <a:avLst/>
          </a:prstGeom>
          <a:noFill/>
          <a:ln>
            <a:solidFill>
              <a:schemeClr val="bg2">
                <a:lumMod val="50000"/>
              </a:schemeClr>
            </a:solidFill>
          </a:ln>
        </p:spPr>
        <p:txBody>
          <a:bodyPr wrap="square" lIns="36000" tIns="46800" rIns="36000" bIns="46800" rtlCol="0">
            <a:spAutoFit/>
          </a:bodyPr>
          <a:lstStyle/>
          <a:p>
            <a:pPr algn="ctr">
              <a:lnSpc>
                <a:spcPct val="125000"/>
              </a:lnSpc>
            </a:pPr>
            <a:r>
              <a:rPr lang="en-US" sz="1600" b="1" dirty="0">
                <a:solidFill>
                  <a:schemeClr val="bg2">
                    <a:lumMod val="50000"/>
                  </a:schemeClr>
                </a:solidFill>
                <a:latin typeface="+mj-lt"/>
              </a:rPr>
              <a:t>END OF TIMELINE</a:t>
            </a:r>
          </a:p>
        </p:txBody>
      </p:sp>
      <p:sp>
        <p:nvSpPr>
          <p:cNvPr id="50" name="TextBox 49"/>
          <p:cNvSpPr txBox="1"/>
          <p:nvPr/>
        </p:nvSpPr>
        <p:spPr>
          <a:xfrm>
            <a:off x="3951103" y="5534737"/>
            <a:ext cx="4297842" cy="516745"/>
          </a:xfrm>
          <a:prstGeom prst="rect">
            <a:avLst/>
          </a:prstGeom>
          <a:noFill/>
        </p:spPr>
        <p:txBody>
          <a:bodyPr wrap="square" rtlCol="0">
            <a:spAutoFit/>
          </a:bodyPr>
          <a:lstStyle/>
          <a:p>
            <a:pPr algn="ctr">
              <a:lnSpc>
                <a:spcPct val="12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cxnSp>
        <p:nvCxnSpPr>
          <p:cNvPr id="46" name="Straight Connector 45"/>
          <p:cNvCxnSpPr/>
          <p:nvPr/>
        </p:nvCxnSpPr>
        <p:spPr>
          <a:xfrm>
            <a:off x="6096000" y="0"/>
            <a:ext cx="0" cy="299690"/>
          </a:xfrm>
          <a:prstGeom prst="line">
            <a:avLst/>
          </a:prstGeom>
          <a:ln w="28575">
            <a:solidFill>
              <a:srgbClr val="404040"/>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H="1">
            <a:off x="6096000" y="1958986"/>
            <a:ext cx="2454" cy="608220"/>
          </a:xfrm>
          <a:prstGeom prst="line">
            <a:avLst/>
          </a:prstGeom>
          <a:ln w="28575">
            <a:solidFill>
              <a:srgbClr val="404040"/>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H="1">
            <a:off x="6097227" y="4345757"/>
            <a:ext cx="2454" cy="608220"/>
          </a:xfrm>
          <a:prstGeom prst="line">
            <a:avLst/>
          </a:prstGeom>
          <a:ln w="28575">
            <a:solidFill>
              <a:srgbClr val="404040"/>
            </a:solidFill>
            <a:headEnd type="ova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62689478"/>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500"/>
                                        <p:tgtEl>
                                          <p:spTgt spid="46"/>
                                        </p:tgtEl>
                                      </p:cBhvr>
                                    </p:animEffect>
                                  </p:childTnLst>
                                </p:cTn>
                              </p:par>
                            </p:childTnLst>
                          </p:cTn>
                        </p:par>
                        <p:par>
                          <p:cTn id="12" fill="hold">
                            <p:stCondLst>
                              <p:cond delay="1000"/>
                            </p:stCondLst>
                            <p:childTnLst>
                              <p:par>
                                <p:cTn id="13" presetID="21" presetClass="entr" presetSubtype="1"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heel(1)">
                                      <p:cBhvr>
                                        <p:cTn id="15" dur="1000"/>
                                        <p:tgtEl>
                                          <p:spTgt spid="6"/>
                                        </p:tgtEl>
                                      </p:cBhvr>
                                    </p:animEffect>
                                  </p:childTnLst>
                                </p:cTn>
                              </p:par>
                            </p:childTnLst>
                          </p:cTn>
                        </p:par>
                        <p:par>
                          <p:cTn id="16" fill="hold">
                            <p:stCondLst>
                              <p:cond delay="2500"/>
                            </p:stCondLst>
                            <p:childTnLst>
                              <p:par>
                                <p:cTn id="17" presetID="12" presetClass="entr" presetSubtype="8"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ppt_x</p:attrName>
                                        </p:attrNameLst>
                                      </p:cBhvr>
                                      <p:tavLst>
                                        <p:tav tm="0">
                                          <p:val>
                                            <p:strVal val="#ppt_x-#ppt_w*1.125000"/>
                                          </p:val>
                                        </p:tav>
                                        <p:tav tm="100000">
                                          <p:val>
                                            <p:strVal val="#ppt_x"/>
                                          </p:val>
                                        </p:tav>
                                      </p:tavLst>
                                    </p:anim>
                                    <p:animEffect transition="in" filter="wipe(right)">
                                      <p:cBhvr>
                                        <p:cTn id="20" dur="500"/>
                                        <p:tgtEl>
                                          <p:spTgt spid="23"/>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p:tgtEl>
                                          <p:spTgt spid="22"/>
                                        </p:tgtEl>
                                        <p:attrNameLst>
                                          <p:attrName>ppt_x</p:attrName>
                                        </p:attrNameLst>
                                      </p:cBhvr>
                                      <p:tavLst>
                                        <p:tav tm="0">
                                          <p:val>
                                            <p:strVal val="#ppt_x-#ppt_w*1.125000"/>
                                          </p:val>
                                        </p:tav>
                                        <p:tav tm="100000">
                                          <p:val>
                                            <p:strVal val="#ppt_x"/>
                                          </p:val>
                                        </p:tav>
                                      </p:tavLst>
                                    </p:anim>
                                    <p:animEffect transition="in" filter="wipe(right)">
                                      <p:cBhvr>
                                        <p:cTn id="24" dur="500"/>
                                        <p:tgtEl>
                                          <p:spTgt spid="22"/>
                                        </p:tgtEl>
                                      </p:cBhvr>
                                    </p:animEffect>
                                  </p:childTnLst>
                                </p:cTn>
                              </p:par>
                            </p:childTnLst>
                          </p:cTn>
                        </p:par>
                        <p:par>
                          <p:cTn id="25" fill="hold">
                            <p:stCondLst>
                              <p:cond delay="3000"/>
                            </p:stCondLst>
                            <p:childTnLst>
                              <p:par>
                                <p:cTn id="26" presetID="22" presetClass="entr" presetSubtype="1" fill="hold" nodeType="after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wipe(up)">
                                      <p:cBhvr>
                                        <p:cTn id="28" dur="500"/>
                                        <p:tgtEl>
                                          <p:spTgt spid="51"/>
                                        </p:tgtEl>
                                      </p:cBhvr>
                                    </p:animEffect>
                                  </p:childTnLst>
                                </p:cTn>
                              </p:par>
                            </p:childTnLst>
                          </p:cTn>
                        </p:par>
                        <p:par>
                          <p:cTn id="29" fill="hold">
                            <p:stCondLst>
                              <p:cond delay="3500"/>
                            </p:stCondLst>
                            <p:childTnLst>
                              <p:par>
                                <p:cTn id="30" presetID="21" presetClass="entr" presetSubtype="1"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heel(1)">
                                      <p:cBhvr>
                                        <p:cTn id="32" dur="1000"/>
                                        <p:tgtEl>
                                          <p:spTgt spid="2"/>
                                        </p:tgtEl>
                                      </p:cBhvr>
                                    </p:animEffect>
                                  </p:childTnLst>
                                </p:cTn>
                              </p:par>
                            </p:childTnLst>
                          </p:cTn>
                        </p:par>
                        <p:par>
                          <p:cTn id="33" fill="hold">
                            <p:stCondLst>
                              <p:cond delay="4500"/>
                            </p:stCondLst>
                            <p:childTnLst>
                              <p:par>
                                <p:cTn id="34" presetID="12" presetClass="entr" presetSubtype="2" fill="hold" grpId="0" nodeType="afterEffect">
                                  <p:stCondLst>
                                    <p:cond delay="0"/>
                                  </p:stCondLst>
                                  <p:childTnLst>
                                    <p:set>
                                      <p:cBhvr>
                                        <p:cTn id="35" dur="1" fill="hold">
                                          <p:stCondLst>
                                            <p:cond delay="0"/>
                                          </p:stCondLst>
                                        </p:cTn>
                                        <p:tgtEl>
                                          <p:spTgt spid="48"/>
                                        </p:tgtEl>
                                        <p:attrNameLst>
                                          <p:attrName>style.visibility</p:attrName>
                                        </p:attrNameLst>
                                      </p:cBhvr>
                                      <p:to>
                                        <p:strVal val="visible"/>
                                      </p:to>
                                    </p:set>
                                    <p:anim calcmode="lin" valueType="num">
                                      <p:cBhvr additive="base">
                                        <p:cTn id="36" dur="500"/>
                                        <p:tgtEl>
                                          <p:spTgt spid="48"/>
                                        </p:tgtEl>
                                        <p:attrNameLst>
                                          <p:attrName>ppt_x</p:attrName>
                                        </p:attrNameLst>
                                      </p:cBhvr>
                                      <p:tavLst>
                                        <p:tav tm="0">
                                          <p:val>
                                            <p:strVal val="#ppt_x+#ppt_w*1.125000"/>
                                          </p:val>
                                        </p:tav>
                                        <p:tav tm="100000">
                                          <p:val>
                                            <p:strVal val="#ppt_x"/>
                                          </p:val>
                                        </p:tav>
                                      </p:tavLst>
                                    </p:anim>
                                    <p:animEffect transition="in" filter="wipe(left)">
                                      <p:cBhvr>
                                        <p:cTn id="37" dur="500"/>
                                        <p:tgtEl>
                                          <p:spTgt spid="48"/>
                                        </p:tgtEl>
                                      </p:cBhvr>
                                    </p:animEffect>
                                  </p:childTnLst>
                                </p:cTn>
                              </p:par>
                              <p:par>
                                <p:cTn id="38" presetID="12" presetClass="entr" presetSubtype="2" fill="hold" grpId="0" nodeType="withEffect">
                                  <p:stCondLst>
                                    <p:cond delay="0"/>
                                  </p:stCondLst>
                                  <p:childTnLst>
                                    <p:set>
                                      <p:cBhvr>
                                        <p:cTn id="39" dur="1" fill="hold">
                                          <p:stCondLst>
                                            <p:cond delay="0"/>
                                          </p:stCondLst>
                                        </p:cTn>
                                        <p:tgtEl>
                                          <p:spTgt spid="47"/>
                                        </p:tgtEl>
                                        <p:attrNameLst>
                                          <p:attrName>style.visibility</p:attrName>
                                        </p:attrNameLst>
                                      </p:cBhvr>
                                      <p:to>
                                        <p:strVal val="visible"/>
                                      </p:to>
                                    </p:set>
                                    <p:anim calcmode="lin" valueType="num">
                                      <p:cBhvr additive="base">
                                        <p:cTn id="40" dur="500"/>
                                        <p:tgtEl>
                                          <p:spTgt spid="47"/>
                                        </p:tgtEl>
                                        <p:attrNameLst>
                                          <p:attrName>ppt_x</p:attrName>
                                        </p:attrNameLst>
                                      </p:cBhvr>
                                      <p:tavLst>
                                        <p:tav tm="0">
                                          <p:val>
                                            <p:strVal val="#ppt_x+#ppt_w*1.125000"/>
                                          </p:val>
                                        </p:tav>
                                        <p:tav tm="100000">
                                          <p:val>
                                            <p:strVal val="#ppt_x"/>
                                          </p:val>
                                        </p:tav>
                                      </p:tavLst>
                                    </p:anim>
                                    <p:animEffect transition="in" filter="wipe(left)">
                                      <p:cBhvr>
                                        <p:cTn id="41" dur="500"/>
                                        <p:tgtEl>
                                          <p:spTgt spid="47"/>
                                        </p:tgtEl>
                                      </p:cBhvr>
                                    </p:animEffect>
                                  </p:childTnLst>
                                </p:cTn>
                              </p:par>
                            </p:childTnLst>
                          </p:cTn>
                        </p:par>
                        <p:par>
                          <p:cTn id="42" fill="hold">
                            <p:stCondLst>
                              <p:cond delay="5000"/>
                            </p:stCondLst>
                            <p:childTnLst>
                              <p:par>
                                <p:cTn id="43" presetID="22" presetClass="entr" presetSubtype="1" fill="hold" nodeType="afterEffect">
                                  <p:stCondLst>
                                    <p:cond delay="0"/>
                                  </p:stCondLst>
                                  <p:childTnLst>
                                    <p:set>
                                      <p:cBhvr>
                                        <p:cTn id="44" dur="1" fill="hold">
                                          <p:stCondLst>
                                            <p:cond delay="0"/>
                                          </p:stCondLst>
                                        </p:cTn>
                                        <p:tgtEl>
                                          <p:spTgt spid="52"/>
                                        </p:tgtEl>
                                        <p:attrNameLst>
                                          <p:attrName>style.visibility</p:attrName>
                                        </p:attrNameLst>
                                      </p:cBhvr>
                                      <p:to>
                                        <p:strVal val="visible"/>
                                      </p:to>
                                    </p:set>
                                    <p:animEffect transition="in" filter="wipe(up)">
                                      <p:cBhvr>
                                        <p:cTn id="45" dur="500"/>
                                        <p:tgtEl>
                                          <p:spTgt spid="52"/>
                                        </p:tgtEl>
                                      </p:cBhvr>
                                    </p:animEffect>
                                  </p:childTnLst>
                                </p:cTn>
                              </p:par>
                            </p:childTnLst>
                          </p:cTn>
                        </p:par>
                        <p:par>
                          <p:cTn id="46" fill="hold">
                            <p:stCondLst>
                              <p:cond delay="5500"/>
                            </p:stCondLst>
                            <p:childTnLst>
                              <p:par>
                                <p:cTn id="47" presetID="5" presetClass="entr" presetSubtype="10"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checkerboard(across)">
                                      <p:cBhvr>
                                        <p:cTn id="49" dur="500"/>
                                        <p:tgtEl>
                                          <p:spTgt spid="49"/>
                                        </p:tgtEl>
                                      </p:cBhvr>
                                    </p:animEffect>
                                  </p:childTnLst>
                                </p:cTn>
                              </p:par>
                            </p:childTnLst>
                          </p:cTn>
                        </p:par>
                        <p:par>
                          <p:cTn id="50" fill="hold">
                            <p:stCondLst>
                              <p:cond delay="6000"/>
                            </p:stCondLst>
                            <p:childTnLst>
                              <p:par>
                                <p:cTn id="51" presetID="12" presetClass="entr" presetSubtype="1" fill="hold" grpId="0" nodeType="afterEffect">
                                  <p:stCondLst>
                                    <p:cond delay="0"/>
                                  </p:stCondLst>
                                  <p:childTnLst>
                                    <p:set>
                                      <p:cBhvr>
                                        <p:cTn id="52" dur="1" fill="hold">
                                          <p:stCondLst>
                                            <p:cond delay="0"/>
                                          </p:stCondLst>
                                        </p:cTn>
                                        <p:tgtEl>
                                          <p:spTgt spid="50"/>
                                        </p:tgtEl>
                                        <p:attrNameLst>
                                          <p:attrName>style.visibility</p:attrName>
                                        </p:attrNameLst>
                                      </p:cBhvr>
                                      <p:to>
                                        <p:strVal val="visible"/>
                                      </p:to>
                                    </p:set>
                                    <p:anim calcmode="lin" valueType="num">
                                      <p:cBhvr additive="base">
                                        <p:cTn id="53" dur="500"/>
                                        <p:tgtEl>
                                          <p:spTgt spid="50"/>
                                        </p:tgtEl>
                                        <p:attrNameLst>
                                          <p:attrName>ppt_y</p:attrName>
                                        </p:attrNameLst>
                                      </p:cBhvr>
                                      <p:tavLst>
                                        <p:tav tm="0">
                                          <p:val>
                                            <p:strVal val="#ppt_y-#ppt_h*1.125000"/>
                                          </p:val>
                                        </p:tav>
                                        <p:tav tm="100000">
                                          <p:val>
                                            <p:strVal val="#ppt_y"/>
                                          </p:val>
                                        </p:tav>
                                      </p:tavLst>
                                    </p:anim>
                                    <p:animEffect transition="in" filter="wipe(down)">
                                      <p:cBhvr>
                                        <p:cTn id="54"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2" grpId="0"/>
      <p:bldP spid="23" grpId="0"/>
      <p:bldP spid="47" grpId="0"/>
      <p:bldP spid="48" grpId="0"/>
      <p:bldP spid="49" grpId="0" animBg="1"/>
      <p:bldP spid="5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占位符 28"/>
          <p:cNvPicPr>
            <a:picLocks noGrp="1" noChangeAspect="1"/>
          </p:cNvPicPr>
          <p:nvPr>
            <p:ph type="pic" sz="quarter" idx="15"/>
          </p:nvPr>
        </p:nvPicPr>
        <p:blipFill>
          <a:blip r:embed="rId3" cstate="print">
            <a:extLst>
              <a:ext uri="{28A0092B-C50C-407E-A947-70E740481C1C}">
                <a14:useLocalDpi xmlns:a14="http://schemas.microsoft.com/office/drawing/2010/main" val="0"/>
              </a:ext>
            </a:extLst>
          </a:blip>
          <a:srcRect/>
          <a:stretch>
            <a:fillRect/>
          </a:stretch>
        </p:blipFill>
        <p:spPr/>
      </p:pic>
      <p:pic>
        <p:nvPicPr>
          <p:cNvPr id="30" name="图片占位符 29"/>
          <p:cNvPicPr>
            <a:picLocks noGrp="1" noChangeAspect="1"/>
          </p:cNvPicPr>
          <p:nvPr>
            <p:ph type="pic" sz="quarter" idx="16"/>
          </p:nvPr>
        </p:nvPicPr>
        <p:blipFill>
          <a:blip r:embed="rId4" cstate="print">
            <a:extLst>
              <a:ext uri="{28A0092B-C50C-407E-A947-70E740481C1C}">
                <a14:useLocalDpi xmlns:a14="http://schemas.microsoft.com/office/drawing/2010/main" val="0"/>
              </a:ext>
            </a:extLst>
          </a:blip>
          <a:srcRect/>
          <a:stretch>
            <a:fillRect/>
          </a:stretch>
        </p:blipFill>
        <p:spPr/>
      </p:pic>
      <p:pic>
        <p:nvPicPr>
          <p:cNvPr id="31" name="图片占位符 30"/>
          <p:cNvPicPr>
            <a:picLocks noGrp="1" noChangeAspect="1"/>
          </p:cNvPicPr>
          <p:nvPr>
            <p:ph type="pic" sz="quarter" idx="17"/>
          </p:nvPr>
        </p:nvPicPr>
        <p:blipFill>
          <a:blip r:embed="rId5" cstate="print">
            <a:extLst>
              <a:ext uri="{28A0092B-C50C-407E-A947-70E740481C1C}">
                <a14:useLocalDpi xmlns:a14="http://schemas.microsoft.com/office/drawing/2010/main" val="0"/>
              </a:ext>
            </a:extLst>
          </a:blip>
          <a:srcRect/>
          <a:stretch>
            <a:fillRect/>
          </a:stretch>
        </p:blipFill>
        <p:spPr/>
      </p:pic>
      <p:pic>
        <p:nvPicPr>
          <p:cNvPr id="6" name="图片占位符 5"/>
          <p:cNvPicPr>
            <a:picLocks noGrp="1" noChangeAspect="1"/>
          </p:cNvPicPr>
          <p:nvPr>
            <p:ph type="pic" sz="quarter" idx="18"/>
          </p:nvPr>
        </p:nvPicPr>
        <p:blipFill>
          <a:blip r:embed="rId6" cstate="print">
            <a:extLst>
              <a:ext uri="{28A0092B-C50C-407E-A947-70E740481C1C}">
                <a14:useLocalDpi xmlns:a14="http://schemas.microsoft.com/office/drawing/2010/main" val="0"/>
              </a:ext>
            </a:extLst>
          </a:blip>
          <a:srcRect/>
          <a:stretch>
            <a:fillRect/>
          </a:stretch>
        </p:blipFill>
        <p:spPr/>
      </p:pic>
      <p:sp>
        <p:nvSpPr>
          <p:cNvPr id="17" name="Half Frame 16"/>
          <p:cNvSpPr/>
          <p:nvPr/>
        </p:nvSpPr>
        <p:spPr>
          <a:xfrm rot="7986926">
            <a:off x="7198449" y="849932"/>
            <a:ext cx="188343" cy="188343"/>
          </a:xfrm>
          <a:prstGeom prst="halfFrame">
            <a:avLst>
              <a:gd name="adj1" fmla="val 18590"/>
              <a:gd name="adj2" fmla="val 18099"/>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8" name="TextBox 17"/>
          <p:cNvSpPr txBox="1"/>
          <p:nvPr/>
        </p:nvSpPr>
        <p:spPr>
          <a:xfrm>
            <a:off x="7542078" y="724026"/>
            <a:ext cx="1569660" cy="369332"/>
          </a:xfrm>
          <a:prstGeom prst="rect">
            <a:avLst/>
          </a:prstGeom>
          <a:noFill/>
        </p:spPr>
        <p:txBody>
          <a:bodyPr wrap="none" rtlCol="0">
            <a:spAutoFit/>
          </a:bodyPr>
          <a:lstStyle/>
          <a:p>
            <a:pPr algn="ctr"/>
            <a:r>
              <a:rPr lang="zh-CN" altLang="en-US" b="1" dirty="0">
                <a:solidFill>
                  <a:schemeClr val="tx1">
                    <a:lumMod val="85000"/>
                    <a:lumOff val="15000"/>
                  </a:schemeClr>
                </a:solidFill>
              </a:rPr>
              <a:t>添加标题内容</a:t>
            </a:r>
            <a:endParaRPr lang="en-US" altLang="zh-CN" b="1" dirty="0">
              <a:solidFill>
                <a:schemeClr val="tx1">
                  <a:lumMod val="85000"/>
                  <a:lumOff val="15000"/>
                </a:schemeClr>
              </a:solidFill>
            </a:endParaRPr>
          </a:p>
        </p:txBody>
      </p:sp>
      <p:sp>
        <p:nvSpPr>
          <p:cNvPr id="19" name="TextBox 18"/>
          <p:cNvSpPr txBox="1"/>
          <p:nvPr/>
        </p:nvSpPr>
        <p:spPr>
          <a:xfrm>
            <a:off x="7501144" y="1122807"/>
            <a:ext cx="4317962" cy="535531"/>
          </a:xfrm>
          <a:prstGeom prst="rect">
            <a:avLst/>
          </a:prstGeom>
          <a:noFill/>
        </p:spPr>
        <p:txBody>
          <a:bodyPr wrap="square" lIns="36000" rIns="36000" rtlCol="0">
            <a:spAutoFit/>
          </a:bodyPr>
          <a:lstStyle/>
          <a:p>
            <a:pPr>
              <a:lnSpc>
                <a:spcPct val="12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0" name="Half Frame 19"/>
          <p:cNvSpPr/>
          <p:nvPr/>
        </p:nvSpPr>
        <p:spPr>
          <a:xfrm rot="7986926">
            <a:off x="7198449" y="2184346"/>
            <a:ext cx="188343" cy="188343"/>
          </a:xfrm>
          <a:prstGeom prst="halfFrame">
            <a:avLst>
              <a:gd name="adj1" fmla="val 18590"/>
              <a:gd name="adj2" fmla="val 18099"/>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 name="TextBox 20"/>
          <p:cNvSpPr txBox="1"/>
          <p:nvPr/>
        </p:nvSpPr>
        <p:spPr>
          <a:xfrm>
            <a:off x="7515629" y="2058440"/>
            <a:ext cx="1569660" cy="369332"/>
          </a:xfrm>
          <a:prstGeom prst="rect">
            <a:avLst/>
          </a:prstGeom>
          <a:noFill/>
        </p:spPr>
        <p:txBody>
          <a:bodyPr wrap="none" rtlCol="0">
            <a:spAutoFit/>
          </a:bodyPr>
          <a:lstStyle/>
          <a:p>
            <a:pPr algn="ctr"/>
            <a:r>
              <a:rPr lang="zh-CN" altLang="en-US" b="1" dirty="0">
                <a:solidFill>
                  <a:schemeClr val="tx1">
                    <a:lumMod val="85000"/>
                    <a:lumOff val="15000"/>
                  </a:schemeClr>
                </a:solidFill>
              </a:rPr>
              <a:t>添加标题内容</a:t>
            </a:r>
            <a:endParaRPr lang="en-US" altLang="zh-CN" b="1" dirty="0">
              <a:solidFill>
                <a:schemeClr val="tx1">
                  <a:lumMod val="85000"/>
                  <a:lumOff val="15000"/>
                </a:schemeClr>
              </a:solidFill>
            </a:endParaRPr>
          </a:p>
        </p:txBody>
      </p:sp>
      <p:sp>
        <p:nvSpPr>
          <p:cNvPr id="22" name="TextBox 21"/>
          <p:cNvSpPr txBox="1"/>
          <p:nvPr/>
        </p:nvSpPr>
        <p:spPr>
          <a:xfrm>
            <a:off x="7501144" y="2457221"/>
            <a:ext cx="4317962" cy="535531"/>
          </a:xfrm>
          <a:prstGeom prst="rect">
            <a:avLst/>
          </a:prstGeom>
          <a:noFill/>
        </p:spPr>
        <p:txBody>
          <a:bodyPr wrap="square" lIns="36000" rIns="36000" rtlCol="0">
            <a:spAutoFit/>
          </a:bodyPr>
          <a:lstStyle/>
          <a:p>
            <a:pPr>
              <a:lnSpc>
                <a:spcPct val="12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3" name="Half Frame 22"/>
          <p:cNvSpPr/>
          <p:nvPr/>
        </p:nvSpPr>
        <p:spPr>
          <a:xfrm rot="7986926">
            <a:off x="7198449" y="3518760"/>
            <a:ext cx="188343" cy="188343"/>
          </a:xfrm>
          <a:prstGeom prst="halfFrame">
            <a:avLst>
              <a:gd name="adj1" fmla="val 18590"/>
              <a:gd name="adj2" fmla="val 18099"/>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4" name="TextBox 23"/>
          <p:cNvSpPr txBox="1"/>
          <p:nvPr/>
        </p:nvSpPr>
        <p:spPr>
          <a:xfrm>
            <a:off x="7515629" y="3392854"/>
            <a:ext cx="1569660" cy="369332"/>
          </a:xfrm>
          <a:prstGeom prst="rect">
            <a:avLst/>
          </a:prstGeom>
          <a:noFill/>
        </p:spPr>
        <p:txBody>
          <a:bodyPr wrap="none" rtlCol="0">
            <a:spAutoFit/>
          </a:bodyPr>
          <a:lstStyle/>
          <a:p>
            <a:pPr algn="ctr"/>
            <a:r>
              <a:rPr lang="zh-CN" altLang="en-US" b="1" dirty="0">
                <a:solidFill>
                  <a:schemeClr val="tx1">
                    <a:lumMod val="85000"/>
                    <a:lumOff val="15000"/>
                  </a:schemeClr>
                </a:solidFill>
              </a:rPr>
              <a:t>添加标题内容</a:t>
            </a:r>
            <a:endParaRPr lang="en-US" altLang="zh-CN" b="1" dirty="0">
              <a:solidFill>
                <a:schemeClr val="tx1">
                  <a:lumMod val="85000"/>
                  <a:lumOff val="15000"/>
                </a:schemeClr>
              </a:solidFill>
            </a:endParaRPr>
          </a:p>
        </p:txBody>
      </p:sp>
      <p:sp>
        <p:nvSpPr>
          <p:cNvPr id="25" name="TextBox 24"/>
          <p:cNvSpPr txBox="1"/>
          <p:nvPr/>
        </p:nvSpPr>
        <p:spPr>
          <a:xfrm>
            <a:off x="7501144" y="3791635"/>
            <a:ext cx="4317962" cy="535531"/>
          </a:xfrm>
          <a:prstGeom prst="rect">
            <a:avLst/>
          </a:prstGeom>
          <a:noFill/>
        </p:spPr>
        <p:txBody>
          <a:bodyPr wrap="square" lIns="36000" rIns="36000" rtlCol="0">
            <a:spAutoFit/>
          </a:bodyPr>
          <a:lstStyle/>
          <a:p>
            <a:pPr>
              <a:lnSpc>
                <a:spcPct val="12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6" name="Half Frame 25"/>
          <p:cNvSpPr/>
          <p:nvPr/>
        </p:nvSpPr>
        <p:spPr>
          <a:xfrm rot="7986926">
            <a:off x="7198448" y="4889795"/>
            <a:ext cx="188343" cy="188343"/>
          </a:xfrm>
          <a:prstGeom prst="halfFrame">
            <a:avLst>
              <a:gd name="adj1" fmla="val 18590"/>
              <a:gd name="adj2" fmla="val 18099"/>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7" name="TextBox 26"/>
          <p:cNvSpPr txBox="1"/>
          <p:nvPr/>
        </p:nvSpPr>
        <p:spPr>
          <a:xfrm>
            <a:off x="7515628" y="4763889"/>
            <a:ext cx="1569660" cy="369332"/>
          </a:xfrm>
          <a:prstGeom prst="rect">
            <a:avLst/>
          </a:prstGeom>
          <a:noFill/>
        </p:spPr>
        <p:txBody>
          <a:bodyPr wrap="none" rtlCol="0">
            <a:spAutoFit/>
          </a:bodyPr>
          <a:lstStyle/>
          <a:p>
            <a:pPr algn="ctr"/>
            <a:r>
              <a:rPr lang="zh-CN" altLang="en-US" b="1" dirty="0">
                <a:solidFill>
                  <a:schemeClr val="tx1">
                    <a:lumMod val="85000"/>
                    <a:lumOff val="15000"/>
                  </a:schemeClr>
                </a:solidFill>
              </a:rPr>
              <a:t>添加标题内容</a:t>
            </a:r>
            <a:endParaRPr lang="en-US" altLang="zh-CN" b="1" dirty="0">
              <a:solidFill>
                <a:schemeClr val="tx1">
                  <a:lumMod val="85000"/>
                  <a:lumOff val="15000"/>
                </a:schemeClr>
              </a:solidFill>
            </a:endParaRPr>
          </a:p>
        </p:txBody>
      </p:sp>
      <p:sp>
        <p:nvSpPr>
          <p:cNvPr id="28" name="TextBox 27"/>
          <p:cNvSpPr txBox="1"/>
          <p:nvPr/>
        </p:nvSpPr>
        <p:spPr>
          <a:xfrm>
            <a:off x="7501143" y="5162670"/>
            <a:ext cx="4317962" cy="535531"/>
          </a:xfrm>
          <a:prstGeom prst="rect">
            <a:avLst/>
          </a:prstGeom>
          <a:noFill/>
        </p:spPr>
        <p:txBody>
          <a:bodyPr wrap="square" lIns="36000" rIns="36000" rtlCol="0">
            <a:spAutoFit/>
          </a:bodyPr>
          <a:lstStyle/>
          <a:p>
            <a:pPr>
              <a:lnSpc>
                <a:spcPct val="12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2320580219"/>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p:tgtEl>
                                          <p:spTgt spid="19"/>
                                        </p:tgtEl>
                                        <p:attrNameLst>
                                          <p:attrName>ppt_x</p:attrName>
                                        </p:attrNameLst>
                                      </p:cBhvr>
                                      <p:tavLst>
                                        <p:tav tm="0">
                                          <p:val>
                                            <p:strVal val="#ppt_x-#ppt_w*1.125000"/>
                                          </p:val>
                                        </p:tav>
                                        <p:tav tm="100000">
                                          <p:val>
                                            <p:strVal val="#ppt_x"/>
                                          </p:val>
                                        </p:tav>
                                      </p:tavLst>
                                    </p:anim>
                                    <p:animEffect transition="in" filter="wipe(right)">
                                      <p:cBhvr>
                                        <p:cTn id="16" dur="500"/>
                                        <p:tgtEl>
                                          <p:spTgt spid="19"/>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left)">
                                      <p:cBhvr>
                                        <p:cTn id="20" dur="500"/>
                                        <p:tgtEl>
                                          <p:spTgt spid="20"/>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left)">
                                      <p:cBhvr>
                                        <p:cTn id="24" dur="500"/>
                                        <p:tgtEl>
                                          <p:spTgt spid="21"/>
                                        </p:tgtEl>
                                      </p:cBhvr>
                                    </p:animEffect>
                                  </p:childTnLst>
                                </p:cTn>
                              </p:par>
                            </p:childTnLst>
                          </p:cTn>
                        </p:par>
                        <p:par>
                          <p:cTn id="25" fill="hold">
                            <p:stCondLst>
                              <p:cond delay="2500"/>
                            </p:stCondLst>
                            <p:childTnLst>
                              <p:par>
                                <p:cTn id="26" presetID="12" presetClass="entr" presetSubtype="8"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p:tgtEl>
                                          <p:spTgt spid="22"/>
                                        </p:tgtEl>
                                        <p:attrNameLst>
                                          <p:attrName>ppt_x</p:attrName>
                                        </p:attrNameLst>
                                      </p:cBhvr>
                                      <p:tavLst>
                                        <p:tav tm="0">
                                          <p:val>
                                            <p:strVal val="#ppt_x-#ppt_w*1.125000"/>
                                          </p:val>
                                        </p:tav>
                                        <p:tav tm="100000">
                                          <p:val>
                                            <p:strVal val="#ppt_x"/>
                                          </p:val>
                                        </p:tav>
                                      </p:tavLst>
                                    </p:anim>
                                    <p:animEffect transition="in" filter="wipe(right)">
                                      <p:cBhvr>
                                        <p:cTn id="29" dur="500"/>
                                        <p:tgtEl>
                                          <p:spTgt spid="22"/>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left)">
                                      <p:cBhvr>
                                        <p:cTn id="33" dur="500"/>
                                        <p:tgtEl>
                                          <p:spTgt spid="23"/>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left)">
                                      <p:cBhvr>
                                        <p:cTn id="37" dur="500"/>
                                        <p:tgtEl>
                                          <p:spTgt spid="24"/>
                                        </p:tgtEl>
                                      </p:cBhvr>
                                    </p:animEffect>
                                  </p:childTnLst>
                                </p:cTn>
                              </p:par>
                            </p:childTnLst>
                          </p:cTn>
                        </p:par>
                        <p:par>
                          <p:cTn id="38" fill="hold">
                            <p:stCondLst>
                              <p:cond delay="4000"/>
                            </p:stCondLst>
                            <p:childTnLst>
                              <p:par>
                                <p:cTn id="39" presetID="12" presetClass="entr" presetSubtype="8"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500"/>
                                        <p:tgtEl>
                                          <p:spTgt spid="25"/>
                                        </p:tgtEl>
                                        <p:attrNameLst>
                                          <p:attrName>ppt_x</p:attrName>
                                        </p:attrNameLst>
                                      </p:cBhvr>
                                      <p:tavLst>
                                        <p:tav tm="0">
                                          <p:val>
                                            <p:strVal val="#ppt_x-#ppt_w*1.125000"/>
                                          </p:val>
                                        </p:tav>
                                        <p:tav tm="100000">
                                          <p:val>
                                            <p:strVal val="#ppt_x"/>
                                          </p:val>
                                        </p:tav>
                                      </p:tavLst>
                                    </p:anim>
                                    <p:animEffect transition="in" filter="wipe(right)">
                                      <p:cBhvr>
                                        <p:cTn id="42" dur="500"/>
                                        <p:tgtEl>
                                          <p:spTgt spid="25"/>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500"/>
                                        <p:tgtEl>
                                          <p:spTgt spid="26"/>
                                        </p:tgtEl>
                                      </p:cBhvr>
                                    </p:animEffect>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wipe(left)">
                                      <p:cBhvr>
                                        <p:cTn id="50" dur="500"/>
                                        <p:tgtEl>
                                          <p:spTgt spid="27"/>
                                        </p:tgtEl>
                                      </p:cBhvr>
                                    </p:animEffect>
                                  </p:childTnLst>
                                </p:cTn>
                              </p:par>
                            </p:childTnLst>
                          </p:cTn>
                        </p:par>
                        <p:par>
                          <p:cTn id="51" fill="hold">
                            <p:stCondLst>
                              <p:cond delay="5500"/>
                            </p:stCondLst>
                            <p:childTnLst>
                              <p:par>
                                <p:cTn id="52" presetID="12" presetClass="entr" presetSubtype="8"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 calcmode="lin" valueType="num">
                                      <p:cBhvr additive="base">
                                        <p:cTn id="54" dur="500"/>
                                        <p:tgtEl>
                                          <p:spTgt spid="28"/>
                                        </p:tgtEl>
                                        <p:attrNameLst>
                                          <p:attrName>ppt_x</p:attrName>
                                        </p:attrNameLst>
                                      </p:cBhvr>
                                      <p:tavLst>
                                        <p:tav tm="0">
                                          <p:val>
                                            <p:strVal val="#ppt_x-#ppt_w*1.125000"/>
                                          </p:val>
                                        </p:tav>
                                        <p:tav tm="100000">
                                          <p:val>
                                            <p:strVal val="#ppt_x"/>
                                          </p:val>
                                        </p:tav>
                                      </p:tavLst>
                                    </p:anim>
                                    <p:animEffect transition="in" filter="wipe(right)">
                                      <p:cBhvr>
                                        <p:cTn id="5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p:bldP spid="20" grpId="0" animBg="1"/>
      <p:bldP spid="21" grpId="0"/>
      <p:bldP spid="22" grpId="0"/>
      <p:bldP spid="23" grpId="0" animBg="1"/>
      <p:bldP spid="24" grpId="0"/>
      <p:bldP spid="25" grpId="0"/>
      <p:bldP spid="26" grpId="0" animBg="1"/>
      <p:bldP spid="27" grpId="0"/>
      <p:bldP spid="2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任意多边形 57"/>
          <p:cNvSpPr/>
          <p:nvPr/>
        </p:nvSpPr>
        <p:spPr>
          <a:xfrm flipH="1">
            <a:off x="854691" y="970591"/>
            <a:ext cx="6754157" cy="5040770"/>
          </a:xfrm>
          <a:custGeom>
            <a:avLst/>
            <a:gdLst>
              <a:gd name="connsiteX0" fmla="*/ 1495158 w 6754157"/>
              <a:gd name="connsiteY0" fmla="*/ 3442850 h 5040770"/>
              <a:gd name="connsiteX1" fmla="*/ 102762 w 6754157"/>
              <a:gd name="connsiteY1" fmla="*/ 3442850 h 5040770"/>
              <a:gd name="connsiteX2" fmla="*/ 0 w 6754157"/>
              <a:gd name="connsiteY2" fmla="*/ 3545612 h 5040770"/>
              <a:gd name="connsiteX3" fmla="*/ 0 w 6754157"/>
              <a:gd name="connsiteY3" fmla="*/ 4938008 h 5040770"/>
              <a:gd name="connsiteX4" fmla="*/ 102762 w 6754157"/>
              <a:gd name="connsiteY4" fmla="*/ 5040770 h 5040770"/>
              <a:gd name="connsiteX5" fmla="*/ 1495158 w 6754157"/>
              <a:gd name="connsiteY5" fmla="*/ 5040770 h 5040770"/>
              <a:gd name="connsiteX6" fmla="*/ 1597920 w 6754157"/>
              <a:gd name="connsiteY6" fmla="*/ 4938008 h 5040770"/>
              <a:gd name="connsiteX7" fmla="*/ 1597920 w 6754157"/>
              <a:gd name="connsiteY7" fmla="*/ 3545612 h 5040770"/>
              <a:gd name="connsiteX8" fmla="*/ 1495158 w 6754157"/>
              <a:gd name="connsiteY8" fmla="*/ 3442850 h 5040770"/>
              <a:gd name="connsiteX9" fmla="*/ 4933127 w 6754157"/>
              <a:gd name="connsiteY9" fmla="*/ 3442850 h 5040770"/>
              <a:gd name="connsiteX10" fmla="*/ 3540731 w 6754157"/>
              <a:gd name="connsiteY10" fmla="*/ 3442850 h 5040770"/>
              <a:gd name="connsiteX11" fmla="*/ 3437969 w 6754157"/>
              <a:gd name="connsiteY11" fmla="*/ 3545612 h 5040770"/>
              <a:gd name="connsiteX12" fmla="*/ 3437969 w 6754157"/>
              <a:gd name="connsiteY12" fmla="*/ 4938008 h 5040770"/>
              <a:gd name="connsiteX13" fmla="*/ 3540731 w 6754157"/>
              <a:gd name="connsiteY13" fmla="*/ 5040770 h 5040770"/>
              <a:gd name="connsiteX14" fmla="*/ 4933127 w 6754157"/>
              <a:gd name="connsiteY14" fmla="*/ 5040770 h 5040770"/>
              <a:gd name="connsiteX15" fmla="*/ 5035889 w 6754157"/>
              <a:gd name="connsiteY15" fmla="*/ 4938008 h 5040770"/>
              <a:gd name="connsiteX16" fmla="*/ 5035889 w 6754157"/>
              <a:gd name="connsiteY16" fmla="*/ 3545612 h 5040770"/>
              <a:gd name="connsiteX17" fmla="*/ 4933127 w 6754157"/>
              <a:gd name="connsiteY17" fmla="*/ 3442850 h 5040770"/>
              <a:gd name="connsiteX18" fmla="*/ 3214859 w 6754157"/>
              <a:gd name="connsiteY18" fmla="*/ 1721425 h 5040770"/>
              <a:gd name="connsiteX19" fmla="*/ 1822463 w 6754157"/>
              <a:gd name="connsiteY19" fmla="*/ 1721425 h 5040770"/>
              <a:gd name="connsiteX20" fmla="*/ 1719701 w 6754157"/>
              <a:gd name="connsiteY20" fmla="*/ 1824187 h 5040770"/>
              <a:gd name="connsiteX21" fmla="*/ 1719701 w 6754157"/>
              <a:gd name="connsiteY21" fmla="*/ 3216583 h 5040770"/>
              <a:gd name="connsiteX22" fmla="*/ 1822463 w 6754157"/>
              <a:gd name="connsiteY22" fmla="*/ 3319345 h 5040770"/>
              <a:gd name="connsiteX23" fmla="*/ 3214859 w 6754157"/>
              <a:gd name="connsiteY23" fmla="*/ 3319345 h 5040770"/>
              <a:gd name="connsiteX24" fmla="*/ 3317621 w 6754157"/>
              <a:gd name="connsiteY24" fmla="*/ 3216583 h 5040770"/>
              <a:gd name="connsiteX25" fmla="*/ 3317621 w 6754157"/>
              <a:gd name="connsiteY25" fmla="*/ 1824187 h 5040770"/>
              <a:gd name="connsiteX26" fmla="*/ 3214859 w 6754157"/>
              <a:gd name="connsiteY26" fmla="*/ 1721425 h 5040770"/>
              <a:gd name="connsiteX27" fmla="*/ 4933127 w 6754157"/>
              <a:gd name="connsiteY27" fmla="*/ 1721425 h 5040770"/>
              <a:gd name="connsiteX28" fmla="*/ 3540731 w 6754157"/>
              <a:gd name="connsiteY28" fmla="*/ 1721425 h 5040770"/>
              <a:gd name="connsiteX29" fmla="*/ 3437969 w 6754157"/>
              <a:gd name="connsiteY29" fmla="*/ 1824187 h 5040770"/>
              <a:gd name="connsiteX30" fmla="*/ 3437969 w 6754157"/>
              <a:gd name="connsiteY30" fmla="*/ 3216583 h 5040770"/>
              <a:gd name="connsiteX31" fmla="*/ 3540731 w 6754157"/>
              <a:gd name="connsiteY31" fmla="*/ 3319345 h 5040770"/>
              <a:gd name="connsiteX32" fmla="*/ 4933127 w 6754157"/>
              <a:gd name="connsiteY32" fmla="*/ 3319345 h 5040770"/>
              <a:gd name="connsiteX33" fmla="*/ 5035889 w 6754157"/>
              <a:gd name="connsiteY33" fmla="*/ 3216583 h 5040770"/>
              <a:gd name="connsiteX34" fmla="*/ 5035889 w 6754157"/>
              <a:gd name="connsiteY34" fmla="*/ 1824187 h 5040770"/>
              <a:gd name="connsiteX35" fmla="*/ 4933127 w 6754157"/>
              <a:gd name="connsiteY35" fmla="*/ 1721425 h 5040770"/>
              <a:gd name="connsiteX36" fmla="*/ 6651395 w 6754157"/>
              <a:gd name="connsiteY36" fmla="*/ 1721425 h 5040770"/>
              <a:gd name="connsiteX37" fmla="*/ 5258999 w 6754157"/>
              <a:gd name="connsiteY37" fmla="*/ 1721425 h 5040770"/>
              <a:gd name="connsiteX38" fmla="*/ 5156237 w 6754157"/>
              <a:gd name="connsiteY38" fmla="*/ 1824187 h 5040770"/>
              <a:gd name="connsiteX39" fmla="*/ 5156237 w 6754157"/>
              <a:gd name="connsiteY39" fmla="*/ 3216583 h 5040770"/>
              <a:gd name="connsiteX40" fmla="*/ 5258999 w 6754157"/>
              <a:gd name="connsiteY40" fmla="*/ 3319345 h 5040770"/>
              <a:gd name="connsiteX41" fmla="*/ 6651395 w 6754157"/>
              <a:gd name="connsiteY41" fmla="*/ 3319345 h 5040770"/>
              <a:gd name="connsiteX42" fmla="*/ 6754157 w 6754157"/>
              <a:gd name="connsiteY42" fmla="*/ 3216583 h 5040770"/>
              <a:gd name="connsiteX43" fmla="*/ 6754157 w 6754157"/>
              <a:gd name="connsiteY43" fmla="*/ 1824187 h 5040770"/>
              <a:gd name="connsiteX44" fmla="*/ 6651395 w 6754157"/>
              <a:gd name="connsiteY44" fmla="*/ 1721425 h 5040770"/>
              <a:gd name="connsiteX45" fmla="*/ 3214859 w 6754157"/>
              <a:gd name="connsiteY45" fmla="*/ 0 h 5040770"/>
              <a:gd name="connsiteX46" fmla="*/ 1822463 w 6754157"/>
              <a:gd name="connsiteY46" fmla="*/ 0 h 5040770"/>
              <a:gd name="connsiteX47" fmla="*/ 1719701 w 6754157"/>
              <a:gd name="connsiteY47" fmla="*/ 102762 h 5040770"/>
              <a:gd name="connsiteX48" fmla="*/ 1719701 w 6754157"/>
              <a:gd name="connsiteY48" fmla="*/ 1495158 h 5040770"/>
              <a:gd name="connsiteX49" fmla="*/ 1822463 w 6754157"/>
              <a:gd name="connsiteY49" fmla="*/ 1597920 h 5040770"/>
              <a:gd name="connsiteX50" fmla="*/ 3214859 w 6754157"/>
              <a:gd name="connsiteY50" fmla="*/ 1597920 h 5040770"/>
              <a:gd name="connsiteX51" fmla="*/ 3317621 w 6754157"/>
              <a:gd name="connsiteY51" fmla="*/ 1495158 h 5040770"/>
              <a:gd name="connsiteX52" fmla="*/ 3317621 w 6754157"/>
              <a:gd name="connsiteY52" fmla="*/ 102762 h 5040770"/>
              <a:gd name="connsiteX53" fmla="*/ 3214859 w 6754157"/>
              <a:gd name="connsiteY53" fmla="*/ 0 h 5040770"/>
              <a:gd name="connsiteX54" fmla="*/ 6651395 w 6754157"/>
              <a:gd name="connsiteY54" fmla="*/ 0 h 5040770"/>
              <a:gd name="connsiteX55" fmla="*/ 5258999 w 6754157"/>
              <a:gd name="connsiteY55" fmla="*/ 0 h 5040770"/>
              <a:gd name="connsiteX56" fmla="*/ 5156237 w 6754157"/>
              <a:gd name="connsiteY56" fmla="*/ 102762 h 5040770"/>
              <a:gd name="connsiteX57" fmla="*/ 5156237 w 6754157"/>
              <a:gd name="connsiteY57" fmla="*/ 1495158 h 5040770"/>
              <a:gd name="connsiteX58" fmla="*/ 5258999 w 6754157"/>
              <a:gd name="connsiteY58" fmla="*/ 1597920 h 5040770"/>
              <a:gd name="connsiteX59" fmla="*/ 6651395 w 6754157"/>
              <a:gd name="connsiteY59" fmla="*/ 1597920 h 5040770"/>
              <a:gd name="connsiteX60" fmla="*/ 6754157 w 6754157"/>
              <a:gd name="connsiteY60" fmla="*/ 1495158 h 5040770"/>
              <a:gd name="connsiteX61" fmla="*/ 6754157 w 6754157"/>
              <a:gd name="connsiteY61" fmla="*/ 102762 h 5040770"/>
              <a:gd name="connsiteX62" fmla="*/ 6651395 w 6754157"/>
              <a:gd name="connsiteY62" fmla="*/ 0 h 504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754157" h="5040770">
                <a:moveTo>
                  <a:pt x="1495158" y="3442850"/>
                </a:moveTo>
                <a:lnTo>
                  <a:pt x="102762" y="3442850"/>
                </a:lnTo>
                <a:cubicBezTo>
                  <a:pt x="46008" y="3442850"/>
                  <a:pt x="0" y="3488858"/>
                  <a:pt x="0" y="3545612"/>
                </a:cubicBezTo>
                <a:lnTo>
                  <a:pt x="0" y="4938008"/>
                </a:lnTo>
                <a:cubicBezTo>
                  <a:pt x="0" y="4994762"/>
                  <a:pt x="46008" y="5040770"/>
                  <a:pt x="102762" y="5040770"/>
                </a:cubicBezTo>
                <a:lnTo>
                  <a:pt x="1495158" y="5040770"/>
                </a:lnTo>
                <a:cubicBezTo>
                  <a:pt x="1551912" y="5040770"/>
                  <a:pt x="1597920" y="4994762"/>
                  <a:pt x="1597920" y="4938008"/>
                </a:cubicBezTo>
                <a:lnTo>
                  <a:pt x="1597920" y="3545612"/>
                </a:lnTo>
                <a:cubicBezTo>
                  <a:pt x="1597920" y="3488858"/>
                  <a:pt x="1551912" y="3442850"/>
                  <a:pt x="1495158" y="3442850"/>
                </a:cubicBezTo>
                <a:close/>
                <a:moveTo>
                  <a:pt x="4933127" y="3442850"/>
                </a:moveTo>
                <a:lnTo>
                  <a:pt x="3540731" y="3442850"/>
                </a:lnTo>
                <a:cubicBezTo>
                  <a:pt x="3483977" y="3442850"/>
                  <a:pt x="3437969" y="3488858"/>
                  <a:pt x="3437969" y="3545612"/>
                </a:cubicBezTo>
                <a:lnTo>
                  <a:pt x="3437969" y="4938008"/>
                </a:lnTo>
                <a:cubicBezTo>
                  <a:pt x="3437969" y="4994762"/>
                  <a:pt x="3483977" y="5040770"/>
                  <a:pt x="3540731" y="5040770"/>
                </a:cubicBezTo>
                <a:lnTo>
                  <a:pt x="4933127" y="5040770"/>
                </a:lnTo>
                <a:cubicBezTo>
                  <a:pt x="4989881" y="5040770"/>
                  <a:pt x="5035889" y="4994762"/>
                  <a:pt x="5035889" y="4938008"/>
                </a:cubicBezTo>
                <a:lnTo>
                  <a:pt x="5035889" y="3545612"/>
                </a:lnTo>
                <a:cubicBezTo>
                  <a:pt x="5035889" y="3488858"/>
                  <a:pt x="4989881" y="3442850"/>
                  <a:pt x="4933127" y="3442850"/>
                </a:cubicBezTo>
                <a:close/>
                <a:moveTo>
                  <a:pt x="3214859" y="1721425"/>
                </a:moveTo>
                <a:lnTo>
                  <a:pt x="1822463" y="1721425"/>
                </a:lnTo>
                <a:cubicBezTo>
                  <a:pt x="1765709" y="1721425"/>
                  <a:pt x="1719701" y="1767433"/>
                  <a:pt x="1719701" y="1824187"/>
                </a:cubicBezTo>
                <a:lnTo>
                  <a:pt x="1719701" y="3216583"/>
                </a:lnTo>
                <a:cubicBezTo>
                  <a:pt x="1719701" y="3273337"/>
                  <a:pt x="1765709" y="3319345"/>
                  <a:pt x="1822463" y="3319345"/>
                </a:cubicBezTo>
                <a:lnTo>
                  <a:pt x="3214859" y="3319345"/>
                </a:lnTo>
                <a:cubicBezTo>
                  <a:pt x="3271613" y="3319345"/>
                  <a:pt x="3317621" y="3273337"/>
                  <a:pt x="3317621" y="3216583"/>
                </a:cubicBezTo>
                <a:lnTo>
                  <a:pt x="3317621" y="1824187"/>
                </a:lnTo>
                <a:cubicBezTo>
                  <a:pt x="3317621" y="1767433"/>
                  <a:pt x="3271613" y="1721425"/>
                  <a:pt x="3214859" y="1721425"/>
                </a:cubicBezTo>
                <a:close/>
                <a:moveTo>
                  <a:pt x="4933127" y="1721425"/>
                </a:moveTo>
                <a:lnTo>
                  <a:pt x="3540731" y="1721425"/>
                </a:lnTo>
                <a:cubicBezTo>
                  <a:pt x="3483977" y="1721425"/>
                  <a:pt x="3437969" y="1767433"/>
                  <a:pt x="3437969" y="1824187"/>
                </a:cubicBezTo>
                <a:lnTo>
                  <a:pt x="3437969" y="3216583"/>
                </a:lnTo>
                <a:cubicBezTo>
                  <a:pt x="3437969" y="3273337"/>
                  <a:pt x="3483977" y="3319345"/>
                  <a:pt x="3540731" y="3319345"/>
                </a:cubicBezTo>
                <a:lnTo>
                  <a:pt x="4933127" y="3319345"/>
                </a:lnTo>
                <a:cubicBezTo>
                  <a:pt x="4989881" y="3319345"/>
                  <a:pt x="5035889" y="3273337"/>
                  <a:pt x="5035889" y="3216583"/>
                </a:cubicBezTo>
                <a:lnTo>
                  <a:pt x="5035889" y="1824187"/>
                </a:lnTo>
                <a:cubicBezTo>
                  <a:pt x="5035889" y="1767433"/>
                  <a:pt x="4989881" y="1721425"/>
                  <a:pt x="4933127" y="1721425"/>
                </a:cubicBezTo>
                <a:close/>
                <a:moveTo>
                  <a:pt x="6651395" y="1721425"/>
                </a:moveTo>
                <a:lnTo>
                  <a:pt x="5258999" y="1721425"/>
                </a:lnTo>
                <a:cubicBezTo>
                  <a:pt x="5202245" y="1721425"/>
                  <a:pt x="5156237" y="1767433"/>
                  <a:pt x="5156237" y="1824187"/>
                </a:cubicBezTo>
                <a:lnTo>
                  <a:pt x="5156237" y="3216583"/>
                </a:lnTo>
                <a:cubicBezTo>
                  <a:pt x="5156237" y="3273337"/>
                  <a:pt x="5202245" y="3319345"/>
                  <a:pt x="5258999" y="3319345"/>
                </a:cubicBezTo>
                <a:lnTo>
                  <a:pt x="6651395" y="3319345"/>
                </a:lnTo>
                <a:cubicBezTo>
                  <a:pt x="6708149" y="3319345"/>
                  <a:pt x="6754157" y="3273337"/>
                  <a:pt x="6754157" y="3216583"/>
                </a:cubicBezTo>
                <a:lnTo>
                  <a:pt x="6754157" y="1824187"/>
                </a:lnTo>
                <a:cubicBezTo>
                  <a:pt x="6754157" y="1767433"/>
                  <a:pt x="6708149" y="1721425"/>
                  <a:pt x="6651395" y="1721425"/>
                </a:cubicBezTo>
                <a:close/>
                <a:moveTo>
                  <a:pt x="3214859" y="0"/>
                </a:moveTo>
                <a:lnTo>
                  <a:pt x="1822463" y="0"/>
                </a:lnTo>
                <a:cubicBezTo>
                  <a:pt x="1765709" y="0"/>
                  <a:pt x="1719701" y="46008"/>
                  <a:pt x="1719701" y="102762"/>
                </a:cubicBezTo>
                <a:lnTo>
                  <a:pt x="1719701" y="1495158"/>
                </a:lnTo>
                <a:cubicBezTo>
                  <a:pt x="1719701" y="1551912"/>
                  <a:pt x="1765709" y="1597920"/>
                  <a:pt x="1822463" y="1597920"/>
                </a:cubicBezTo>
                <a:lnTo>
                  <a:pt x="3214859" y="1597920"/>
                </a:lnTo>
                <a:cubicBezTo>
                  <a:pt x="3271613" y="1597920"/>
                  <a:pt x="3317621" y="1551912"/>
                  <a:pt x="3317621" y="1495158"/>
                </a:cubicBezTo>
                <a:lnTo>
                  <a:pt x="3317621" y="102762"/>
                </a:lnTo>
                <a:cubicBezTo>
                  <a:pt x="3317621" y="46008"/>
                  <a:pt x="3271613" y="0"/>
                  <a:pt x="3214859" y="0"/>
                </a:cubicBezTo>
                <a:close/>
                <a:moveTo>
                  <a:pt x="6651395" y="0"/>
                </a:moveTo>
                <a:lnTo>
                  <a:pt x="5258999" y="0"/>
                </a:lnTo>
                <a:cubicBezTo>
                  <a:pt x="5202245" y="0"/>
                  <a:pt x="5156237" y="46008"/>
                  <a:pt x="5156237" y="102762"/>
                </a:cubicBezTo>
                <a:lnTo>
                  <a:pt x="5156237" y="1495158"/>
                </a:lnTo>
                <a:cubicBezTo>
                  <a:pt x="5156237" y="1551912"/>
                  <a:pt x="5202245" y="1597920"/>
                  <a:pt x="5258999" y="1597920"/>
                </a:cubicBezTo>
                <a:lnTo>
                  <a:pt x="6651395" y="1597920"/>
                </a:lnTo>
                <a:cubicBezTo>
                  <a:pt x="6708149" y="1597920"/>
                  <a:pt x="6754157" y="1551912"/>
                  <a:pt x="6754157" y="1495158"/>
                </a:cubicBezTo>
                <a:lnTo>
                  <a:pt x="6754157" y="102762"/>
                </a:lnTo>
                <a:cubicBezTo>
                  <a:pt x="6754157" y="46008"/>
                  <a:pt x="6708149" y="0"/>
                  <a:pt x="6651395" y="0"/>
                </a:cubicBezTo>
                <a:close/>
              </a:path>
            </a:pathLst>
          </a:custGeom>
          <a:blipFill dpi="0" rotWithShape="1">
            <a:blip r:embed="rId3" cstate="print">
              <a:extLst>
                <a:ext uri="{BEBA8EAE-BF5A-486C-A8C5-ECC9F3942E4B}">
                  <a14:imgProps xmlns:a14="http://schemas.microsoft.com/office/drawing/2010/main">
                    <a14:imgLayer>
                      <a14:imgEffect>
                        <a14:colorTemperature colorTemp="11200"/>
                      </a14:imgEffect>
                    </a14:imgLayer>
                  </a14:imgProps>
                </a:ext>
                <a:ext uri="{28A0092B-C50C-407E-A947-70E740481C1C}">
                  <a14:useLocalDpi xmlns:a14="http://schemas.microsoft.com/office/drawing/2010/main" val="0"/>
                </a:ext>
              </a:extLst>
            </a:blip>
            <a:srcRect/>
            <a:stretch>
              <a:fillRect l="-5974" r="-5974"/>
            </a:stretch>
          </a:blip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348849" y="243355"/>
            <a:ext cx="1644460" cy="307777"/>
            <a:chOff x="6273079" y="1667335"/>
            <a:chExt cx="1730458" cy="307777"/>
          </a:xfrm>
        </p:grpSpPr>
        <p:sp>
          <p:nvSpPr>
            <p:cNvPr id="4" name="文本框 3"/>
            <p:cNvSpPr txBox="1"/>
            <p:nvPr/>
          </p:nvSpPr>
          <p:spPr>
            <a:xfrm>
              <a:off x="6273079" y="1667335"/>
              <a:ext cx="592955" cy="307777"/>
            </a:xfrm>
            <a:prstGeom prst="rect">
              <a:avLst/>
            </a:prstGeom>
            <a:noFill/>
          </p:spPr>
          <p:txBody>
            <a:bodyPr wrap="square" rtlCol="0">
              <a:spAutoFit/>
            </a:bodyPr>
            <a:lstStyle/>
            <a:p>
              <a:pPr algn="dist"/>
              <a:r>
                <a:rPr lang="en-US" altLang="zh-CN" sz="1400" dirty="0">
                  <a:solidFill>
                    <a:srgbClr val="A72527"/>
                  </a:solidFill>
                  <a:latin typeface="Impact" panose="020B0806030902050204" pitchFamily="34" charset="0"/>
                  <a:ea typeface="微软雅黑" panose="020B0503020204020204" pitchFamily="34" charset="-122"/>
                </a:rPr>
                <a:t>LOGO</a:t>
              </a:r>
              <a:endParaRPr lang="zh-CN" altLang="en-US" sz="1400" dirty="0">
                <a:solidFill>
                  <a:srgbClr val="A72527"/>
                </a:solidFill>
                <a:latin typeface="Impact" panose="020B0806030902050204" pitchFamily="34" charset="0"/>
                <a:ea typeface="微软雅黑" panose="020B0503020204020204" pitchFamily="34" charset="-122"/>
              </a:endParaRPr>
            </a:p>
          </p:txBody>
        </p:sp>
        <p:sp>
          <p:nvSpPr>
            <p:cNvPr id="5" name="文本框 4"/>
            <p:cNvSpPr txBox="1"/>
            <p:nvPr/>
          </p:nvSpPr>
          <p:spPr>
            <a:xfrm>
              <a:off x="6783515" y="1682724"/>
              <a:ext cx="842070" cy="276999"/>
            </a:xfrm>
            <a:prstGeom prst="rect">
              <a:avLst/>
            </a:prstGeom>
            <a:noFill/>
          </p:spPr>
          <p:txBody>
            <a:bodyPr wrap="none" rtlCol="0">
              <a:spAutoFit/>
            </a:bodyPr>
            <a:lstStyle/>
            <a:p>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企业标志</a:t>
              </a:r>
            </a:p>
          </p:txBody>
        </p:sp>
        <p:grpSp>
          <p:nvGrpSpPr>
            <p:cNvPr id="6" name="组合 5"/>
            <p:cNvGrpSpPr/>
            <p:nvPr/>
          </p:nvGrpSpPr>
          <p:grpSpPr>
            <a:xfrm>
              <a:off x="7625585" y="1797570"/>
              <a:ext cx="377952" cy="86484"/>
              <a:chOff x="2359242" y="469980"/>
              <a:chExt cx="533344" cy="122042"/>
            </a:xfrm>
          </p:grpSpPr>
          <p:sp>
            <p:nvSpPr>
              <p:cNvPr id="7" name="椭圆 6"/>
              <p:cNvSpPr/>
              <p:nvPr/>
            </p:nvSpPr>
            <p:spPr>
              <a:xfrm>
                <a:off x="2770545" y="469980"/>
                <a:ext cx="122041" cy="12204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8" name="椭圆 7"/>
              <p:cNvSpPr/>
              <p:nvPr/>
            </p:nvSpPr>
            <p:spPr>
              <a:xfrm>
                <a:off x="2564894" y="469980"/>
                <a:ext cx="122041" cy="122042"/>
              </a:xfrm>
              <a:prstGeom prst="ellipse">
                <a:avLst/>
              </a:prstGeom>
              <a:solidFill>
                <a:srgbClr val="2D293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9" name="椭圆 8"/>
              <p:cNvSpPr/>
              <p:nvPr/>
            </p:nvSpPr>
            <p:spPr>
              <a:xfrm>
                <a:off x="2359242" y="469980"/>
                <a:ext cx="122041" cy="122042"/>
              </a:xfrm>
              <a:prstGeom prst="ellipse">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grpSp>
      </p:grpSp>
      <p:grpSp>
        <p:nvGrpSpPr>
          <p:cNvPr id="57" name="组合 56"/>
          <p:cNvGrpSpPr/>
          <p:nvPr/>
        </p:nvGrpSpPr>
        <p:grpSpPr>
          <a:xfrm>
            <a:off x="2761003" y="695663"/>
            <a:ext cx="7147079" cy="2215991"/>
            <a:chOff x="2761003" y="2432198"/>
            <a:chExt cx="7147079" cy="2215991"/>
          </a:xfrm>
        </p:grpSpPr>
        <p:sp>
          <p:nvSpPr>
            <p:cNvPr id="29" name="文本框 28"/>
            <p:cNvSpPr txBox="1"/>
            <p:nvPr/>
          </p:nvSpPr>
          <p:spPr>
            <a:xfrm>
              <a:off x="2761003" y="2432198"/>
              <a:ext cx="1039067" cy="2215991"/>
            </a:xfrm>
            <a:prstGeom prst="rect">
              <a:avLst/>
            </a:prstGeom>
            <a:noFill/>
          </p:spPr>
          <p:txBody>
            <a:bodyPr wrap="none" rtlCol="0">
              <a:spAutoFit/>
            </a:bodyPr>
            <a:lstStyle/>
            <a:p>
              <a:r>
                <a:rPr lang="en-US" altLang="zh-CN" sz="13800" spc="300" dirty="0">
                  <a:solidFill>
                    <a:srgbClr val="A72527"/>
                  </a:solidFill>
                  <a:effectLst>
                    <a:outerShdw blurRad="38100" dist="38100" dir="2700000" algn="tl">
                      <a:srgbClr val="000000">
                        <a:alpha val="20000"/>
                      </a:srgbClr>
                    </a:outerShdw>
                  </a:effectLst>
                  <a:latin typeface="Impact" panose="020B0806030902050204" pitchFamily="34" charset="0"/>
                </a:rPr>
                <a:t>T</a:t>
              </a:r>
              <a:endParaRPr lang="zh-CN" altLang="en-US" sz="13800" spc="300" dirty="0">
                <a:solidFill>
                  <a:srgbClr val="A72527"/>
                </a:solidFill>
                <a:effectLst>
                  <a:outerShdw blurRad="38100" dist="38100" dir="2700000" algn="tl">
                    <a:srgbClr val="000000">
                      <a:alpha val="20000"/>
                    </a:srgbClr>
                  </a:outerShdw>
                </a:effectLst>
                <a:latin typeface="Impact" panose="020B0806030902050204" pitchFamily="34" charset="0"/>
              </a:endParaRPr>
            </a:p>
          </p:txBody>
        </p:sp>
        <p:sp>
          <p:nvSpPr>
            <p:cNvPr id="30" name="文本框 29"/>
            <p:cNvSpPr txBox="1"/>
            <p:nvPr/>
          </p:nvSpPr>
          <p:spPr>
            <a:xfrm>
              <a:off x="6161544" y="2432198"/>
              <a:ext cx="3746538" cy="2215991"/>
            </a:xfrm>
            <a:prstGeom prst="rect">
              <a:avLst/>
            </a:prstGeom>
            <a:noFill/>
          </p:spPr>
          <p:txBody>
            <a:bodyPr wrap="none" rtlCol="0">
              <a:spAutoFit/>
            </a:bodyPr>
            <a:lstStyle/>
            <a:p>
              <a:r>
                <a:rPr lang="en-US" altLang="zh-CN" sz="13800" spc="300" dirty="0">
                  <a:solidFill>
                    <a:srgbClr val="A72527"/>
                  </a:solidFill>
                  <a:effectLst>
                    <a:outerShdw blurRad="38100" dist="38100" dir="2700000" algn="tl">
                      <a:srgbClr val="000000">
                        <a:alpha val="20000"/>
                      </a:srgbClr>
                    </a:outerShdw>
                  </a:effectLst>
                  <a:latin typeface="Impact" panose="020B0806030902050204" pitchFamily="34" charset="0"/>
                </a:rPr>
                <a:t>HREE</a:t>
              </a:r>
              <a:endParaRPr lang="zh-CN" altLang="en-US" sz="13800" spc="300" dirty="0">
                <a:solidFill>
                  <a:srgbClr val="A72527"/>
                </a:solidFill>
                <a:effectLst>
                  <a:outerShdw blurRad="38100" dist="38100" dir="2700000" algn="tl">
                    <a:srgbClr val="000000">
                      <a:alpha val="20000"/>
                    </a:srgbClr>
                  </a:outerShdw>
                </a:effectLst>
                <a:latin typeface="Impact" panose="020B0806030902050204" pitchFamily="34" charset="0"/>
              </a:endParaRPr>
            </a:p>
          </p:txBody>
        </p:sp>
      </p:grpSp>
      <p:sp>
        <p:nvSpPr>
          <p:cNvPr id="41" name="文本框 40"/>
          <p:cNvSpPr txBox="1"/>
          <p:nvPr/>
        </p:nvSpPr>
        <p:spPr>
          <a:xfrm>
            <a:off x="6176153" y="3123603"/>
            <a:ext cx="2646878" cy="830997"/>
          </a:xfrm>
          <a:prstGeom prst="rect">
            <a:avLst/>
          </a:prstGeom>
          <a:noFill/>
        </p:spPr>
        <p:txBody>
          <a:bodyPr wrap="none" rtlCol="0">
            <a:spAutoFit/>
          </a:bodyPr>
          <a:lstStyle/>
          <a:p>
            <a:r>
              <a:rPr lang="zh-CN" altLang="en-US" sz="4800" dirty="0">
                <a:effectLst>
                  <a:outerShdw blurRad="25400" dist="25400" dir="2700000" algn="tl">
                    <a:srgbClr val="000000">
                      <a:alpha val="20000"/>
                    </a:srgbClr>
                  </a:outerShdw>
                </a:effectLst>
                <a:latin typeface="Adobe 黑体 Std R" panose="020B0400000000000000" pitchFamily="34" charset="-122"/>
                <a:ea typeface="Adobe 黑体 Std R" panose="020B0400000000000000" pitchFamily="34" charset="-122"/>
              </a:rPr>
              <a:t>产品运营</a:t>
            </a:r>
          </a:p>
        </p:txBody>
      </p:sp>
      <p:sp>
        <p:nvSpPr>
          <p:cNvPr id="42" name="文本框 41"/>
          <p:cNvSpPr txBox="1"/>
          <p:nvPr/>
        </p:nvSpPr>
        <p:spPr>
          <a:xfrm>
            <a:off x="6208237" y="3805108"/>
            <a:ext cx="4224743" cy="461665"/>
          </a:xfrm>
          <a:prstGeom prst="rect">
            <a:avLst/>
          </a:prstGeom>
          <a:noFill/>
        </p:spPr>
        <p:txBody>
          <a:bodyPr wrap="square" rtlCol="0">
            <a:spAutoFit/>
          </a:bodyPr>
          <a:lstStyle/>
          <a:p>
            <a:r>
              <a:rPr lang="en-US" altLang="zh-CN" sz="1200" dirty="0">
                <a:solidFill>
                  <a:schemeClr val="tx1">
                    <a:lumMod val="50000"/>
                    <a:lumOff val="50000"/>
                  </a:schemeClr>
                </a:solidFill>
                <a:latin typeface="方正黑体简体" panose="02010601030101010101" pitchFamily="2" charset="-122"/>
                <a:ea typeface="方正黑体简体" panose="02010601030101010101" pitchFamily="2" charset="-122"/>
                <a:cs typeface="Aparajita" panose="020B0604020202020204" pitchFamily="34" charset="0"/>
              </a:rPr>
              <a:t>Atmosphere simple business enterprise introduction company introduction company</a:t>
            </a:r>
            <a:endPar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Aparajita" panose="020B0604020202020204" pitchFamily="34" charset="0"/>
            </a:endParaRPr>
          </a:p>
        </p:txBody>
      </p:sp>
      <p:sp>
        <p:nvSpPr>
          <p:cNvPr id="43" name="文本框 42"/>
          <p:cNvSpPr txBox="1"/>
          <p:nvPr/>
        </p:nvSpPr>
        <p:spPr>
          <a:xfrm>
            <a:off x="6208237" y="2733572"/>
            <a:ext cx="1332416" cy="461665"/>
          </a:xfrm>
          <a:prstGeom prst="rect">
            <a:avLst/>
          </a:prstGeom>
          <a:noFill/>
        </p:spPr>
        <p:txBody>
          <a:bodyPr wrap="none" rtlCol="0">
            <a:spAutoFit/>
          </a:bodyPr>
          <a:lstStyle/>
          <a:p>
            <a:r>
              <a:rPr lang="en-US" altLang="zh-CN" sz="2400" dirty="0">
                <a:solidFill>
                  <a:srgbClr val="A72527"/>
                </a:solidFill>
                <a:effectLst>
                  <a:outerShdw blurRad="25400" dist="25400" dir="2700000" algn="tl">
                    <a:srgbClr val="000000">
                      <a:alpha val="20000"/>
                    </a:srgbClr>
                  </a:outerShdw>
                </a:effectLst>
                <a:latin typeface="Adobe 黑体 Std R" panose="020B0400000000000000" pitchFamily="34" charset="-122"/>
                <a:ea typeface="Adobe 黑体 Std R" panose="020B0400000000000000" pitchFamily="34" charset="-122"/>
              </a:rPr>
              <a:t>PART 03</a:t>
            </a:r>
            <a:endParaRPr lang="zh-CN" altLang="en-US" sz="2400" dirty="0">
              <a:solidFill>
                <a:srgbClr val="A72527"/>
              </a:solidFill>
              <a:effectLst>
                <a:outerShdw blurRad="25400" dist="25400" dir="2700000" algn="tl">
                  <a:srgbClr val="000000">
                    <a:alpha val="20000"/>
                  </a:srgbClr>
                </a:outerShdw>
              </a:effectLst>
              <a:latin typeface="Adobe 黑体 Std R" panose="020B0400000000000000" pitchFamily="34" charset="-122"/>
              <a:ea typeface="Adobe 黑体 Std R" panose="020B0400000000000000" pitchFamily="34" charset="-122"/>
            </a:endParaRPr>
          </a:p>
        </p:txBody>
      </p:sp>
      <p:grpSp>
        <p:nvGrpSpPr>
          <p:cNvPr id="45" name="组合 44"/>
          <p:cNvGrpSpPr/>
          <p:nvPr/>
        </p:nvGrpSpPr>
        <p:grpSpPr>
          <a:xfrm>
            <a:off x="9995741" y="6219906"/>
            <a:ext cx="324012" cy="324012"/>
            <a:chOff x="7943378" y="5792598"/>
            <a:chExt cx="380080" cy="380080"/>
          </a:xfrm>
          <a:solidFill>
            <a:schemeClr val="tx1">
              <a:lumMod val="85000"/>
              <a:lumOff val="15000"/>
            </a:schemeClr>
          </a:solidFill>
        </p:grpSpPr>
        <p:sp>
          <p:nvSpPr>
            <p:cNvPr id="46" name="椭圆 45"/>
            <p:cNvSpPr/>
            <p:nvPr/>
          </p:nvSpPr>
          <p:spPr>
            <a:xfrm>
              <a:off x="7943378" y="5792598"/>
              <a:ext cx="380080" cy="38008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KSO_Shape"/>
            <p:cNvSpPr>
              <a:spLocks/>
            </p:cNvSpPr>
            <p:nvPr/>
          </p:nvSpPr>
          <p:spPr bwMode="auto">
            <a:xfrm>
              <a:off x="8014154" y="5898401"/>
              <a:ext cx="246374" cy="169175"/>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grp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latin typeface="Calibri"/>
                <a:ea typeface="微软雅黑" pitchFamily="34" charset="-122"/>
              </a:endParaRPr>
            </a:p>
          </p:txBody>
        </p:sp>
      </p:grpSp>
      <p:grpSp>
        <p:nvGrpSpPr>
          <p:cNvPr id="48" name="组合 47"/>
          <p:cNvGrpSpPr/>
          <p:nvPr/>
        </p:nvGrpSpPr>
        <p:grpSpPr>
          <a:xfrm>
            <a:off x="10474478" y="6230480"/>
            <a:ext cx="302864" cy="302864"/>
            <a:chOff x="8401608" y="5792598"/>
            <a:chExt cx="380080" cy="380080"/>
          </a:xfrm>
          <a:solidFill>
            <a:schemeClr val="tx1">
              <a:lumMod val="85000"/>
              <a:lumOff val="15000"/>
            </a:schemeClr>
          </a:solidFill>
        </p:grpSpPr>
        <p:sp>
          <p:nvSpPr>
            <p:cNvPr id="49" name="椭圆 48"/>
            <p:cNvSpPr/>
            <p:nvPr/>
          </p:nvSpPr>
          <p:spPr>
            <a:xfrm>
              <a:off x="8401608" y="5792598"/>
              <a:ext cx="380080" cy="38008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KSO_Shape"/>
            <p:cNvSpPr>
              <a:spLocks/>
            </p:cNvSpPr>
            <p:nvPr/>
          </p:nvSpPr>
          <p:spPr bwMode="auto">
            <a:xfrm>
              <a:off x="8491628" y="5905299"/>
              <a:ext cx="205070" cy="174649"/>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grp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latin typeface="Calibri"/>
                <a:ea typeface="微软雅黑" pitchFamily="34" charset="-122"/>
              </a:endParaRPr>
            </a:p>
          </p:txBody>
        </p:sp>
      </p:grpSp>
      <p:grpSp>
        <p:nvGrpSpPr>
          <p:cNvPr id="51" name="组合 50"/>
          <p:cNvGrpSpPr/>
          <p:nvPr/>
        </p:nvGrpSpPr>
        <p:grpSpPr>
          <a:xfrm>
            <a:off x="10932067" y="6230480"/>
            <a:ext cx="302864" cy="302864"/>
            <a:chOff x="8859838" y="5792598"/>
            <a:chExt cx="380080" cy="380080"/>
          </a:xfrm>
          <a:solidFill>
            <a:schemeClr val="tx1">
              <a:lumMod val="85000"/>
              <a:lumOff val="15000"/>
            </a:schemeClr>
          </a:solidFill>
        </p:grpSpPr>
        <p:sp>
          <p:nvSpPr>
            <p:cNvPr id="52" name="椭圆 51"/>
            <p:cNvSpPr/>
            <p:nvPr/>
          </p:nvSpPr>
          <p:spPr>
            <a:xfrm>
              <a:off x="8859838" y="5792598"/>
              <a:ext cx="380080" cy="38008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12"/>
            <p:cNvSpPr>
              <a:spLocks noEditPoints="1"/>
            </p:cNvSpPr>
            <p:nvPr/>
          </p:nvSpPr>
          <p:spPr bwMode="auto">
            <a:xfrm>
              <a:off x="8949920" y="5885676"/>
              <a:ext cx="201346" cy="200574"/>
            </a:xfrm>
            <a:custGeom>
              <a:avLst/>
              <a:gdLst>
                <a:gd name="T0" fmla="*/ 862 w 954"/>
                <a:gd name="T1" fmla="*/ 813 h 944"/>
                <a:gd name="T2" fmla="*/ 763 w 954"/>
                <a:gd name="T3" fmla="*/ 813 h 944"/>
                <a:gd name="T4" fmla="*/ 625 w 954"/>
                <a:gd name="T5" fmla="*/ 549 h 944"/>
                <a:gd name="T6" fmla="*/ 611 w 954"/>
                <a:gd name="T7" fmla="*/ 601 h 944"/>
                <a:gd name="T8" fmla="*/ 535 w 954"/>
                <a:gd name="T9" fmla="*/ 658 h 944"/>
                <a:gd name="T10" fmla="*/ 782 w 954"/>
                <a:gd name="T11" fmla="*/ 932 h 944"/>
                <a:gd name="T12" fmla="*/ 941 w 954"/>
                <a:gd name="T13" fmla="*/ 826 h 944"/>
                <a:gd name="T14" fmla="*/ 824 w 954"/>
                <a:gd name="T15" fmla="*/ 704 h 944"/>
                <a:gd name="T16" fmla="*/ 650 w 954"/>
                <a:gd name="T17" fmla="*/ 561 h 944"/>
                <a:gd name="T18" fmla="*/ 345 w 954"/>
                <a:gd name="T19" fmla="*/ 335 h 944"/>
                <a:gd name="T20" fmla="*/ 397 w 954"/>
                <a:gd name="T21" fmla="*/ 321 h 944"/>
                <a:gd name="T22" fmla="*/ 411 w 954"/>
                <a:gd name="T23" fmla="*/ 269 h 944"/>
                <a:gd name="T24" fmla="*/ 423 w 954"/>
                <a:gd name="T25" fmla="*/ 221 h 944"/>
                <a:gd name="T26" fmla="*/ 184 w 954"/>
                <a:gd name="T27" fmla="*/ 21 h 944"/>
                <a:gd name="T28" fmla="*/ 151 w 954"/>
                <a:gd name="T29" fmla="*/ 267 h 944"/>
                <a:gd name="T30" fmla="*/ 1 w 954"/>
                <a:gd name="T31" fmla="*/ 204 h 944"/>
                <a:gd name="T32" fmla="*/ 284 w 954"/>
                <a:gd name="T33" fmla="*/ 406 h 944"/>
                <a:gd name="T34" fmla="*/ 320 w 954"/>
                <a:gd name="T35" fmla="*/ 360 h 944"/>
                <a:gd name="T36" fmla="*/ 920 w 954"/>
                <a:gd name="T37" fmla="*/ 91 h 944"/>
                <a:gd name="T38" fmla="*/ 791 w 954"/>
                <a:gd name="T39" fmla="*/ 0 h 944"/>
                <a:gd name="T40" fmla="*/ 448 w 954"/>
                <a:gd name="T41" fmla="*/ 306 h 944"/>
                <a:gd name="T42" fmla="*/ 399 w 954"/>
                <a:gd name="T43" fmla="*/ 376 h 944"/>
                <a:gd name="T44" fmla="*/ 357 w 954"/>
                <a:gd name="T45" fmla="*/ 397 h 944"/>
                <a:gd name="T46" fmla="*/ 362 w 954"/>
                <a:gd name="T47" fmla="*/ 527 h 944"/>
                <a:gd name="T48" fmla="*/ 85 w 954"/>
                <a:gd name="T49" fmla="*/ 768 h 944"/>
                <a:gd name="T50" fmla="*/ 55 w 954"/>
                <a:gd name="T51" fmla="*/ 944 h 944"/>
                <a:gd name="T52" fmla="*/ 198 w 954"/>
                <a:gd name="T53" fmla="*/ 800 h 944"/>
                <a:gd name="T54" fmla="*/ 423 w 954"/>
                <a:gd name="T55" fmla="*/ 588 h 944"/>
                <a:gd name="T56" fmla="*/ 549 w 954"/>
                <a:gd name="T57" fmla="*/ 588 h 944"/>
                <a:gd name="T58" fmla="*/ 585 w 954"/>
                <a:gd name="T59" fmla="*/ 509 h 944"/>
                <a:gd name="T60" fmla="*/ 639 w 954"/>
                <a:gd name="T61" fmla="*/ 498 h 944"/>
                <a:gd name="T62" fmla="*/ 920 w 954"/>
                <a:gd name="T63" fmla="*/ 91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4" h="944">
                  <a:moveTo>
                    <a:pt x="813" y="764"/>
                  </a:moveTo>
                  <a:cubicBezTo>
                    <a:pt x="840" y="764"/>
                    <a:pt x="862" y="786"/>
                    <a:pt x="862" y="813"/>
                  </a:cubicBezTo>
                  <a:cubicBezTo>
                    <a:pt x="862" y="841"/>
                    <a:pt x="840" y="863"/>
                    <a:pt x="813" y="863"/>
                  </a:cubicBezTo>
                  <a:cubicBezTo>
                    <a:pt x="786" y="863"/>
                    <a:pt x="763" y="841"/>
                    <a:pt x="763" y="813"/>
                  </a:cubicBezTo>
                  <a:cubicBezTo>
                    <a:pt x="763" y="786"/>
                    <a:pt x="786" y="764"/>
                    <a:pt x="813" y="764"/>
                  </a:cubicBezTo>
                  <a:close/>
                  <a:moveTo>
                    <a:pt x="625" y="549"/>
                  </a:moveTo>
                  <a:lnTo>
                    <a:pt x="637" y="574"/>
                  </a:lnTo>
                  <a:lnTo>
                    <a:pt x="611" y="601"/>
                  </a:lnTo>
                  <a:lnTo>
                    <a:pt x="586" y="625"/>
                  </a:lnTo>
                  <a:cubicBezTo>
                    <a:pt x="571" y="640"/>
                    <a:pt x="554" y="651"/>
                    <a:pt x="535" y="658"/>
                  </a:cubicBezTo>
                  <a:lnTo>
                    <a:pt x="703" y="826"/>
                  </a:lnTo>
                  <a:lnTo>
                    <a:pt x="782" y="932"/>
                  </a:lnTo>
                  <a:lnTo>
                    <a:pt x="824" y="943"/>
                  </a:lnTo>
                  <a:lnTo>
                    <a:pt x="941" y="826"/>
                  </a:lnTo>
                  <a:lnTo>
                    <a:pt x="930" y="783"/>
                  </a:lnTo>
                  <a:lnTo>
                    <a:pt x="824" y="704"/>
                  </a:lnTo>
                  <a:lnTo>
                    <a:pt x="666" y="546"/>
                  </a:lnTo>
                  <a:lnTo>
                    <a:pt x="650" y="561"/>
                  </a:lnTo>
                  <a:lnTo>
                    <a:pt x="625" y="549"/>
                  </a:lnTo>
                  <a:close/>
                  <a:moveTo>
                    <a:pt x="345" y="335"/>
                  </a:moveTo>
                  <a:lnTo>
                    <a:pt x="372" y="308"/>
                  </a:lnTo>
                  <a:lnTo>
                    <a:pt x="397" y="321"/>
                  </a:lnTo>
                  <a:lnTo>
                    <a:pt x="384" y="296"/>
                  </a:lnTo>
                  <a:lnTo>
                    <a:pt x="411" y="269"/>
                  </a:lnTo>
                  <a:lnTo>
                    <a:pt x="414" y="266"/>
                  </a:lnTo>
                  <a:cubicBezTo>
                    <a:pt x="420" y="251"/>
                    <a:pt x="423" y="235"/>
                    <a:pt x="423" y="221"/>
                  </a:cubicBezTo>
                  <a:cubicBezTo>
                    <a:pt x="423" y="108"/>
                    <a:pt x="316" y="0"/>
                    <a:pt x="204" y="1"/>
                  </a:cubicBezTo>
                  <a:cubicBezTo>
                    <a:pt x="203" y="1"/>
                    <a:pt x="191" y="14"/>
                    <a:pt x="184" y="21"/>
                  </a:cubicBezTo>
                  <a:cubicBezTo>
                    <a:pt x="274" y="111"/>
                    <a:pt x="266" y="96"/>
                    <a:pt x="266" y="151"/>
                  </a:cubicBezTo>
                  <a:cubicBezTo>
                    <a:pt x="266" y="196"/>
                    <a:pt x="195" y="267"/>
                    <a:pt x="151" y="267"/>
                  </a:cubicBezTo>
                  <a:cubicBezTo>
                    <a:pt x="94" y="267"/>
                    <a:pt x="112" y="276"/>
                    <a:pt x="20" y="184"/>
                  </a:cubicBezTo>
                  <a:cubicBezTo>
                    <a:pt x="13" y="191"/>
                    <a:pt x="1" y="204"/>
                    <a:pt x="1" y="204"/>
                  </a:cubicBezTo>
                  <a:cubicBezTo>
                    <a:pt x="2" y="316"/>
                    <a:pt x="108" y="424"/>
                    <a:pt x="220" y="424"/>
                  </a:cubicBezTo>
                  <a:cubicBezTo>
                    <a:pt x="240" y="424"/>
                    <a:pt x="262" y="417"/>
                    <a:pt x="284" y="406"/>
                  </a:cubicBezTo>
                  <a:lnTo>
                    <a:pt x="288" y="411"/>
                  </a:lnTo>
                  <a:cubicBezTo>
                    <a:pt x="295" y="392"/>
                    <a:pt x="305" y="375"/>
                    <a:pt x="320" y="360"/>
                  </a:cubicBezTo>
                  <a:lnTo>
                    <a:pt x="345" y="335"/>
                  </a:lnTo>
                  <a:close/>
                  <a:moveTo>
                    <a:pt x="920" y="91"/>
                  </a:moveTo>
                  <a:lnTo>
                    <a:pt x="854" y="26"/>
                  </a:lnTo>
                  <a:cubicBezTo>
                    <a:pt x="837" y="9"/>
                    <a:pt x="814" y="0"/>
                    <a:pt x="791" y="0"/>
                  </a:cubicBezTo>
                  <a:cubicBezTo>
                    <a:pt x="768" y="0"/>
                    <a:pt x="746" y="9"/>
                    <a:pt x="728" y="26"/>
                  </a:cubicBezTo>
                  <a:lnTo>
                    <a:pt x="448" y="306"/>
                  </a:lnTo>
                  <a:cubicBezTo>
                    <a:pt x="457" y="323"/>
                    <a:pt x="450" y="348"/>
                    <a:pt x="437" y="361"/>
                  </a:cubicBezTo>
                  <a:cubicBezTo>
                    <a:pt x="428" y="370"/>
                    <a:pt x="413" y="376"/>
                    <a:pt x="399" y="376"/>
                  </a:cubicBezTo>
                  <a:cubicBezTo>
                    <a:pt x="393" y="376"/>
                    <a:pt x="387" y="375"/>
                    <a:pt x="382" y="372"/>
                  </a:cubicBezTo>
                  <a:lnTo>
                    <a:pt x="357" y="397"/>
                  </a:lnTo>
                  <a:cubicBezTo>
                    <a:pt x="323" y="432"/>
                    <a:pt x="323" y="488"/>
                    <a:pt x="357" y="523"/>
                  </a:cubicBezTo>
                  <a:lnTo>
                    <a:pt x="362" y="527"/>
                  </a:lnTo>
                  <a:lnTo>
                    <a:pt x="143" y="746"/>
                  </a:lnTo>
                  <a:lnTo>
                    <a:pt x="85" y="768"/>
                  </a:lnTo>
                  <a:lnTo>
                    <a:pt x="0" y="889"/>
                  </a:lnTo>
                  <a:lnTo>
                    <a:pt x="55" y="944"/>
                  </a:lnTo>
                  <a:lnTo>
                    <a:pt x="176" y="859"/>
                  </a:lnTo>
                  <a:lnTo>
                    <a:pt x="198" y="800"/>
                  </a:lnTo>
                  <a:lnTo>
                    <a:pt x="416" y="582"/>
                  </a:lnTo>
                  <a:lnTo>
                    <a:pt x="423" y="588"/>
                  </a:lnTo>
                  <a:cubicBezTo>
                    <a:pt x="440" y="606"/>
                    <a:pt x="463" y="614"/>
                    <a:pt x="486" y="614"/>
                  </a:cubicBezTo>
                  <a:cubicBezTo>
                    <a:pt x="509" y="614"/>
                    <a:pt x="531" y="606"/>
                    <a:pt x="549" y="588"/>
                  </a:cubicBezTo>
                  <a:lnTo>
                    <a:pt x="574" y="564"/>
                  </a:lnTo>
                  <a:cubicBezTo>
                    <a:pt x="565" y="547"/>
                    <a:pt x="572" y="522"/>
                    <a:pt x="585" y="509"/>
                  </a:cubicBezTo>
                  <a:cubicBezTo>
                    <a:pt x="594" y="500"/>
                    <a:pt x="609" y="494"/>
                    <a:pt x="622" y="494"/>
                  </a:cubicBezTo>
                  <a:cubicBezTo>
                    <a:pt x="629" y="494"/>
                    <a:pt x="634" y="495"/>
                    <a:pt x="639" y="498"/>
                  </a:cubicBezTo>
                  <a:lnTo>
                    <a:pt x="920" y="217"/>
                  </a:lnTo>
                  <a:cubicBezTo>
                    <a:pt x="954" y="183"/>
                    <a:pt x="954" y="126"/>
                    <a:pt x="920"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grpSp>
      <p:grpSp>
        <p:nvGrpSpPr>
          <p:cNvPr id="54" name="组合 53"/>
          <p:cNvGrpSpPr/>
          <p:nvPr/>
        </p:nvGrpSpPr>
        <p:grpSpPr>
          <a:xfrm>
            <a:off x="11389657" y="6230480"/>
            <a:ext cx="302864" cy="302864"/>
            <a:chOff x="9318068" y="5792598"/>
            <a:chExt cx="380080" cy="380080"/>
          </a:xfrm>
          <a:solidFill>
            <a:schemeClr val="tx1">
              <a:lumMod val="85000"/>
              <a:lumOff val="15000"/>
            </a:schemeClr>
          </a:solidFill>
        </p:grpSpPr>
        <p:sp>
          <p:nvSpPr>
            <p:cNvPr id="55" name="椭圆 54"/>
            <p:cNvSpPr/>
            <p:nvPr/>
          </p:nvSpPr>
          <p:spPr>
            <a:xfrm>
              <a:off x="9318068" y="5792598"/>
              <a:ext cx="380080" cy="38008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13"/>
            <p:cNvSpPr>
              <a:spLocks noEditPoints="1"/>
            </p:cNvSpPr>
            <p:nvPr/>
          </p:nvSpPr>
          <p:spPr bwMode="auto">
            <a:xfrm>
              <a:off x="9433985" y="5885687"/>
              <a:ext cx="172684" cy="185881"/>
            </a:xfrm>
            <a:custGeom>
              <a:avLst/>
              <a:gdLst>
                <a:gd name="T0" fmla="*/ 255 w 847"/>
                <a:gd name="T1" fmla="*/ 138 h 903"/>
                <a:gd name="T2" fmla="*/ 555 w 847"/>
                <a:gd name="T3" fmla="*/ 100 h 903"/>
                <a:gd name="T4" fmla="*/ 448 w 847"/>
                <a:gd name="T5" fmla="*/ 61 h 903"/>
                <a:gd name="T6" fmla="*/ 324 w 847"/>
                <a:gd name="T7" fmla="*/ 61 h 903"/>
                <a:gd name="T8" fmla="*/ 217 w 847"/>
                <a:gd name="T9" fmla="*/ 100 h 903"/>
                <a:gd name="T10" fmla="*/ 697 w 847"/>
                <a:gd name="T11" fmla="*/ 782 h 903"/>
                <a:gd name="T12" fmla="*/ 709 w 847"/>
                <a:gd name="T13" fmla="*/ 755 h 903"/>
                <a:gd name="T14" fmla="*/ 660 w 847"/>
                <a:gd name="T15" fmla="*/ 586 h 903"/>
                <a:gd name="T16" fmla="*/ 629 w 847"/>
                <a:gd name="T17" fmla="*/ 586 h 903"/>
                <a:gd name="T18" fmla="*/ 629 w 847"/>
                <a:gd name="T19" fmla="*/ 716 h 903"/>
                <a:gd name="T20" fmla="*/ 630 w 847"/>
                <a:gd name="T21" fmla="*/ 719 h 903"/>
                <a:gd name="T22" fmla="*/ 631 w 847"/>
                <a:gd name="T23" fmla="*/ 722 h 903"/>
                <a:gd name="T24" fmla="*/ 633 w 847"/>
                <a:gd name="T25" fmla="*/ 724 h 903"/>
                <a:gd name="T26" fmla="*/ 807 w 847"/>
                <a:gd name="T27" fmla="*/ 596 h 903"/>
                <a:gd name="T28" fmla="*/ 644 w 847"/>
                <a:gd name="T29" fmla="*/ 510 h 903"/>
                <a:gd name="T30" fmla="*/ 607 w 847"/>
                <a:gd name="T31" fmla="*/ 899 h 903"/>
                <a:gd name="T32" fmla="*/ 837 w 847"/>
                <a:gd name="T33" fmla="*/ 743 h 903"/>
                <a:gd name="T34" fmla="*/ 808 w 847"/>
                <a:gd name="T35" fmla="*/ 737 h 903"/>
                <a:gd name="T36" fmla="*/ 645 w 847"/>
                <a:gd name="T37" fmla="*/ 872 h 903"/>
                <a:gd name="T38" fmla="*/ 481 w 847"/>
                <a:gd name="T39" fmla="*/ 675 h 903"/>
                <a:gd name="T40" fmla="*/ 676 w 847"/>
                <a:gd name="T41" fmla="*/ 543 h 903"/>
                <a:gd name="T42" fmla="*/ 808 w 847"/>
                <a:gd name="T43" fmla="*/ 737 h 903"/>
                <a:gd name="T44" fmla="*/ 284 w 847"/>
                <a:gd name="T45" fmla="*/ 736 h 903"/>
                <a:gd name="T46" fmla="*/ 485 w 847"/>
                <a:gd name="T47" fmla="*/ 536 h 903"/>
                <a:gd name="T48" fmla="*/ 526 w 847"/>
                <a:gd name="T49" fmla="*/ 505 h 903"/>
                <a:gd name="T50" fmla="*/ 732 w 847"/>
                <a:gd name="T51" fmla="*/ 306 h 903"/>
                <a:gd name="T52" fmla="*/ 740 w 847"/>
                <a:gd name="T53" fmla="*/ 494 h 903"/>
                <a:gd name="T54" fmla="*/ 772 w 847"/>
                <a:gd name="T55" fmla="*/ 505 h 903"/>
                <a:gd name="T56" fmla="*/ 772 w 847"/>
                <a:gd name="T57" fmla="*/ 208 h 903"/>
                <a:gd name="T58" fmla="*/ 40 w 847"/>
                <a:gd name="T59" fmla="*/ 167 h 903"/>
                <a:gd name="T60" fmla="*/ 0 w 847"/>
                <a:gd name="T61" fmla="*/ 314 h 903"/>
                <a:gd name="T62" fmla="*/ 0 w 847"/>
                <a:gd name="T63" fmla="*/ 536 h 903"/>
                <a:gd name="T64" fmla="*/ 0 w 847"/>
                <a:gd name="T65" fmla="*/ 751 h 903"/>
                <a:gd name="T66" fmla="*/ 427 w 847"/>
                <a:gd name="T67" fmla="*/ 791 h 903"/>
                <a:gd name="T68" fmla="*/ 32 w 847"/>
                <a:gd name="T69" fmla="*/ 314 h 903"/>
                <a:gd name="T70" fmla="*/ 40 w 847"/>
                <a:gd name="T71" fmla="*/ 306 h 903"/>
                <a:gd name="T72" fmla="*/ 252 w 847"/>
                <a:gd name="T73" fmla="*/ 505 h 903"/>
                <a:gd name="T74" fmla="*/ 32 w 847"/>
                <a:gd name="T75" fmla="*/ 314 h 903"/>
                <a:gd name="T76" fmla="*/ 252 w 847"/>
                <a:gd name="T77" fmla="*/ 536 h 903"/>
                <a:gd name="T78" fmla="*/ 40 w 847"/>
                <a:gd name="T79" fmla="*/ 736 h 903"/>
                <a:gd name="T80" fmla="*/ 32 w 847"/>
                <a:gd name="T81" fmla="*/ 536 h 903"/>
                <a:gd name="T82" fmla="*/ 284 w 847"/>
                <a:gd name="T83" fmla="*/ 505 h 903"/>
                <a:gd name="T84" fmla="*/ 284 w 847"/>
                <a:gd name="T85" fmla="*/ 306 h 903"/>
                <a:gd name="T86" fmla="*/ 495 w 847"/>
                <a:gd name="T87" fmla="*/ 505 h 903"/>
                <a:gd name="T88" fmla="*/ 511 w 847"/>
                <a:gd name="T89" fmla="*/ 207 h 903"/>
                <a:gd name="T90" fmla="*/ 538 w 847"/>
                <a:gd name="T91" fmla="*/ 235 h 903"/>
                <a:gd name="T92" fmla="*/ 483 w 847"/>
                <a:gd name="T93" fmla="*/ 235 h 903"/>
                <a:gd name="T94" fmla="*/ 268 w 847"/>
                <a:gd name="T95" fmla="*/ 207 h 903"/>
                <a:gd name="T96" fmla="*/ 295 w 847"/>
                <a:gd name="T97" fmla="*/ 235 h 903"/>
                <a:gd name="T98" fmla="*/ 241 w 847"/>
                <a:gd name="T99" fmla="*/ 235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47" h="903">
                  <a:moveTo>
                    <a:pt x="217" y="100"/>
                  </a:moveTo>
                  <a:cubicBezTo>
                    <a:pt x="217" y="121"/>
                    <a:pt x="234" y="138"/>
                    <a:pt x="255" y="138"/>
                  </a:cubicBezTo>
                  <a:lnTo>
                    <a:pt x="517" y="138"/>
                  </a:lnTo>
                  <a:cubicBezTo>
                    <a:pt x="538" y="138"/>
                    <a:pt x="555" y="121"/>
                    <a:pt x="555" y="100"/>
                  </a:cubicBezTo>
                  <a:cubicBezTo>
                    <a:pt x="555" y="79"/>
                    <a:pt x="538" y="61"/>
                    <a:pt x="517" y="61"/>
                  </a:cubicBezTo>
                  <a:lnTo>
                    <a:pt x="448" y="61"/>
                  </a:lnTo>
                  <a:cubicBezTo>
                    <a:pt x="448" y="27"/>
                    <a:pt x="420" y="0"/>
                    <a:pt x="386" y="0"/>
                  </a:cubicBezTo>
                  <a:cubicBezTo>
                    <a:pt x="352" y="0"/>
                    <a:pt x="324" y="27"/>
                    <a:pt x="324" y="61"/>
                  </a:cubicBezTo>
                  <a:lnTo>
                    <a:pt x="255" y="61"/>
                  </a:lnTo>
                  <a:cubicBezTo>
                    <a:pt x="234" y="61"/>
                    <a:pt x="217" y="79"/>
                    <a:pt x="217" y="100"/>
                  </a:cubicBezTo>
                  <a:close/>
                  <a:moveTo>
                    <a:pt x="686" y="777"/>
                  </a:moveTo>
                  <a:cubicBezTo>
                    <a:pt x="689" y="780"/>
                    <a:pt x="693" y="782"/>
                    <a:pt x="697" y="782"/>
                  </a:cubicBezTo>
                  <a:cubicBezTo>
                    <a:pt x="702" y="782"/>
                    <a:pt x="706" y="780"/>
                    <a:pt x="709" y="777"/>
                  </a:cubicBezTo>
                  <a:cubicBezTo>
                    <a:pt x="715" y="771"/>
                    <a:pt x="715" y="761"/>
                    <a:pt x="709" y="755"/>
                  </a:cubicBezTo>
                  <a:lnTo>
                    <a:pt x="660" y="706"/>
                  </a:lnTo>
                  <a:lnTo>
                    <a:pt x="660" y="586"/>
                  </a:lnTo>
                  <a:cubicBezTo>
                    <a:pt x="660" y="577"/>
                    <a:pt x="653" y="570"/>
                    <a:pt x="644" y="570"/>
                  </a:cubicBezTo>
                  <a:cubicBezTo>
                    <a:pt x="636" y="570"/>
                    <a:pt x="629" y="577"/>
                    <a:pt x="629" y="586"/>
                  </a:cubicBezTo>
                  <a:lnTo>
                    <a:pt x="629" y="713"/>
                  </a:lnTo>
                  <a:cubicBezTo>
                    <a:pt x="629" y="714"/>
                    <a:pt x="629" y="715"/>
                    <a:pt x="629" y="716"/>
                  </a:cubicBezTo>
                  <a:cubicBezTo>
                    <a:pt x="629" y="716"/>
                    <a:pt x="629" y="717"/>
                    <a:pt x="629" y="717"/>
                  </a:cubicBezTo>
                  <a:cubicBezTo>
                    <a:pt x="629" y="718"/>
                    <a:pt x="630" y="718"/>
                    <a:pt x="630" y="719"/>
                  </a:cubicBezTo>
                  <a:cubicBezTo>
                    <a:pt x="630" y="719"/>
                    <a:pt x="630" y="720"/>
                    <a:pt x="631" y="720"/>
                  </a:cubicBezTo>
                  <a:cubicBezTo>
                    <a:pt x="631" y="721"/>
                    <a:pt x="631" y="721"/>
                    <a:pt x="631" y="722"/>
                  </a:cubicBezTo>
                  <a:cubicBezTo>
                    <a:pt x="632" y="722"/>
                    <a:pt x="632" y="723"/>
                    <a:pt x="633" y="724"/>
                  </a:cubicBezTo>
                  <a:cubicBezTo>
                    <a:pt x="633" y="724"/>
                    <a:pt x="633" y="724"/>
                    <a:pt x="633" y="724"/>
                  </a:cubicBezTo>
                  <a:lnTo>
                    <a:pt x="686" y="777"/>
                  </a:lnTo>
                  <a:close/>
                  <a:moveTo>
                    <a:pt x="807" y="596"/>
                  </a:moveTo>
                  <a:cubicBezTo>
                    <a:pt x="777" y="552"/>
                    <a:pt x="733" y="523"/>
                    <a:pt x="681" y="513"/>
                  </a:cubicBezTo>
                  <a:cubicBezTo>
                    <a:pt x="669" y="511"/>
                    <a:pt x="657" y="510"/>
                    <a:pt x="644" y="510"/>
                  </a:cubicBezTo>
                  <a:cubicBezTo>
                    <a:pt x="550" y="510"/>
                    <a:pt x="469" y="577"/>
                    <a:pt x="451" y="669"/>
                  </a:cubicBezTo>
                  <a:cubicBezTo>
                    <a:pt x="431" y="776"/>
                    <a:pt x="501" y="879"/>
                    <a:pt x="607" y="899"/>
                  </a:cubicBezTo>
                  <a:cubicBezTo>
                    <a:pt x="620" y="902"/>
                    <a:pt x="632" y="903"/>
                    <a:pt x="645" y="903"/>
                  </a:cubicBezTo>
                  <a:cubicBezTo>
                    <a:pt x="739" y="903"/>
                    <a:pt x="820" y="836"/>
                    <a:pt x="837" y="743"/>
                  </a:cubicBezTo>
                  <a:cubicBezTo>
                    <a:pt x="847" y="692"/>
                    <a:pt x="836" y="639"/>
                    <a:pt x="807" y="596"/>
                  </a:cubicBezTo>
                  <a:close/>
                  <a:moveTo>
                    <a:pt x="808" y="737"/>
                  </a:moveTo>
                  <a:lnTo>
                    <a:pt x="808" y="737"/>
                  </a:lnTo>
                  <a:cubicBezTo>
                    <a:pt x="793" y="816"/>
                    <a:pt x="724" y="872"/>
                    <a:pt x="645" y="872"/>
                  </a:cubicBezTo>
                  <a:cubicBezTo>
                    <a:pt x="634" y="872"/>
                    <a:pt x="624" y="871"/>
                    <a:pt x="613" y="869"/>
                  </a:cubicBezTo>
                  <a:cubicBezTo>
                    <a:pt x="523" y="852"/>
                    <a:pt x="464" y="765"/>
                    <a:pt x="481" y="675"/>
                  </a:cubicBezTo>
                  <a:cubicBezTo>
                    <a:pt x="496" y="597"/>
                    <a:pt x="565" y="540"/>
                    <a:pt x="644" y="540"/>
                  </a:cubicBezTo>
                  <a:cubicBezTo>
                    <a:pt x="655" y="540"/>
                    <a:pt x="665" y="541"/>
                    <a:pt x="676" y="543"/>
                  </a:cubicBezTo>
                  <a:cubicBezTo>
                    <a:pt x="719" y="551"/>
                    <a:pt x="757" y="576"/>
                    <a:pt x="782" y="613"/>
                  </a:cubicBezTo>
                  <a:cubicBezTo>
                    <a:pt x="807" y="650"/>
                    <a:pt x="816" y="694"/>
                    <a:pt x="808" y="737"/>
                  </a:cubicBezTo>
                  <a:close/>
                  <a:moveTo>
                    <a:pt x="413" y="736"/>
                  </a:moveTo>
                  <a:lnTo>
                    <a:pt x="284" y="736"/>
                  </a:lnTo>
                  <a:lnTo>
                    <a:pt x="284" y="536"/>
                  </a:lnTo>
                  <a:lnTo>
                    <a:pt x="485" y="536"/>
                  </a:lnTo>
                  <a:cubicBezTo>
                    <a:pt x="497" y="524"/>
                    <a:pt x="512" y="514"/>
                    <a:pt x="527" y="505"/>
                  </a:cubicBezTo>
                  <a:lnTo>
                    <a:pt x="526" y="505"/>
                  </a:lnTo>
                  <a:lnTo>
                    <a:pt x="526" y="306"/>
                  </a:lnTo>
                  <a:lnTo>
                    <a:pt x="732" y="306"/>
                  </a:lnTo>
                  <a:cubicBezTo>
                    <a:pt x="736" y="306"/>
                    <a:pt x="740" y="309"/>
                    <a:pt x="740" y="314"/>
                  </a:cubicBezTo>
                  <a:lnTo>
                    <a:pt x="740" y="494"/>
                  </a:lnTo>
                  <a:cubicBezTo>
                    <a:pt x="751" y="499"/>
                    <a:pt x="762" y="505"/>
                    <a:pt x="772" y="511"/>
                  </a:cubicBezTo>
                  <a:lnTo>
                    <a:pt x="772" y="505"/>
                  </a:lnTo>
                  <a:lnTo>
                    <a:pt x="772" y="314"/>
                  </a:lnTo>
                  <a:lnTo>
                    <a:pt x="772" y="208"/>
                  </a:lnTo>
                  <a:cubicBezTo>
                    <a:pt x="772" y="185"/>
                    <a:pt x="754" y="167"/>
                    <a:pt x="732" y="167"/>
                  </a:cubicBezTo>
                  <a:lnTo>
                    <a:pt x="40" y="167"/>
                  </a:lnTo>
                  <a:cubicBezTo>
                    <a:pt x="18" y="167"/>
                    <a:pt x="0" y="185"/>
                    <a:pt x="0" y="208"/>
                  </a:cubicBezTo>
                  <a:lnTo>
                    <a:pt x="0" y="314"/>
                  </a:lnTo>
                  <a:lnTo>
                    <a:pt x="0" y="505"/>
                  </a:lnTo>
                  <a:lnTo>
                    <a:pt x="0" y="536"/>
                  </a:lnTo>
                  <a:lnTo>
                    <a:pt x="0" y="727"/>
                  </a:lnTo>
                  <a:lnTo>
                    <a:pt x="0" y="751"/>
                  </a:lnTo>
                  <a:cubicBezTo>
                    <a:pt x="0" y="773"/>
                    <a:pt x="18" y="791"/>
                    <a:pt x="40" y="791"/>
                  </a:cubicBezTo>
                  <a:lnTo>
                    <a:pt x="427" y="791"/>
                  </a:lnTo>
                  <a:cubicBezTo>
                    <a:pt x="420" y="773"/>
                    <a:pt x="415" y="755"/>
                    <a:pt x="413" y="736"/>
                  </a:cubicBezTo>
                  <a:close/>
                  <a:moveTo>
                    <a:pt x="32" y="314"/>
                  </a:moveTo>
                  <a:lnTo>
                    <a:pt x="32" y="314"/>
                  </a:lnTo>
                  <a:cubicBezTo>
                    <a:pt x="32" y="309"/>
                    <a:pt x="36" y="306"/>
                    <a:pt x="40" y="306"/>
                  </a:cubicBezTo>
                  <a:lnTo>
                    <a:pt x="252" y="306"/>
                  </a:lnTo>
                  <a:lnTo>
                    <a:pt x="252" y="505"/>
                  </a:lnTo>
                  <a:lnTo>
                    <a:pt x="32" y="505"/>
                  </a:lnTo>
                  <a:lnTo>
                    <a:pt x="32" y="314"/>
                  </a:lnTo>
                  <a:close/>
                  <a:moveTo>
                    <a:pt x="252" y="536"/>
                  </a:moveTo>
                  <a:lnTo>
                    <a:pt x="252" y="536"/>
                  </a:lnTo>
                  <a:lnTo>
                    <a:pt x="252" y="736"/>
                  </a:lnTo>
                  <a:lnTo>
                    <a:pt x="40" y="736"/>
                  </a:lnTo>
                  <a:cubicBezTo>
                    <a:pt x="36" y="736"/>
                    <a:pt x="32" y="732"/>
                    <a:pt x="32" y="727"/>
                  </a:cubicBezTo>
                  <a:lnTo>
                    <a:pt x="32" y="536"/>
                  </a:lnTo>
                  <a:lnTo>
                    <a:pt x="252" y="536"/>
                  </a:lnTo>
                  <a:close/>
                  <a:moveTo>
                    <a:pt x="284" y="505"/>
                  </a:moveTo>
                  <a:lnTo>
                    <a:pt x="284" y="505"/>
                  </a:lnTo>
                  <a:lnTo>
                    <a:pt x="284" y="306"/>
                  </a:lnTo>
                  <a:lnTo>
                    <a:pt x="495" y="306"/>
                  </a:lnTo>
                  <a:lnTo>
                    <a:pt x="495" y="505"/>
                  </a:lnTo>
                  <a:lnTo>
                    <a:pt x="284" y="505"/>
                  </a:lnTo>
                  <a:close/>
                  <a:moveTo>
                    <a:pt x="511" y="207"/>
                  </a:moveTo>
                  <a:lnTo>
                    <a:pt x="511" y="207"/>
                  </a:lnTo>
                  <a:cubicBezTo>
                    <a:pt x="526" y="207"/>
                    <a:pt x="538" y="219"/>
                    <a:pt x="538" y="235"/>
                  </a:cubicBezTo>
                  <a:cubicBezTo>
                    <a:pt x="538" y="250"/>
                    <a:pt x="526" y="262"/>
                    <a:pt x="511" y="262"/>
                  </a:cubicBezTo>
                  <a:cubicBezTo>
                    <a:pt x="496" y="262"/>
                    <a:pt x="483" y="250"/>
                    <a:pt x="483" y="235"/>
                  </a:cubicBezTo>
                  <a:cubicBezTo>
                    <a:pt x="483" y="219"/>
                    <a:pt x="496" y="207"/>
                    <a:pt x="511" y="207"/>
                  </a:cubicBezTo>
                  <a:close/>
                  <a:moveTo>
                    <a:pt x="268" y="207"/>
                  </a:moveTo>
                  <a:lnTo>
                    <a:pt x="268" y="207"/>
                  </a:lnTo>
                  <a:cubicBezTo>
                    <a:pt x="283" y="207"/>
                    <a:pt x="295" y="219"/>
                    <a:pt x="295" y="235"/>
                  </a:cubicBezTo>
                  <a:cubicBezTo>
                    <a:pt x="295" y="250"/>
                    <a:pt x="283" y="262"/>
                    <a:pt x="268" y="262"/>
                  </a:cubicBezTo>
                  <a:cubicBezTo>
                    <a:pt x="253" y="262"/>
                    <a:pt x="241" y="250"/>
                    <a:pt x="241" y="235"/>
                  </a:cubicBezTo>
                  <a:cubicBezTo>
                    <a:pt x="241" y="219"/>
                    <a:pt x="253" y="207"/>
                    <a:pt x="268"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grpSp>
    </p:spTree>
    <p:extLst>
      <p:ext uri="{BB962C8B-B14F-4D97-AF65-F5344CB8AC3E}">
        <p14:creationId xmlns:p14="http://schemas.microsoft.com/office/powerpoint/2010/main" val="2239062567"/>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strips(downLeft)">
                                      <p:cBhvr>
                                        <p:cTn id="7" dur="500"/>
                                        <p:tgtEl>
                                          <p:spTgt spid="58"/>
                                        </p:tgtEl>
                                      </p:cBhvr>
                                    </p:animEffect>
                                  </p:childTnLst>
                                </p:cTn>
                              </p:par>
                              <p:par>
                                <p:cTn id="8" presetID="52" presetClass="entr" presetSubtype="0" fill="hold" nodeType="withEffect">
                                  <p:stCondLst>
                                    <p:cond delay="0"/>
                                  </p:stCondLst>
                                  <p:childTnLst>
                                    <p:set>
                                      <p:cBhvr>
                                        <p:cTn id="9" dur="1" fill="hold">
                                          <p:stCondLst>
                                            <p:cond delay="0"/>
                                          </p:stCondLst>
                                        </p:cTn>
                                        <p:tgtEl>
                                          <p:spTgt spid="57"/>
                                        </p:tgtEl>
                                        <p:attrNameLst>
                                          <p:attrName>style.visibility</p:attrName>
                                        </p:attrNameLst>
                                      </p:cBhvr>
                                      <p:to>
                                        <p:strVal val="visible"/>
                                      </p:to>
                                    </p:set>
                                    <p:animScale>
                                      <p:cBhvr>
                                        <p:cTn id="10" dur="750" decel="50000" fill="hold">
                                          <p:stCondLst>
                                            <p:cond delay="0"/>
                                          </p:stCondLst>
                                        </p:cTn>
                                        <p:tgtEl>
                                          <p:spTgt spid="5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 dur="750" decel="50000" fill="hold">
                                          <p:stCondLst>
                                            <p:cond delay="0"/>
                                          </p:stCondLst>
                                        </p:cTn>
                                        <p:tgtEl>
                                          <p:spTgt spid="57"/>
                                        </p:tgtEl>
                                        <p:attrNameLst>
                                          <p:attrName>ppt_x</p:attrName>
                                          <p:attrName>ppt_y</p:attrName>
                                        </p:attrNameLst>
                                      </p:cBhvr>
                                    </p:animMotion>
                                    <p:animEffect transition="in" filter="fade">
                                      <p:cBhvr>
                                        <p:cTn id="12" dur="750"/>
                                        <p:tgtEl>
                                          <p:spTgt spid="57"/>
                                        </p:tgtEl>
                                      </p:cBhvr>
                                    </p:animEffect>
                                  </p:childTnLst>
                                </p:cTn>
                              </p:par>
                              <p:par>
                                <p:cTn id="13" presetID="2" presetClass="entr" presetSubtype="8" fill="hold" nodeType="withEffect">
                                  <p:stCondLst>
                                    <p:cond delay="25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750" fill="hold"/>
                                        <p:tgtEl>
                                          <p:spTgt spid="45"/>
                                        </p:tgtEl>
                                        <p:attrNameLst>
                                          <p:attrName>ppt_x</p:attrName>
                                        </p:attrNameLst>
                                      </p:cBhvr>
                                      <p:tavLst>
                                        <p:tav tm="0">
                                          <p:val>
                                            <p:strVal val="1+#ppt_w/2"/>
                                          </p:val>
                                        </p:tav>
                                        <p:tav tm="100000">
                                          <p:val>
                                            <p:strVal val="#ppt_x"/>
                                          </p:val>
                                        </p:tav>
                                      </p:tavLst>
                                    </p:anim>
                                    <p:anim calcmode="lin" valueType="num">
                                      <p:cBhvr additive="base">
                                        <p:cTn id="20" dur="750" fill="hold"/>
                                        <p:tgtEl>
                                          <p:spTgt spid="45"/>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75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750" fill="hold"/>
                                        <p:tgtEl>
                                          <p:spTgt spid="48"/>
                                        </p:tgtEl>
                                        <p:attrNameLst>
                                          <p:attrName>ppt_x</p:attrName>
                                        </p:attrNameLst>
                                      </p:cBhvr>
                                      <p:tavLst>
                                        <p:tav tm="0">
                                          <p:val>
                                            <p:strVal val="1+#ppt_w/2"/>
                                          </p:val>
                                        </p:tav>
                                        <p:tav tm="100000">
                                          <p:val>
                                            <p:strVal val="#ppt_x"/>
                                          </p:val>
                                        </p:tav>
                                      </p:tavLst>
                                    </p:anim>
                                    <p:anim calcmode="lin" valueType="num">
                                      <p:cBhvr additive="base">
                                        <p:cTn id="24" dur="750" fill="hold"/>
                                        <p:tgtEl>
                                          <p:spTgt spid="48"/>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75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750" fill="hold"/>
                                        <p:tgtEl>
                                          <p:spTgt spid="51"/>
                                        </p:tgtEl>
                                        <p:attrNameLst>
                                          <p:attrName>ppt_x</p:attrName>
                                        </p:attrNameLst>
                                      </p:cBhvr>
                                      <p:tavLst>
                                        <p:tav tm="0">
                                          <p:val>
                                            <p:strVal val="1+#ppt_w/2"/>
                                          </p:val>
                                        </p:tav>
                                        <p:tav tm="100000">
                                          <p:val>
                                            <p:strVal val="#ppt_x"/>
                                          </p:val>
                                        </p:tav>
                                      </p:tavLst>
                                    </p:anim>
                                    <p:anim calcmode="lin" valueType="num">
                                      <p:cBhvr additive="base">
                                        <p:cTn id="28" dur="750" fill="hold"/>
                                        <p:tgtEl>
                                          <p:spTgt spid="51"/>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750"/>
                                  </p:stCondLst>
                                  <p:childTnLst>
                                    <p:set>
                                      <p:cBhvr>
                                        <p:cTn id="30" dur="1" fill="hold">
                                          <p:stCondLst>
                                            <p:cond delay="0"/>
                                          </p:stCondLst>
                                        </p:cTn>
                                        <p:tgtEl>
                                          <p:spTgt spid="54"/>
                                        </p:tgtEl>
                                        <p:attrNameLst>
                                          <p:attrName>style.visibility</p:attrName>
                                        </p:attrNameLst>
                                      </p:cBhvr>
                                      <p:to>
                                        <p:strVal val="visible"/>
                                      </p:to>
                                    </p:set>
                                    <p:anim calcmode="lin" valueType="num">
                                      <p:cBhvr additive="base">
                                        <p:cTn id="31" dur="750" fill="hold"/>
                                        <p:tgtEl>
                                          <p:spTgt spid="54"/>
                                        </p:tgtEl>
                                        <p:attrNameLst>
                                          <p:attrName>ppt_x</p:attrName>
                                        </p:attrNameLst>
                                      </p:cBhvr>
                                      <p:tavLst>
                                        <p:tav tm="0">
                                          <p:val>
                                            <p:strVal val="1+#ppt_w/2"/>
                                          </p:val>
                                        </p:tav>
                                        <p:tav tm="100000">
                                          <p:val>
                                            <p:strVal val="#ppt_x"/>
                                          </p:val>
                                        </p:tav>
                                      </p:tavLst>
                                    </p:anim>
                                    <p:anim calcmode="lin" valueType="num">
                                      <p:cBhvr additive="base">
                                        <p:cTn id="32" dur="750" fill="hold"/>
                                        <p:tgtEl>
                                          <p:spTgt spid="54"/>
                                        </p:tgtEl>
                                        <p:attrNameLst>
                                          <p:attrName>ppt_y</p:attrName>
                                        </p:attrNameLst>
                                      </p:cBhvr>
                                      <p:tavLst>
                                        <p:tav tm="0">
                                          <p:val>
                                            <p:strVal val="#ppt_y"/>
                                          </p:val>
                                        </p:tav>
                                        <p:tav tm="100000">
                                          <p:val>
                                            <p:strVal val="#ppt_y"/>
                                          </p:val>
                                        </p:tav>
                                      </p:tavLst>
                                    </p:anim>
                                  </p:childTnLst>
                                </p:cTn>
                              </p:par>
                              <p:par>
                                <p:cTn id="33" presetID="10" presetClass="entr" presetSubtype="0" fill="hold" grpId="0" nodeType="withEffect">
                                  <p:stCondLst>
                                    <p:cond delay="75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1500"/>
                                        <p:tgtEl>
                                          <p:spTgt spid="43"/>
                                        </p:tgtEl>
                                      </p:cBhvr>
                                    </p:animEffect>
                                  </p:childTnLst>
                                </p:cTn>
                              </p:par>
                              <p:par>
                                <p:cTn id="36" presetID="10" presetClass="entr" presetSubtype="0" fill="hold" grpId="0" nodeType="withEffect">
                                  <p:stCondLst>
                                    <p:cond delay="75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1500"/>
                                        <p:tgtEl>
                                          <p:spTgt spid="41"/>
                                        </p:tgtEl>
                                      </p:cBhvr>
                                    </p:animEffect>
                                  </p:childTnLst>
                                </p:cTn>
                              </p:par>
                              <p:par>
                                <p:cTn id="39" presetID="35" presetClass="path" presetSubtype="0" decel="100000" fill="hold" grpId="1" nodeType="withEffect">
                                  <p:stCondLst>
                                    <p:cond delay="750"/>
                                  </p:stCondLst>
                                  <p:childTnLst>
                                    <p:animMotion origin="layout" path="M -2.08333E-6 4.07407E-6 L -0.11198 4.07407E-6 " pathEditMode="relative" rAng="0" ptsTypes="AA">
                                      <p:cBhvr>
                                        <p:cTn id="40" dur="1500" spd="-100000" fill="hold"/>
                                        <p:tgtEl>
                                          <p:spTgt spid="43"/>
                                        </p:tgtEl>
                                        <p:attrNameLst>
                                          <p:attrName>ppt_x</p:attrName>
                                          <p:attrName>ppt_y</p:attrName>
                                        </p:attrNameLst>
                                      </p:cBhvr>
                                      <p:rCtr x="-5599" y="0"/>
                                    </p:animMotion>
                                  </p:childTnLst>
                                </p:cTn>
                              </p:par>
                              <p:par>
                                <p:cTn id="41" presetID="63" presetClass="path" presetSubtype="0" decel="100000" fill="hold" grpId="1" nodeType="withEffect">
                                  <p:stCondLst>
                                    <p:cond delay="750"/>
                                  </p:stCondLst>
                                  <p:childTnLst>
                                    <p:animMotion origin="layout" path="M -4.16667E-6 -2.22222E-6 L 0.12826 -2.22222E-6 " pathEditMode="relative" rAng="0" ptsTypes="AA">
                                      <p:cBhvr>
                                        <p:cTn id="42" dur="1500" spd="-100000" fill="hold"/>
                                        <p:tgtEl>
                                          <p:spTgt spid="41"/>
                                        </p:tgtEl>
                                        <p:attrNameLst>
                                          <p:attrName>ppt_x</p:attrName>
                                          <p:attrName>ppt_y</p:attrName>
                                        </p:attrNameLst>
                                      </p:cBhvr>
                                      <p:rCtr x="6406" y="0"/>
                                    </p:animMotion>
                                  </p:childTnLst>
                                </p:cTn>
                              </p:par>
                              <p:par>
                                <p:cTn id="43" presetID="42" presetClass="entr" presetSubtype="0" fill="hold" grpId="0" nodeType="withEffect">
                                  <p:stCondLst>
                                    <p:cond delay="300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1000"/>
                                        <p:tgtEl>
                                          <p:spTgt spid="42"/>
                                        </p:tgtEl>
                                      </p:cBhvr>
                                    </p:animEffect>
                                    <p:anim calcmode="lin" valueType="num">
                                      <p:cBhvr>
                                        <p:cTn id="46" dur="1000" fill="hold"/>
                                        <p:tgtEl>
                                          <p:spTgt spid="42"/>
                                        </p:tgtEl>
                                        <p:attrNameLst>
                                          <p:attrName>ppt_x</p:attrName>
                                        </p:attrNameLst>
                                      </p:cBhvr>
                                      <p:tavLst>
                                        <p:tav tm="0">
                                          <p:val>
                                            <p:strVal val="#ppt_x"/>
                                          </p:val>
                                        </p:tav>
                                        <p:tav tm="100000">
                                          <p:val>
                                            <p:strVal val="#ppt_x"/>
                                          </p:val>
                                        </p:tav>
                                      </p:tavLst>
                                    </p:anim>
                                    <p:anim calcmode="lin" valueType="num">
                                      <p:cBhvr>
                                        <p:cTn id="47"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41" grpId="0"/>
      <p:bldP spid="41" grpId="1"/>
      <p:bldP spid="42" grpId="0"/>
      <p:bldP spid="43" grpId="0"/>
      <p:bldP spid="43"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5"/>
          <p:cNvSpPr/>
          <p:nvPr/>
        </p:nvSpPr>
        <p:spPr>
          <a:xfrm>
            <a:off x="0" y="2311171"/>
            <a:ext cx="1090635" cy="2048256"/>
          </a:xfrm>
          <a:prstGeom prst="rect">
            <a:avLst/>
          </a:prstGeom>
          <a:solidFill>
            <a:srgbClr val="A7252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9F9F9"/>
              </a:solidFill>
              <a:effectLst/>
              <a:uLnTx/>
              <a:uFillTx/>
              <a:latin typeface="Montserrat Light" panose="00000400000000000000" pitchFamily="50" charset="0"/>
              <a:ea typeface="微软雅黑"/>
              <a:cs typeface="+mn-ea"/>
              <a:sym typeface="+mn-lt"/>
            </a:endParaRP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74306" y="2311171"/>
            <a:ext cx="2045361" cy="2045361"/>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59060" y="2311171"/>
            <a:ext cx="2051768" cy="2051768"/>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54112" y="2311171"/>
            <a:ext cx="2047876" cy="2047876"/>
          </a:xfrm>
          <a:prstGeom prst="rect">
            <a:avLst/>
          </a:prstGeom>
        </p:spPr>
      </p:pic>
      <p:sp>
        <p:nvSpPr>
          <p:cNvPr id="10" name="Rectangle 1"/>
          <p:cNvSpPr/>
          <p:nvPr/>
        </p:nvSpPr>
        <p:spPr>
          <a:xfrm>
            <a:off x="6996223" y="1357084"/>
            <a:ext cx="5195777" cy="2743200"/>
          </a:xfrm>
          <a:prstGeom prst="rect">
            <a:avLst/>
          </a:prstGeom>
          <a:solidFill>
            <a:srgbClr val="404040"/>
          </a:solidFill>
          <a:ln w="19050">
            <a:noFill/>
          </a:ln>
          <a:effectLst>
            <a:outerShdw blurRad="381000" dist="228600" dir="2700000" sx="95000" sy="95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ym typeface="+mn-lt"/>
            </a:endParaRPr>
          </a:p>
        </p:txBody>
      </p:sp>
      <p:sp>
        <p:nvSpPr>
          <p:cNvPr id="11" name="TextBox 9"/>
          <p:cNvSpPr txBox="1"/>
          <p:nvPr/>
        </p:nvSpPr>
        <p:spPr>
          <a:xfrm>
            <a:off x="7716110" y="1976688"/>
            <a:ext cx="1231106" cy="369332"/>
          </a:xfrm>
          <a:prstGeom prst="rect">
            <a:avLst/>
          </a:prstGeom>
          <a:noFill/>
        </p:spPr>
        <p:txBody>
          <a:bodyPr wrap="none" lIns="0" tIns="0" rIns="0" bIns="0" rtlCol="0">
            <a:spAutoFit/>
          </a:bodyPr>
          <a:lstStyle/>
          <a:p>
            <a:r>
              <a:rPr lang="zh-CN" altLang="en-US" sz="2400" dirty="0">
                <a:solidFill>
                  <a:srgbClr val="F9F9F9"/>
                </a:solidFill>
                <a:latin typeface="+mn-ea"/>
                <a:cs typeface="+mn-ea"/>
                <a:sym typeface="+mn-lt"/>
              </a:rPr>
              <a:t>填写标题</a:t>
            </a:r>
            <a:endParaRPr lang="en-US" sz="2400" dirty="0">
              <a:solidFill>
                <a:srgbClr val="F9F9F9"/>
              </a:solidFill>
              <a:latin typeface="+mn-ea"/>
              <a:cs typeface="+mn-ea"/>
              <a:sym typeface="+mn-lt"/>
            </a:endParaRPr>
          </a:p>
        </p:txBody>
      </p:sp>
      <p:sp>
        <p:nvSpPr>
          <p:cNvPr id="13" name="Rectangle 7"/>
          <p:cNvSpPr/>
          <p:nvPr/>
        </p:nvSpPr>
        <p:spPr>
          <a:xfrm>
            <a:off x="7716110" y="2539280"/>
            <a:ext cx="3866290" cy="761747"/>
          </a:xfrm>
          <a:prstGeom prst="rect">
            <a:avLst/>
          </a:prstGeom>
        </p:spPr>
        <p:txBody>
          <a:bodyPr wrap="square" lIns="0" tIns="0" rIns="0" bIns="0">
            <a:spAutoFit/>
          </a:bodyPr>
          <a:lstStyle/>
          <a:p>
            <a:pPr>
              <a:lnSpc>
                <a:spcPct val="150000"/>
              </a:lnSpc>
            </a:pPr>
            <a:r>
              <a:rPr lang="zh-CN" altLang="en-US" sz="1100" dirty="0">
                <a:solidFill>
                  <a:srgbClr val="F9F9F9"/>
                </a:solidFill>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14" name="Rectangle 8"/>
          <p:cNvSpPr/>
          <p:nvPr/>
        </p:nvSpPr>
        <p:spPr>
          <a:xfrm>
            <a:off x="1154112" y="4810345"/>
            <a:ext cx="1848167" cy="1025922"/>
          </a:xfrm>
          <a:prstGeom prst="rect">
            <a:avLst/>
          </a:prstGeom>
        </p:spPr>
        <p:txBody>
          <a:bodyPr wrap="square" lIns="0" tIns="0" rIns="0" bIns="0">
            <a:spAutoFit/>
          </a:bodyPr>
          <a:lstStyle/>
          <a:p>
            <a:pPr algn="just">
              <a:lnSpc>
                <a:spcPts val="1800"/>
              </a:lnSpc>
              <a:spcBef>
                <a:spcPts val="800"/>
              </a:spcBef>
            </a:pPr>
            <a:r>
              <a:rPr lang="zh-CN" altLang="en-US" sz="1600" dirty="0">
                <a:solidFill>
                  <a:schemeClr val="accent2"/>
                </a:solidFill>
                <a:cs typeface="+mn-ea"/>
                <a:sym typeface="+mn-lt"/>
              </a:rPr>
              <a:t>填写段落标题</a:t>
            </a:r>
            <a:endParaRPr lang="en-US" sz="1600" dirty="0">
              <a:solidFill>
                <a:schemeClr val="accent2"/>
              </a:solidFill>
              <a:cs typeface="+mn-ea"/>
              <a:sym typeface="+mn-lt"/>
            </a:endParaRPr>
          </a:p>
          <a:p>
            <a:pPr algn="just">
              <a:lnSpc>
                <a:spcPts val="1800"/>
              </a:lnSpc>
              <a:spcBef>
                <a:spcPts val="800"/>
              </a:spcBef>
            </a:pPr>
            <a:r>
              <a:rPr lang="zh-CN" altLang="en-US" sz="1100" dirty="0">
                <a:solidFill>
                  <a:schemeClr val="tx1">
                    <a:lumMod val="65000"/>
                    <a:lumOff val="35000"/>
                  </a:schemeClr>
                </a:solidFill>
                <a:cs typeface="+mn-ea"/>
                <a:sym typeface="+mn-lt"/>
              </a:rPr>
              <a:t>您的内容打在这里，或者通过复制您的文本后，在此框中选择粘贴，并选择只保留文字。</a:t>
            </a:r>
            <a:endParaRPr lang="en-US" sz="1100" dirty="0">
              <a:solidFill>
                <a:schemeClr val="tx1">
                  <a:lumMod val="65000"/>
                  <a:lumOff val="35000"/>
                </a:schemeClr>
              </a:solidFill>
              <a:cs typeface="+mn-ea"/>
              <a:sym typeface="+mn-lt"/>
            </a:endParaRPr>
          </a:p>
        </p:txBody>
      </p:sp>
      <p:sp>
        <p:nvSpPr>
          <p:cNvPr id="17" name="Rectangle 8"/>
          <p:cNvSpPr/>
          <p:nvPr/>
        </p:nvSpPr>
        <p:spPr>
          <a:xfrm>
            <a:off x="3259060" y="4810345"/>
            <a:ext cx="1848167" cy="1025922"/>
          </a:xfrm>
          <a:prstGeom prst="rect">
            <a:avLst/>
          </a:prstGeom>
        </p:spPr>
        <p:txBody>
          <a:bodyPr wrap="square" lIns="0" tIns="0" rIns="0" bIns="0">
            <a:spAutoFit/>
          </a:bodyPr>
          <a:lstStyle/>
          <a:p>
            <a:pPr algn="just">
              <a:lnSpc>
                <a:spcPts val="1800"/>
              </a:lnSpc>
              <a:spcBef>
                <a:spcPts val="800"/>
              </a:spcBef>
            </a:pPr>
            <a:r>
              <a:rPr lang="zh-CN" altLang="en-US" sz="1600" dirty="0">
                <a:solidFill>
                  <a:schemeClr val="accent2"/>
                </a:solidFill>
                <a:cs typeface="+mn-ea"/>
                <a:sym typeface="+mn-lt"/>
              </a:rPr>
              <a:t>填写段落标题</a:t>
            </a:r>
            <a:endParaRPr lang="en-US" sz="1600" dirty="0">
              <a:solidFill>
                <a:schemeClr val="accent2"/>
              </a:solidFill>
              <a:cs typeface="+mn-ea"/>
              <a:sym typeface="+mn-lt"/>
            </a:endParaRPr>
          </a:p>
          <a:p>
            <a:pPr algn="just">
              <a:lnSpc>
                <a:spcPts val="1800"/>
              </a:lnSpc>
              <a:spcBef>
                <a:spcPts val="800"/>
              </a:spcBef>
            </a:pPr>
            <a:r>
              <a:rPr lang="zh-CN" altLang="en-US" sz="1100" dirty="0">
                <a:solidFill>
                  <a:schemeClr val="tx1">
                    <a:lumMod val="65000"/>
                    <a:lumOff val="35000"/>
                  </a:schemeClr>
                </a:solidFill>
                <a:cs typeface="+mn-ea"/>
                <a:sym typeface="+mn-lt"/>
              </a:rPr>
              <a:t>您的内容打在这里，或者通过复制您的文本后，在此框中选择粘贴，并选择只保留文字。</a:t>
            </a:r>
            <a:endParaRPr lang="en-US" sz="1100" dirty="0">
              <a:solidFill>
                <a:schemeClr val="tx1">
                  <a:lumMod val="65000"/>
                  <a:lumOff val="35000"/>
                </a:schemeClr>
              </a:solidFill>
              <a:cs typeface="+mn-ea"/>
              <a:sym typeface="+mn-lt"/>
            </a:endParaRPr>
          </a:p>
        </p:txBody>
      </p:sp>
      <p:sp>
        <p:nvSpPr>
          <p:cNvPr id="18" name="Rectangle 8"/>
          <p:cNvSpPr/>
          <p:nvPr/>
        </p:nvSpPr>
        <p:spPr>
          <a:xfrm>
            <a:off x="5374306" y="4810345"/>
            <a:ext cx="1848167" cy="1025922"/>
          </a:xfrm>
          <a:prstGeom prst="rect">
            <a:avLst/>
          </a:prstGeom>
        </p:spPr>
        <p:txBody>
          <a:bodyPr wrap="square" lIns="0" tIns="0" rIns="0" bIns="0">
            <a:spAutoFit/>
          </a:bodyPr>
          <a:lstStyle/>
          <a:p>
            <a:pPr algn="just">
              <a:lnSpc>
                <a:spcPts val="1800"/>
              </a:lnSpc>
              <a:spcBef>
                <a:spcPts val="800"/>
              </a:spcBef>
            </a:pPr>
            <a:r>
              <a:rPr lang="zh-CN" altLang="en-US" sz="1600" dirty="0">
                <a:solidFill>
                  <a:schemeClr val="accent2"/>
                </a:solidFill>
                <a:cs typeface="+mn-ea"/>
                <a:sym typeface="+mn-lt"/>
              </a:rPr>
              <a:t>填写段落标题</a:t>
            </a:r>
            <a:endParaRPr lang="en-US" sz="1600" dirty="0">
              <a:solidFill>
                <a:schemeClr val="accent2"/>
              </a:solidFill>
              <a:cs typeface="+mn-ea"/>
              <a:sym typeface="+mn-lt"/>
            </a:endParaRPr>
          </a:p>
          <a:p>
            <a:pPr algn="just">
              <a:lnSpc>
                <a:spcPts val="1800"/>
              </a:lnSpc>
              <a:spcBef>
                <a:spcPts val="800"/>
              </a:spcBef>
            </a:pPr>
            <a:r>
              <a:rPr lang="zh-CN" altLang="en-US" sz="1100" dirty="0">
                <a:solidFill>
                  <a:schemeClr val="tx1">
                    <a:lumMod val="65000"/>
                    <a:lumOff val="35000"/>
                  </a:schemeClr>
                </a:solidFill>
                <a:cs typeface="+mn-ea"/>
                <a:sym typeface="+mn-lt"/>
              </a:rPr>
              <a:t>您的内容打在这里，或者通过复制您的文本后，在此框中选择粘贴，并选择只保留文字。</a:t>
            </a:r>
            <a:endParaRPr lang="en-US" sz="1100" dirty="0">
              <a:solidFill>
                <a:schemeClr val="tx1">
                  <a:lumMod val="65000"/>
                  <a:lumOff val="35000"/>
                </a:schemeClr>
              </a:solidFill>
              <a:cs typeface="+mn-ea"/>
              <a:sym typeface="+mn-lt"/>
            </a:endParaRPr>
          </a:p>
        </p:txBody>
      </p:sp>
      <p:sp>
        <p:nvSpPr>
          <p:cNvPr id="19" name="文本框 18">
            <a:extLst>
              <a:ext uri="{FF2B5EF4-FFF2-40B4-BE49-F238E27FC236}">
                <a16:creationId xmlns="" xmlns:a16="http://schemas.microsoft.com/office/drawing/2014/main" id="{F72F7512-4D12-4CA1-BDF5-265EBF54A691}"/>
              </a:ext>
            </a:extLst>
          </p:cNvPr>
          <p:cNvSpPr txBox="1"/>
          <p:nvPr/>
        </p:nvSpPr>
        <p:spPr>
          <a:xfrm>
            <a:off x="419285" y="366875"/>
            <a:ext cx="923740"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bg1"/>
                </a:solidFill>
                <a:latin typeface="Century Gothic" panose="020B0502020202020204" pitchFamily="34" charset="0"/>
              </a:rPr>
              <a:t>03</a:t>
            </a:r>
            <a:endParaRPr lang="zh-CN" altLang="en-US" sz="4000" dirty="0">
              <a:solidFill>
                <a:schemeClr val="bg1"/>
              </a:solidFill>
              <a:latin typeface="Century Gothic" panose="020B0502020202020204" pitchFamily="34" charset="0"/>
            </a:endParaRPr>
          </a:p>
        </p:txBody>
      </p:sp>
      <p:grpSp>
        <p:nvGrpSpPr>
          <p:cNvPr id="20" name="组合 19">
            <a:extLst>
              <a:ext uri="{FF2B5EF4-FFF2-40B4-BE49-F238E27FC236}">
                <a16:creationId xmlns="" xmlns:a16="http://schemas.microsoft.com/office/drawing/2014/main" id="{4BF202B1-CD8A-4381-A9C4-B9A25A153C23}"/>
              </a:ext>
            </a:extLst>
          </p:cNvPr>
          <p:cNvGrpSpPr/>
          <p:nvPr/>
        </p:nvGrpSpPr>
        <p:grpSpPr>
          <a:xfrm>
            <a:off x="1473289" y="371367"/>
            <a:ext cx="4260761" cy="804130"/>
            <a:chOff x="7318011" y="1456480"/>
            <a:chExt cx="4260761" cy="804130"/>
          </a:xfrm>
        </p:grpSpPr>
        <p:sp>
          <p:nvSpPr>
            <p:cNvPr id="21" name="文本框 20">
              <a:extLst>
                <a:ext uri="{FF2B5EF4-FFF2-40B4-BE49-F238E27FC236}">
                  <a16:creationId xmlns="" xmlns:a16="http://schemas.microsoft.com/office/drawing/2014/main" id="{594F92D7-EFB1-41D3-BE3B-874B8BCBB3F6}"/>
                </a:ext>
              </a:extLst>
            </p:cNvPr>
            <p:cNvSpPr txBox="1"/>
            <p:nvPr/>
          </p:nvSpPr>
          <p:spPr>
            <a:xfrm>
              <a:off x="7318011" y="145648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tx1">
                      <a:lumMod val="85000"/>
                      <a:lumOff val="15000"/>
                    </a:schemeClr>
                  </a:solidFill>
                </a:rPr>
                <a:t>行业前景</a:t>
              </a:r>
            </a:p>
          </p:txBody>
        </p:sp>
        <p:sp>
          <p:nvSpPr>
            <p:cNvPr id="22" name="文本框 21">
              <a:extLst>
                <a:ext uri="{FF2B5EF4-FFF2-40B4-BE49-F238E27FC236}">
                  <a16:creationId xmlns="" xmlns:a16="http://schemas.microsoft.com/office/drawing/2014/main" id="{150839EE-F42E-4FC9-9FE8-2A3D9859DB06}"/>
                </a:ext>
              </a:extLst>
            </p:cNvPr>
            <p:cNvSpPr txBox="1"/>
            <p:nvPr/>
          </p:nvSpPr>
          <p:spPr>
            <a:xfrm>
              <a:off x="7318011" y="1984059"/>
              <a:ext cx="4260761"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Century Gothic" panose="020B0502020202020204" pitchFamily="34" charset="0"/>
                  <a:ea typeface="+mj-ea"/>
                </a:rPr>
                <a:t>The user can demonstrate on a projector or computer</a:t>
              </a:r>
            </a:p>
          </p:txBody>
        </p:sp>
      </p:grpSp>
    </p:spTree>
    <p:extLst>
      <p:ext uri="{BB962C8B-B14F-4D97-AF65-F5344CB8AC3E}">
        <p14:creationId xmlns:p14="http://schemas.microsoft.com/office/powerpoint/2010/main" val="3871586960"/>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300" fill="hold"/>
                                        <p:tgtEl>
                                          <p:spTgt spid="9"/>
                                        </p:tgtEl>
                                        <p:attrNameLst>
                                          <p:attrName>ppt_w</p:attrName>
                                        </p:attrNameLst>
                                      </p:cBhvr>
                                      <p:tavLst>
                                        <p:tav tm="0">
                                          <p:val>
                                            <p:fltVal val="0"/>
                                          </p:val>
                                        </p:tav>
                                        <p:tav tm="100000">
                                          <p:val>
                                            <p:strVal val="#ppt_w"/>
                                          </p:val>
                                        </p:tav>
                                      </p:tavLst>
                                    </p:anim>
                                    <p:anim calcmode="lin" valueType="num">
                                      <p:cBhvr>
                                        <p:cTn id="8" dur="300" fill="hold"/>
                                        <p:tgtEl>
                                          <p:spTgt spid="9"/>
                                        </p:tgtEl>
                                        <p:attrNameLst>
                                          <p:attrName>ppt_h</p:attrName>
                                        </p:attrNameLst>
                                      </p:cBhvr>
                                      <p:tavLst>
                                        <p:tav tm="0">
                                          <p:val>
                                            <p:fltVal val="0"/>
                                          </p:val>
                                        </p:tav>
                                        <p:tav tm="100000">
                                          <p:val>
                                            <p:strVal val="#ppt_h"/>
                                          </p:val>
                                        </p:tav>
                                      </p:tavLst>
                                    </p:anim>
                                    <p:animEffect transition="in" filter="fade">
                                      <p:cBhvr>
                                        <p:cTn id="9" dur="300"/>
                                        <p:tgtEl>
                                          <p:spTgt spid="9"/>
                                        </p:tgtEl>
                                      </p:cBhvr>
                                    </p:animEffect>
                                  </p:childTnLst>
                                </p:cTn>
                              </p:par>
                            </p:childTnLst>
                          </p:cTn>
                        </p:par>
                        <p:par>
                          <p:cTn id="10" fill="hold">
                            <p:stCondLst>
                              <p:cond delay="300"/>
                            </p:stCondLst>
                            <p:childTnLst>
                              <p:par>
                                <p:cTn id="11" presetID="53" presetClass="entr" presetSubtype="16"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300" fill="hold"/>
                                        <p:tgtEl>
                                          <p:spTgt spid="7"/>
                                        </p:tgtEl>
                                        <p:attrNameLst>
                                          <p:attrName>ppt_w</p:attrName>
                                        </p:attrNameLst>
                                      </p:cBhvr>
                                      <p:tavLst>
                                        <p:tav tm="0">
                                          <p:val>
                                            <p:fltVal val="0"/>
                                          </p:val>
                                        </p:tav>
                                        <p:tav tm="100000">
                                          <p:val>
                                            <p:strVal val="#ppt_w"/>
                                          </p:val>
                                        </p:tav>
                                      </p:tavLst>
                                    </p:anim>
                                    <p:anim calcmode="lin" valueType="num">
                                      <p:cBhvr>
                                        <p:cTn id="14" dur="300" fill="hold"/>
                                        <p:tgtEl>
                                          <p:spTgt spid="7"/>
                                        </p:tgtEl>
                                        <p:attrNameLst>
                                          <p:attrName>ppt_h</p:attrName>
                                        </p:attrNameLst>
                                      </p:cBhvr>
                                      <p:tavLst>
                                        <p:tav tm="0">
                                          <p:val>
                                            <p:fltVal val="0"/>
                                          </p:val>
                                        </p:tav>
                                        <p:tav tm="100000">
                                          <p:val>
                                            <p:strVal val="#ppt_h"/>
                                          </p:val>
                                        </p:tav>
                                      </p:tavLst>
                                    </p:anim>
                                    <p:animEffect transition="in" filter="fade">
                                      <p:cBhvr>
                                        <p:cTn id="15" dur="300"/>
                                        <p:tgtEl>
                                          <p:spTgt spid="7"/>
                                        </p:tgtEl>
                                      </p:cBhvr>
                                    </p:animEffect>
                                  </p:childTnLst>
                                </p:cTn>
                              </p:par>
                            </p:childTnLst>
                          </p:cTn>
                        </p:par>
                        <p:par>
                          <p:cTn id="16" fill="hold">
                            <p:stCondLst>
                              <p:cond delay="600"/>
                            </p:stCondLst>
                            <p:childTnLst>
                              <p:par>
                                <p:cTn id="17" presetID="53" presetClass="entr" presetSubtype="16"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300" fill="hold"/>
                                        <p:tgtEl>
                                          <p:spTgt spid="8"/>
                                        </p:tgtEl>
                                        <p:attrNameLst>
                                          <p:attrName>ppt_w</p:attrName>
                                        </p:attrNameLst>
                                      </p:cBhvr>
                                      <p:tavLst>
                                        <p:tav tm="0">
                                          <p:val>
                                            <p:fltVal val="0"/>
                                          </p:val>
                                        </p:tav>
                                        <p:tav tm="100000">
                                          <p:val>
                                            <p:strVal val="#ppt_w"/>
                                          </p:val>
                                        </p:tav>
                                      </p:tavLst>
                                    </p:anim>
                                    <p:anim calcmode="lin" valueType="num">
                                      <p:cBhvr>
                                        <p:cTn id="20" dur="300" fill="hold"/>
                                        <p:tgtEl>
                                          <p:spTgt spid="8"/>
                                        </p:tgtEl>
                                        <p:attrNameLst>
                                          <p:attrName>ppt_h</p:attrName>
                                        </p:attrNameLst>
                                      </p:cBhvr>
                                      <p:tavLst>
                                        <p:tav tm="0">
                                          <p:val>
                                            <p:fltVal val="0"/>
                                          </p:val>
                                        </p:tav>
                                        <p:tav tm="100000">
                                          <p:val>
                                            <p:strVal val="#ppt_h"/>
                                          </p:val>
                                        </p:tav>
                                      </p:tavLst>
                                    </p:anim>
                                    <p:animEffect transition="in" filter="fade">
                                      <p:cBhvr>
                                        <p:cTn id="21" dur="300"/>
                                        <p:tgtEl>
                                          <p:spTgt spid="8"/>
                                        </p:tgtEl>
                                      </p:cBhvr>
                                    </p:animEffect>
                                  </p:childTnLst>
                                </p:cTn>
                              </p:par>
                            </p:childTnLst>
                          </p:cTn>
                        </p:par>
                        <p:par>
                          <p:cTn id="22" fill="hold">
                            <p:stCondLst>
                              <p:cond delay="900"/>
                            </p:stCondLst>
                            <p:childTnLst>
                              <p:par>
                                <p:cTn id="23" presetID="10"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14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11"/>
                                        </p:tgtEl>
                                        <p:attrNameLst>
                                          <p:attrName>ppt_y</p:attrName>
                                        </p:attrNameLst>
                                      </p:cBhvr>
                                      <p:tavLst>
                                        <p:tav tm="0">
                                          <p:val>
                                            <p:strVal val="#ppt_y"/>
                                          </p:val>
                                        </p:tav>
                                        <p:tav tm="100000">
                                          <p:val>
                                            <p:strVal val="#ppt_y"/>
                                          </p:val>
                                        </p:tav>
                                      </p:tavLst>
                                    </p:anim>
                                    <p:anim calcmode="lin" valueType="num">
                                      <p:cBhvr>
                                        <p:cTn id="34"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11"/>
                                        </p:tgtEl>
                                      </p:cBhvr>
                                    </p:animEffect>
                                  </p:childTnLst>
                                </p:cTn>
                              </p:par>
                              <p:par>
                                <p:cTn id="37" presetID="34" presetClass="emph" presetSubtype="0" fill="hold" grpId="1" nodeType="withEffect">
                                  <p:stCondLst>
                                    <p:cond delay="0"/>
                                  </p:stCondLst>
                                  <p:iterate type="lt">
                                    <p:tmPct val="10000"/>
                                  </p:iterate>
                                  <p:childTnLst>
                                    <p:animMotion origin="layout" path="M -2.70833E-6 -1.85185E-6 L 0.00013 -0.07407 " pathEditMode="relative" rAng="0" ptsTypes="AA">
                                      <p:cBhvr>
                                        <p:cTn id="38" dur="250" accel="50000" decel="50000" autoRev="1" fill="hold">
                                          <p:stCondLst>
                                            <p:cond delay="0"/>
                                          </p:stCondLst>
                                        </p:cTn>
                                        <p:tgtEl>
                                          <p:spTgt spid="11"/>
                                        </p:tgtEl>
                                        <p:attrNameLst>
                                          <p:attrName>ppt_x</p:attrName>
                                          <p:attrName>ppt_y</p:attrName>
                                        </p:attrNameLst>
                                      </p:cBhvr>
                                      <p:rCtr x="0" y="-3704"/>
                                    </p:animMotion>
                                    <p:animRot by="1500000">
                                      <p:cBhvr>
                                        <p:cTn id="39" dur="125" fill="hold">
                                          <p:stCondLst>
                                            <p:cond delay="0"/>
                                          </p:stCondLst>
                                        </p:cTn>
                                        <p:tgtEl>
                                          <p:spTgt spid="11"/>
                                        </p:tgtEl>
                                        <p:attrNameLst>
                                          <p:attrName>r</p:attrName>
                                        </p:attrNameLst>
                                      </p:cBhvr>
                                    </p:animRot>
                                    <p:animRot by="-1500000">
                                      <p:cBhvr>
                                        <p:cTn id="40" dur="125" fill="hold">
                                          <p:stCondLst>
                                            <p:cond delay="125"/>
                                          </p:stCondLst>
                                        </p:cTn>
                                        <p:tgtEl>
                                          <p:spTgt spid="11"/>
                                        </p:tgtEl>
                                        <p:attrNameLst>
                                          <p:attrName>r</p:attrName>
                                        </p:attrNameLst>
                                      </p:cBhvr>
                                    </p:animRot>
                                    <p:animRot by="-1500000">
                                      <p:cBhvr>
                                        <p:cTn id="41" dur="125" fill="hold">
                                          <p:stCondLst>
                                            <p:cond delay="250"/>
                                          </p:stCondLst>
                                        </p:cTn>
                                        <p:tgtEl>
                                          <p:spTgt spid="11"/>
                                        </p:tgtEl>
                                        <p:attrNameLst>
                                          <p:attrName>r</p:attrName>
                                        </p:attrNameLst>
                                      </p:cBhvr>
                                    </p:animRot>
                                    <p:animRot by="1500000">
                                      <p:cBhvr>
                                        <p:cTn id="42" dur="125" fill="hold">
                                          <p:stCondLst>
                                            <p:cond delay="375"/>
                                          </p:stCondLst>
                                        </p:cTn>
                                        <p:tgtEl>
                                          <p:spTgt spid="11"/>
                                        </p:tgtEl>
                                        <p:attrNameLst>
                                          <p:attrName>r</p:attrName>
                                        </p:attrNameLst>
                                      </p:cBhvr>
                                    </p:animRot>
                                  </p:childTnLst>
                                </p:cTn>
                              </p:par>
                            </p:childTnLst>
                          </p:cTn>
                        </p:par>
                        <p:par>
                          <p:cTn id="43" fill="hold">
                            <p:stCondLst>
                              <p:cond delay="2050"/>
                            </p:stCondLst>
                            <p:childTnLst>
                              <p:par>
                                <p:cTn id="44" presetID="41" presetClass="entr" presetSubtype="0"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47" dur="300" fill="hold"/>
                                        <p:tgtEl>
                                          <p:spTgt spid="13"/>
                                        </p:tgtEl>
                                        <p:attrNameLst>
                                          <p:attrName>ppt_y</p:attrName>
                                        </p:attrNameLst>
                                      </p:cBhvr>
                                      <p:tavLst>
                                        <p:tav tm="0">
                                          <p:val>
                                            <p:strVal val="#ppt_y"/>
                                          </p:val>
                                        </p:tav>
                                        <p:tav tm="100000">
                                          <p:val>
                                            <p:strVal val="#ppt_y"/>
                                          </p:val>
                                        </p:tav>
                                      </p:tavLst>
                                    </p:anim>
                                    <p:anim calcmode="lin" valueType="num">
                                      <p:cBhvr>
                                        <p:cTn id="48"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49"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50" dur="300" tmFilter="0,0; .5, 1; 1, 1"/>
                                        <p:tgtEl>
                                          <p:spTgt spid="13"/>
                                        </p:tgtEl>
                                      </p:cBhvr>
                                    </p:animEffect>
                                  </p:childTnLst>
                                </p:cTn>
                              </p:par>
                            </p:childTnLst>
                          </p:cTn>
                        </p:par>
                        <p:par>
                          <p:cTn id="51" fill="hold">
                            <p:stCondLst>
                              <p:cond delay="2350"/>
                            </p:stCondLst>
                            <p:childTnLst>
                              <p:par>
                                <p:cTn id="52" presetID="41" presetClass="entr" presetSubtype="0"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p:cTn id="54" dur="3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55" dur="300" fill="hold"/>
                                        <p:tgtEl>
                                          <p:spTgt spid="14"/>
                                        </p:tgtEl>
                                        <p:attrNameLst>
                                          <p:attrName>ppt_y</p:attrName>
                                        </p:attrNameLst>
                                      </p:cBhvr>
                                      <p:tavLst>
                                        <p:tav tm="0">
                                          <p:val>
                                            <p:strVal val="#ppt_y"/>
                                          </p:val>
                                        </p:tav>
                                        <p:tav tm="100000">
                                          <p:val>
                                            <p:strVal val="#ppt_y"/>
                                          </p:val>
                                        </p:tav>
                                      </p:tavLst>
                                    </p:anim>
                                    <p:anim calcmode="lin" valueType="num">
                                      <p:cBhvr>
                                        <p:cTn id="56" dur="3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7" dur="3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8" dur="300" tmFilter="0,0; .5, 1; 1, 1"/>
                                        <p:tgtEl>
                                          <p:spTgt spid="14"/>
                                        </p:tgtEl>
                                      </p:cBhvr>
                                    </p:animEffect>
                                  </p:childTnLst>
                                </p:cTn>
                              </p:par>
                            </p:childTnLst>
                          </p:cTn>
                        </p:par>
                        <p:par>
                          <p:cTn id="59" fill="hold">
                            <p:stCondLst>
                              <p:cond delay="2650"/>
                            </p:stCondLst>
                            <p:childTnLst>
                              <p:par>
                                <p:cTn id="60" presetID="41" presetClass="entr" presetSubtype="0"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p:cTn id="62" dur="3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3" dur="300" fill="hold"/>
                                        <p:tgtEl>
                                          <p:spTgt spid="17"/>
                                        </p:tgtEl>
                                        <p:attrNameLst>
                                          <p:attrName>ppt_y</p:attrName>
                                        </p:attrNameLst>
                                      </p:cBhvr>
                                      <p:tavLst>
                                        <p:tav tm="0">
                                          <p:val>
                                            <p:strVal val="#ppt_y"/>
                                          </p:val>
                                        </p:tav>
                                        <p:tav tm="100000">
                                          <p:val>
                                            <p:strVal val="#ppt_y"/>
                                          </p:val>
                                        </p:tav>
                                      </p:tavLst>
                                    </p:anim>
                                    <p:anim calcmode="lin" valueType="num">
                                      <p:cBhvr>
                                        <p:cTn id="64" dur="3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65" dur="3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66" dur="300" tmFilter="0,0; .5, 1; 1, 1"/>
                                        <p:tgtEl>
                                          <p:spTgt spid="17"/>
                                        </p:tgtEl>
                                      </p:cBhvr>
                                    </p:animEffect>
                                  </p:childTnLst>
                                </p:cTn>
                              </p:par>
                            </p:childTnLst>
                          </p:cTn>
                        </p:par>
                        <p:par>
                          <p:cTn id="67" fill="hold">
                            <p:stCondLst>
                              <p:cond delay="2950"/>
                            </p:stCondLst>
                            <p:childTnLst>
                              <p:par>
                                <p:cTn id="68" presetID="41" presetClass="entr" presetSubtype="0"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cBhvr>
                                        <p:cTn id="70" dur="3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71" dur="300" fill="hold"/>
                                        <p:tgtEl>
                                          <p:spTgt spid="18"/>
                                        </p:tgtEl>
                                        <p:attrNameLst>
                                          <p:attrName>ppt_y</p:attrName>
                                        </p:attrNameLst>
                                      </p:cBhvr>
                                      <p:tavLst>
                                        <p:tav tm="0">
                                          <p:val>
                                            <p:strVal val="#ppt_y"/>
                                          </p:val>
                                        </p:tav>
                                        <p:tav tm="100000">
                                          <p:val>
                                            <p:strVal val="#ppt_y"/>
                                          </p:val>
                                        </p:tav>
                                      </p:tavLst>
                                    </p:anim>
                                    <p:anim calcmode="lin" valueType="num">
                                      <p:cBhvr>
                                        <p:cTn id="72" dur="3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73" dur="3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74" dur="3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p:bldP spid="11" grpId="1"/>
      <p:bldP spid="13" grpId="0"/>
      <p:bldP spid="14" grpId="0"/>
      <p:bldP spid="17"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066800" y="1562099"/>
            <a:ext cx="5029200" cy="1828800"/>
          </a:xfrm>
          <a:prstGeom prst="rect">
            <a:avLst/>
          </a:prstGeom>
        </p:spPr>
      </p:pic>
      <p:sp>
        <p:nvSpPr>
          <p:cNvPr id="7" name="Rectangle 11"/>
          <p:cNvSpPr/>
          <p:nvPr/>
        </p:nvSpPr>
        <p:spPr>
          <a:xfrm>
            <a:off x="1066800" y="1562100"/>
            <a:ext cx="2282456" cy="1828800"/>
          </a:xfrm>
          <a:prstGeom prst="rect">
            <a:avLst/>
          </a:prstGeom>
          <a:solidFill>
            <a:srgbClr val="A72527">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ym typeface="+mn-lt"/>
            </a:endParaRPr>
          </a:p>
        </p:txBody>
      </p:sp>
      <p:sp>
        <p:nvSpPr>
          <p:cNvPr id="8" name="Rectangle 14"/>
          <p:cNvSpPr/>
          <p:nvPr/>
        </p:nvSpPr>
        <p:spPr>
          <a:xfrm>
            <a:off x="1592475" y="2291835"/>
            <a:ext cx="1231107" cy="369332"/>
          </a:xfrm>
          <a:prstGeom prst="rect">
            <a:avLst/>
          </a:prstGeom>
        </p:spPr>
        <p:txBody>
          <a:bodyPr wrap="none" lIns="0" tIns="0" rIns="0" bIns="0" anchor="ctr">
            <a:spAutoFit/>
          </a:bodyPr>
          <a:lstStyle/>
          <a:p>
            <a:pPr algn="ctr"/>
            <a:r>
              <a:rPr lang="zh-CN" altLang="en-US" sz="2400" dirty="0">
                <a:solidFill>
                  <a:srgbClr val="F9F9F9"/>
                </a:solidFill>
                <a:latin typeface="+mn-ea"/>
                <a:cs typeface="+mn-ea"/>
                <a:sym typeface="+mn-lt"/>
              </a:rPr>
              <a:t>填写标题</a:t>
            </a:r>
            <a:endParaRPr lang="en-US" sz="2400" dirty="0">
              <a:solidFill>
                <a:srgbClr val="F9F9F9"/>
              </a:solidFill>
              <a:latin typeface="+mn-ea"/>
              <a:cs typeface="+mn-ea"/>
              <a:sym typeface="+mn-lt"/>
            </a:endParaRPr>
          </a:p>
        </p:txBody>
      </p:sp>
      <p:sp>
        <p:nvSpPr>
          <p:cNvPr id="9" name="Rectangle 16"/>
          <p:cNvSpPr/>
          <p:nvPr/>
        </p:nvSpPr>
        <p:spPr>
          <a:xfrm>
            <a:off x="1066800" y="3620940"/>
            <a:ext cx="5029200" cy="692497"/>
          </a:xfrm>
          <a:prstGeom prst="rect">
            <a:avLst/>
          </a:prstGeom>
          <a:noFill/>
        </p:spPr>
        <p:txBody>
          <a:bodyPr wrap="square" lIns="0" tIns="0" rIns="0" bIns="0" rtlCol="0">
            <a:spAutoFit/>
          </a:bodyPr>
          <a:lstStyle/>
          <a:p>
            <a:pPr algn="just">
              <a:lnSpc>
                <a:spcPts val="1800"/>
              </a:lnSpc>
              <a:spcAft>
                <a:spcPts val="1000"/>
              </a:spcAft>
            </a:pPr>
            <a:r>
              <a:rPr lang="zh-CN" altLang="en-US" sz="1100" dirty="0">
                <a:solidFill>
                  <a:schemeClr val="tx1">
                    <a:lumMod val="65000"/>
                    <a:lumOff val="35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10" name="TextBox 17"/>
          <p:cNvSpPr txBox="1"/>
          <p:nvPr/>
        </p:nvSpPr>
        <p:spPr>
          <a:xfrm>
            <a:off x="1066800" y="5244243"/>
            <a:ext cx="729367" cy="553998"/>
          </a:xfrm>
          <a:prstGeom prst="rect">
            <a:avLst/>
          </a:prstGeom>
          <a:noFill/>
        </p:spPr>
        <p:txBody>
          <a:bodyPr wrap="none" lIns="0" tIns="0" rIns="0" bIns="0" rtlCol="0" anchor="ctr">
            <a:spAutoFit/>
          </a:bodyPr>
          <a:lstStyle/>
          <a:p>
            <a:r>
              <a:rPr lang="en-US" sz="3600" b="1" dirty="0">
                <a:solidFill>
                  <a:schemeClr val="bg2">
                    <a:lumMod val="50000"/>
                  </a:schemeClr>
                </a:solidFill>
                <a:cs typeface="+mn-ea"/>
                <a:sym typeface="+mn-lt"/>
              </a:rPr>
              <a:t>69%</a:t>
            </a:r>
          </a:p>
        </p:txBody>
      </p:sp>
      <p:sp>
        <p:nvSpPr>
          <p:cNvPr id="11" name="Rectangle 18"/>
          <p:cNvSpPr/>
          <p:nvPr/>
        </p:nvSpPr>
        <p:spPr>
          <a:xfrm>
            <a:off x="2198658" y="5290409"/>
            <a:ext cx="3897342" cy="461665"/>
          </a:xfrm>
          <a:prstGeom prst="rect">
            <a:avLst/>
          </a:prstGeom>
          <a:noFill/>
        </p:spPr>
        <p:txBody>
          <a:bodyPr wrap="square" lIns="0" tIns="0" rIns="0" bIns="0" rtlCol="0">
            <a:spAutoFit/>
          </a:bodyPr>
          <a:lstStyle/>
          <a:p>
            <a:pPr algn="just">
              <a:lnSpc>
                <a:spcPts val="1800"/>
              </a:lnSpc>
              <a:spcAft>
                <a:spcPts val="1000"/>
              </a:spcAft>
            </a:pPr>
            <a:r>
              <a:rPr lang="zh-CN" altLang="en-US" sz="1100" dirty="0">
                <a:solidFill>
                  <a:schemeClr val="tx1">
                    <a:lumMod val="65000"/>
                    <a:lumOff val="35000"/>
                  </a:schemeClr>
                </a:solidFill>
                <a:cs typeface="+mn-ea"/>
                <a:sym typeface="+mn-lt"/>
              </a:rPr>
              <a:t>您的内容打在这里，或者通过复制您的文本后，在此框中选择粘贴，并选择只保留文字。</a:t>
            </a:r>
            <a:endParaRPr lang="en-US" altLang="zh-CN" sz="1100" dirty="0">
              <a:solidFill>
                <a:schemeClr val="tx1">
                  <a:lumMod val="65000"/>
                  <a:lumOff val="35000"/>
                </a:schemeClr>
              </a:solidFill>
              <a:cs typeface="+mn-ea"/>
              <a:sym typeface="+mn-lt"/>
            </a:endParaRPr>
          </a:p>
        </p:txBody>
      </p:sp>
      <p:graphicFrame>
        <p:nvGraphicFramePr>
          <p:cNvPr id="12" name="Chart 26"/>
          <p:cNvGraphicFramePr/>
          <p:nvPr>
            <p:extLst>
              <p:ext uri="{D42A27DB-BD31-4B8C-83A1-F6EECF244321}">
                <p14:modId xmlns:p14="http://schemas.microsoft.com/office/powerpoint/2010/main" val="2097714577"/>
              </p:ext>
            </p:extLst>
          </p:nvPr>
        </p:nvGraphicFramePr>
        <p:xfrm>
          <a:off x="7038573" y="1197982"/>
          <a:ext cx="3815907" cy="4580512"/>
        </p:xfrm>
        <a:graphic>
          <a:graphicData uri="http://schemas.openxmlformats.org/drawingml/2006/chart">
            <c:chart xmlns:c="http://schemas.openxmlformats.org/drawingml/2006/chart" xmlns:r="http://schemas.openxmlformats.org/officeDocument/2006/relationships" r:id="rId4"/>
          </a:graphicData>
        </a:graphic>
      </p:graphicFrame>
      <p:sp>
        <p:nvSpPr>
          <p:cNvPr id="13" name="Rectangle 27"/>
          <p:cNvSpPr/>
          <p:nvPr/>
        </p:nvSpPr>
        <p:spPr>
          <a:xfrm>
            <a:off x="7844178" y="2695388"/>
            <a:ext cx="2204698" cy="1177245"/>
          </a:xfrm>
          <a:prstGeom prst="rect">
            <a:avLst/>
          </a:prstGeom>
        </p:spPr>
        <p:txBody>
          <a:bodyPr wrap="square" lIns="0" tIns="0" rIns="0" bIns="0">
            <a:spAutoFit/>
          </a:bodyPr>
          <a:lstStyle/>
          <a:p>
            <a:pPr lvl="0" algn="ctr">
              <a:lnSpc>
                <a:spcPct val="150000"/>
              </a:lnSpc>
            </a:pPr>
            <a:r>
              <a:rPr lang="zh-CN" altLang="en-US" b="1" dirty="0">
                <a:solidFill>
                  <a:schemeClr val="tx1">
                    <a:lumMod val="65000"/>
                    <a:lumOff val="35000"/>
                  </a:schemeClr>
                </a:solidFill>
                <a:cs typeface="+mn-ea"/>
                <a:sym typeface="+mn-lt"/>
              </a:rPr>
              <a:t>填写标题</a:t>
            </a:r>
            <a:endParaRPr lang="en-US" altLang="zh-CN" sz="1300" dirty="0">
              <a:solidFill>
                <a:schemeClr val="tx1">
                  <a:lumMod val="65000"/>
                  <a:lumOff val="35000"/>
                </a:schemeClr>
              </a:solidFill>
              <a:cs typeface="+mn-ea"/>
              <a:sym typeface="+mn-lt"/>
            </a:endParaRPr>
          </a:p>
          <a:p>
            <a:pPr lvl="0" algn="ctr">
              <a:lnSpc>
                <a:spcPct val="150000"/>
              </a:lnSpc>
            </a:pPr>
            <a:r>
              <a:rPr lang="zh-CN" altLang="en-US" sz="1100" dirty="0">
                <a:solidFill>
                  <a:schemeClr val="tx1">
                    <a:lumMod val="65000"/>
                    <a:lumOff val="35000"/>
                  </a:schemeClr>
                </a:solidFill>
                <a:cs typeface="+mn-ea"/>
                <a:sym typeface="+mn-lt"/>
              </a:rPr>
              <a:t>您的内容打在这里，或者通过复制您的文本后，在此框中选择粘贴，并选择只保留文字。</a:t>
            </a:r>
            <a:endParaRPr lang="en-US" altLang="zh-CN" sz="1100" dirty="0">
              <a:solidFill>
                <a:schemeClr val="tx1">
                  <a:lumMod val="65000"/>
                  <a:lumOff val="35000"/>
                </a:schemeClr>
              </a:solidFill>
              <a:cs typeface="+mn-ea"/>
              <a:sym typeface="+mn-lt"/>
            </a:endParaRPr>
          </a:p>
        </p:txBody>
      </p:sp>
      <p:sp>
        <p:nvSpPr>
          <p:cNvPr id="16" name="文本框 15">
            <a:extLst>
              <a:ext uri="{FF2B5EF4-FFF2-40B4-BE49-F238E27FC236}">
                <a16:creationId xmlns="" xmlns:a16="http://schemas.microsoft.com/office/drawing/2014/main" id="{F72F7512-4D12-4CA1-BDF5-265EBF54A691}"/>
              </a:ext>
            </a:extLst>
          </p:cNvPr>
          <p:cNvSpPr txBox="1"/>
          <p:nvPr/>
        </p:nvSpPr>
        <p:spPr>
          <a:xfrm>
            <a:off x="419285" y="366875"/>
            <a:ext cx="923740"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bg1"/>
                </a:solidFill>
                <a:latin typeface="Century Gothic" panose="020B0502020202020204" pitchFamily="34" charset="0"/>
              </a:rPr>
              <a:t>03</a:t>
            </a:r>
            <a:endParaRPr lang="zh-CN" altLang="en-US" sz="4000" dirty="0">
              <a:solidFill>
                <a:schemeClr val="bg1"/>
              </a:solidFill>
              <a:latin typeface="Century Gothic" panose="020B0502020202020204" pitchFamily="34" charset="0"/>
            </a:endParaRPr>
          </a:p>
        </p:txBody>
      </p:sp>
      <p:grpSp>
        <p:nvGrpSpPr>
          <p:cNvPr id="17" name="组合 16">
            <a:extLst>
              <a:ext uri="{FF2B5EF4-FFF2-40B4-BE49-F238E27FC236}">
                <a16:creationId xmlns="" xmlns:a16="http://schemas.microsoft.com/office/drawing/2014/main" id="{4BF202B1-CD8A-4381-A9C4-B9A25A153C23}"/>
              </a:ext>
            </a:extLst>
          </p:cNvPr>
          <p:cNvGrpSpPr/>
          <p:nvPr/>
        </p:nvGrpSpPr>
        <p:grpSpPr>
          <a:xfrm>
            <a:off x="1473289" y="371367"/>
            <a:ext cx="4260761" cy="804130"/>
            <a:chOff x="7318011" y="1456480"/>
            <a:chExt cx="4260761" cy="804130"/>
          </a:xfrm>
        </p:grpSpPr>
        <p:sp>
          <p:nvSpPr>
            <p:cNvPr id="18" name="文本框 17">
              <a:extLst>
                <a:ext uri="{FF2B5EF4-FFF2-40B4-BE49-F238E27FC236}">
                  <a16:creationId xmlns="" xmlns:a16="http://schemas.microsoft.com/office/drawing/2014/main" id="{594F92D7-EFB1-41D3-BE3B-874B8BCBB3F6}"/>
                </a:ext>
              </a:extLst>
            </p:cNvPr>
            <p:cNvSpPr txBox="1"/>
            <p:nvPr/>
          </p:nvSpPr>
          <p:spPr>
            <a:xfrm>
              <a:off x="7318011" y="145648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tx1">
                      <a:lumMod val="85000"/>
                      <a:lumOff val="15000"/>
                    </a:schemeClr>
                  </a:solidFill>
                </a:rPr>
                <a:t>市场分析</a:t>
              </a:r>
            </a:p>
          </p:txBody>
        </p:sp>
        <p:sp>
          <p:nvSpPr>
            <p:cNvPr id="19" name="文本框 18">
              <a:extLst>
                <a:ext uri="{FF2B5EF4-FFF2-40B4-BE49-F238E27FC236}">
                  <a16:creationId xmlns="" xmlns:a16="http://schemas.microsoft.com/office/drawing/2014/main" id="{150839EE-F42E-4FC9-9FE8-2A3D9859DB06}"/>
                </a:ext>
              </a:extLst>
            </p:cNvPr>
            <p:cNvSpPr txBox="1"/>
            <p:nvPr/>
          </p:nvSpPr>
          <p:spPr>
            <a:xfrm>
              <a:off x="7318011" y="1984059"/>
              <a:ext cx="4260761"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Century Gothic" panose="020B0502020202020204" pitchFamily="34" charset="0"/>
                  <a:ea typeface="+mj-ea"/>
                </a:rPr>
                <a:t>The user can demonstrate on a projector or computer</a:t>
              </a:r>
            </a:p>
          </p:txBody>
        </p:sp>
      </p:grpSp>
    </p:spTree>
    <p:extLst>
      <p:ext uri="{BB962C8B-B14F-4D97-AF65-F5344CB8AC3E}">
        <p14:creationId xmlns:p14="http://schemas.microsoft.com/office/powerpoint/2010/main" val="2380162068"/>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par>
                          <p:cTn id="12" fill="hold">
                            <p:stCondLst>
                              <p:cond delay="1000"/>
                            </p:stCondLst>
                            <p:childTnLst>
                              <p:par>
                                <p:cTn id="13" presetID="41"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3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6" dur="300" fill="hold"/>
                                        <p:tgtEl>
                                          <p:spTgt spid="9"/>
                                        </p:tgtEl>
                                        <p:attrNameLst>
                                          <p:attrName>ppt_y</p:attrName>
                                        </p:attrNameLst>
                                      </p:cBhvr>
                                      <p:tavLst>
                                        <p:tav tm="0">
                                          <p:val>
                                            <p:strVal val="#ppt_y"/>
                                          </p:val>
                                        </p:tav>
                                        <p:tav tm="100000">
                                          <p:val>
                                            <p:strVal val="#ppt_y"/>
                                          </p:val>
                                        </p:tav>
                                      </p:tavLst>
                                    </p:anim>
                                    <p:anim calcmode="lin" valueType="num">
                                      <p:cBhvr>
                                        <p:cTn id="17" dur="3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8" dur="3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 tmFilter="0,0; .5, 1; 1, 1"/>
                                        <p:tgtEl>
                                          <p:spTgt spid="9"/>
                                        </p:tgtEl>
                                      </p:cBhvr>
                                    </p:animEffect>
                                  </p:childTnLst>
                                </p:cTn>
                              </p:par>
                            </p:childTnLst>
                          </p:cTn>
                        </p:par>
                        <p:par>
                          <p:cTn id="20" fill="hold">
                            <p:stCondLst>
                              <p:cond delay="13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par>
                                <p:cTn id="28" presetID="34" presetClass="emph" presetSubtype="0" fill="hold" grpId="1" nodeType="withEffect">
                                  <p:stCondLst>
                                    <p:cond delay="0"/>
                                  </p:stCondLst>
                                  <p:iterate type="lt">
                                    <p:tmPct val="10000"/>
                                  </p:iterate>
                                  <p:childTnLst>
                                    <p:animMotion origin="layout" path="M -2.70833E-6 -1.85185E-6 L 0.00013 -0.07407 " pathEditMode="relative" rAng="0" ptsTypes="AA">
                                      <p:cBhvr>
                                        <p:cTn id="29" dur="250" accel="50000" decel="50000" autoRev="1" fill="hold">
                                          <p:stCondLst>
                                            <p:cond delay="0"/>
                                          </p:stCondLst>
                                        </p:cTn>
                                        <p:tgtEl>
                                          <p:spTgt spid="10"/>
                                        </p:tgtEl>
                                        <p:attrNameLst>
                                          <p:attrName>ppt_x</p:attrName>
                                          <p:attrName>ppt_y</p:attrName>
                                        </p:attrNameLst>
                                      </p:cBhvr>
                                      <p:rCtr x="0" y="-3704"/>
                                    </p:animMotion>
                                    <p:animRot by="1500000">
                                      <p:cBhvr>
                                        <p:cTn id="30" dur="125" fill="hold">
                                          <p:stCondLst>
                                            <p:cond delay="0"/>
                                          </p:stCondLst>
                                        </p:cTn>
                                        <p:tgtEl>
                                          <p:spTgt spid="10"/>
                                        </p:tgtEl>
                                        <p:attrNameLst>
                                          <p:attrName>r</p:attrName>
                                        </p:attrNameLst>
                                      </p:cBhvr>
                                    </p:animRot>
                                    <p:animRot by="-1500000">
                                      <p:cBhvr>
                                        <p:cTn id="31" dur="125" fill="hold">
                                          <p:stCondLst>
                                            <p:cond delay="125"/>
                                          </p:stCondLst>
                                        </p:cTn>
                                        <p:tgtEl>
                                          <p:spTgt spid="10"/>
                                        </p:tgtEl>
                                        <p:attrNameLst>
                                          <p:attrName>r</p:attrName>
                                        </p:attrNameLst>
                                      </p:cBhvr>
                                    </p:animRot>
                                    <p:animRot by="-1500000">
                                      <p:cBhvr>
                                        <p:cTn id="32" dur="125" fill="hold">
                                          <p:stCondLst>
                                            <p:cond delay="250"/>
                                          </p:stCondLst>
                                        </p:cTn>
                                        <p:tgtEl>
                                          <p:spTgt spid="10"/>
                                        </p:tgtEl>
                                        <p:attrNameLst>
                                          <p:attrName>r</p:attrName>
                                        </p:attrNameLst>
                                      </p:cBhvr>
                                    </p:animRot>
                                    <p:animRot by="1500000">
                                      <p:cBhvr>
                                        <p:cTn id="33" dur="125" fill="hold">
                                          <p:stCondLst>
                                            <p:cond delay="375"/>
                                          </p:stCondLst>
                                        </p:cTn>
                                        <p:tgtEl>
                                          <p:spTgt spid="10"/>
                                        </p:tgtEl>
                                        <p:attrNameLst>
                                          <p:attrName>r</p:attrName>
                                        </p:attrNameLst>
                                      </p:cBhvr>
                                    </p:animRot>
                                  </p:childTnLst>
                                </p:cTn>
                              </p:par>
                            </p:childTnLst>
                          </p:cTn>
                        </p:par>
                        <p:par>
                          <p:cTn id="34" fill="hold">
                            <p:stCondLst>
                              <p:cond delay="1900"/>
                            </p:stCondLst>
                            <p:childTnLst>
                              <p:par>
                                <p:cTn id="35" presetID="41"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3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8" dur="300" fill="hold"/>
                                        <p:tgtEl>
                                          <p:spTgt spid="11"/>
                                        </p:tgtEl>
                                        <p:attrNameLst>
                                          <p:attrName>ppt_y</p:attrName>
                                        </p:attrNameLst>
                                      </p:cBhvr>
                                      <p:tavLst>
                                        <p:tav tm="0">
                                          <p:val>
                                            <p:strVal val="#ppt_y"/>
                                          </p:val>
                                        </p:tav>
                                        <p:tav tm="100000">
                                          <p:val>
                                            <p:strVal val="#ppt_y"/>
                                          </p:val>
                                        </p:tav>
                                      </p:tavLst>
                                    </p:anim>
                                    <p:anim calcmode="lin" valueType="num">
                                      <p:cBhvr>
                                        <p:cTn id="39" dur="3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40" dur="3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41" dur="300" tmFilter="0,0; .5, 1; 1, 1"/>
                                        <p:tgtEl>
                                          <p:spTgt spid="11"/>
                                        </p:tgtEl>
                                      </p:cBhvr>
                                    </p:animEffect>
                                  </p:childTnLst>
                                </p:cTn>
                              </p:par>
                            </p:childTnLst>
                          </p:cTn>
                        </p:par>
                        <p:par>
                          <p:cTn id="42" fill="hold">
                            <p:stCondLst>
                              <p:cond delay="2200"/>
                            </p:stCondLst>
                            <p:childTnLst>
                              <p:par>
                                <p:cTn id="43" presetID="21" presetClass="entr" presetSubtype="1"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heel(1)">
                                      <p:cBhvr>
                                        <p:cTn id="45" dur="10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0" grpId="0"/>
      <p:bldP spid="10" grpId="1"/>
      <p:bldP spid="11" grpId="0"/>
      <p:bldGraphic spid="12" grpId="0">
        <p:bldAsOne/>
      </p:bldGraphic>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533900" y="2057400"/>
            <a:ext cx="3124200" cy="3124200"/>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Rectangle 8"/>
          <p:cNvSpPr/>
          <p:nvPr/>
        </p:nvSpPr>
        <p:spPr>
          <a:xfrm>
            <a:off x="1204912" y="1689100"/>
            <a:ext cx="2960688" cy="1590179"/>
          </a:xfrm>
          <a:prstGeom prst="rect">
            <a:avLst/>
          </a:prstGeom>
        </p:spPr>
        <p:txBody>
          <a:bodyPr wrap="square" lIns="0" tIns="0" rIns="0" bIns="0">
            <a:spAutoFit/>
          </a:bodyPr>
          <a:lstStyle/>
          <a:p>
            <a:pPr algn="just">
              <a:lnSpc>
                <a:spcPts val="1800"/>
              </a:lnSpc>
              <a:spcBef>
                <a:spcPts val="800"/>
              </a:spcBef>
            </a:pPr>
            <a:r>
              <a:rPr lang="zh-CN" altLang="en-US" dirty="0">
                <a:solidFill>
                  <a:schemeClr val="accent2"/>
                </a:solidFill>
                <a:cs typeface="+mn-ea"/>
                <a:sym typeface="+mn-lt"/>
              </a:rPr>
              <a:t>填写段落标题</a:t>
            </a:r>
            <a:endParaRPr lang="en-US" altLang="zh-CN" dirty="0">
              <a:solidFill>
                <a:schemeClr val="accent2"/>
              </a:solidFill>
              <a:cs typeface="+mn-ea"/>
              <a:sym typeface="+mn-lt"/>
            </a:endParaRPr>
          </a:p>
          <a:p>
            <a:pPr algn="just">
              <a:lnSpc>
                <a:spcPts val="1800"/>
              </a:lnSpc>
              <a:spcBef>
                <a:spcPts val="800"/>
              </a:spcBef>
            </a:pPr>
            <a:endParaRPr lang="en-US" dirty="0">
              <a:solidFill>
                <a:srgbClr val="FF680A"/>
              </a:solidFill>
              <a:cs typeface="+mn-ea"/>
              <a:sym typeface="+mn-lt"/>
            </a:endParaRPr>
          </a:p>
          <a:p>
            <a:pPr algn="just">
              <a:lnSpc>
                <a:spcPts val="1800"/>
              </a:lnSpc>
              <a:spcBef>
                <a:spcPts val="800"/>
              </a:spcBef>
            </a:pPr>
            <a:r>
              <a:rPr lang="zh-CN" altLang="en-US" sz="1100" dirty="0">
                <a:solidFill>
                  <a:schemeClr val="tx1">
                    <a:lumMod val="65000"/>
                    <a:lumOff val="35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6" name="Rectangle 8"/>
          <p:cNvSpPr/>
          <p:nvPr/>
        </p:nvSpPr>
        <p:spPr>
          <a:xfrm>
            <a:off x="8026400" y="1689100"/>
            <a:ext cx="2960688" cy="1590179"/>
          </a:xfrm>
          <a:prstGeom prst="rect">
            <a:avLst/>
          </a:prstGeom>
        </p:spPr>
        <p:txBody>
          <a:bodyPr wrap="square" lIns="0" tIns="0" rIns="0" bIns="0">
            <a:spAutoFit/>
          </a:bodyPr>
          <a:lstStyle/>
          <a:p>
            <a:pPr algn="just">
              <a:lnSpc>
                <a:spcPts val="1800"/>
              </a:lnSpc>
              <a:spcBef>
                <a:spcPts val="800"/>
              </a:spcBef>
            </a:pPr>
            <a:r>
              <a:rPr lang="zh-CN" altLang="en-US" dirty="0">
                <a:solidFill>
                  <a:schemeClr val="accent2"/>
                </a:solidFill>
                <a:cs typeface="+mn-ea"/>
                <a:sym typeface="+mn-lt"/>
              </a:rPr>
              <a:t>填写段落标题</a:t>
            </a:r>
            <a:endParaRPr lang="en-US" altLang="zh-CN" dirty="0">
              <a:solidFill>
                <a:schemeClr val="accent2"/>
              </a:solidFill>
              <a:cs typeface="+mn-ea"/>
              <a:sym typeface="+mn-lt"/>
            </a:endParaRPr>
          </a:p>
          <a:p>
            <a:pPr algn="just">
              <a:lnSpc>
                <a:spcPts val="1800"/>
              </a:lnSpc>
              <a:spcBef>
                <a:spcPts val="800"/>
              </a:spcBef>
            </a:pPr>
            <a:endParaRPr lang="en-US" dirty="0">
              <a:solidFill>
                <a:srgbClr val="FF680A"/>
              </a:solidFill>
              <a:cs typeface="+mn-ea"/>
              <a:sym typeface="+mn-lt"/>
            </a:endParaRPr>
          </a:p>
          <a:p>
            <a:pPr algn="just">
              <a:lnSpc>
                <a:spcPts val="1800"/>
              </a:lnSpc>
              <a:spcBef>
                <a:spcPts val="800"/>
              </a:spcBef>
            </a:pPr>
            <a:r>
              <a:rPr lang="zh-CN" altLang="en-US" sz="1100" dirty="0">
                <a:solidFill>
                  <a:schemeClr val="tx1">
                    <a:lumMod val="65000"/>
                    <a:lumOff val="35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7" name="Rectangle 8"/>
          <p:cNvSpPr/>
          <p:nvPr/>
        </p:nvSpPr>
        <p:spPr>
          <a:xfrm>
            <a:off x="1204912" y="3911600"/>
            <a:ext cx="2960688" cy="1590179"/>
          </a:xfrm>
          <a:prstGeom prst="rect">
            <a:avLst/>
          </a:prstGeom>
        </p:spPr>
        <p:txBody>
          <a:bodyPr wrap="square" lIns="0" tIns="0" rIns="0" bIns="0">
            <a:spAutoFit/>
          </a:bodyPr>
          <a:lstStyle/>
          <a:p>
            <a:pPr algn="just">
              <a:lnSpc>
                <a:spcPts val="1800"/>
              </a:lnSpc>
              <a:spcBef>
                <a:spcPts val="800"/>
              </a:spcBef>
            </a:pPr>
            <a:r>
              <a:rPr lang="zh-CN" altLang="en-US" dirty="0">
                <a:solidFill>
                  <a:schemeClr val="accent2"/>
                </a:solidFill>
                <a:cs typeface="+mn-ea"/>
                <a:sym typeface="+mn-lt"/>
              </a:rPr>
              <a:t>填写段落标题</a:t>
            </a:r>
            <a:endParaRPr lang="en-US" altLang="zh-CN" dirty="0">
              <a:solidFill>
                <a:schemeClr val="accent2"/>
              </a:solidFill>
              <a:cs typeface="+mn-ea"/>
              <a:sym typeface="+mn-lt"/>
            </a:endParaRPr>
          </a:p>
          <a:p>
            <a:pPr algn="just">
              <a:lnSpc>
                <a:spcPts val="1800"/>
              </a:lnSpc>
              <a:spcBef>
                <a:spcPts val="800"/>
              </a:spcBef>
            </a:pPr>
            <a:endParaRPr lang="en-US" dirty="0">
              <a:solidFill>
                <a:srgbClr val="FF680A"/>
              </a:solidFill>
              <a:cs typeface="+mn-ea"/>
              <a:sym typeface="+mn-lt"/>
            </a:endParaRPr>
          </a:p>
          <a:p>
            <a:pPr algn="just">
              <a:lnSpc>
                <a:spcPts val="1800"/>
              </a:lnSpc>
              <a:spcBef>
                <a:spcPts val="800"/>
              </a:spcBef>
            </a:pPr>
            <a:r>
              <a:rPr lang="zh-CN" altLang="en-US" sz="1100" dirty="0">
                <a:solidFill>
                  <a:schemeClr val="tx1">
                    <a:lumMod val="65000"/>
                    <a:lumOff val="35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8" name="Rectangle 8"/>
          <p:cNvSpPr/>
          <p:nvPr/>
        </p:nvSpPr>
        <p:spPr>
          <a:xfrm>
            <a:off x="8026400" y="3911600"/>
            <a:ext cx="2960688" cy="1590179"/>
          </a:xfrm>
          <a:prstGeom prst="rect">
            <a:avLst/>
          </a:prstGeom>
        </p:spPr>
        <p:txBody>
          <a:bodyPr wrap="square" lIns="0" tIns="0" rIns="0" bIns="0">
            <a:spAutoFit/>
          </a:bodyPr>
          <a:lstStyle/>
          <a:p>
            <a:pPr algn="just">
              <a:lnSpc>
                <a:spcPts val="1800"/>
              </a:lnSpc>
              <a:spcBef>
                <a:spcPts val="800"/>
              </a:spcBef>
            </a:pPr>
            <a:r>
              <a:rPr lang="zh-CN" altLang="en-US" dirty="0">
                <a:solidFill>
                  <a:schemeClr val="accent2"/>
                </a:solidFill>
                <a:cs typeface="+mn-ea"/>
                <a:sym typeface="+mn-lt"/>
              </a:rPr>
              <a:t>填写段落标题</a:t>
            </a:r>
            <a:endParaRPr lang="en-US" altLang="zh-CN" dirty="0">
              <a:solidFill>
                <a:schemeClr val="accent2"/>
              </a:solidFill>
              <a:cs typeface="+mn-ea"/>
              <a:sym typeface="+mn-lt"/>
            </a:endParaRPr>
          </a:p>
          <a:p>
            <a:pPr algn="just">
              <a:lnSpc>
                <a:spcPts val="1800"/>
              </a:lnSpc>
              <a:spcBef>
                <a:spcPts val="800"/>
              </a:spcBef>
            </a:pPr>
            <a:endParaRPr lang="en-US" dirty="0">
              <a:solidFill>
                <a:srgbClr val="FF680A"/>
              </a:solidFill>
              <a:cs typeface="+mn-ea"/>
              <a:sym typeface="+mn-lt"/>
            </a:endParaRPr>
          </a:p>
          <a:p>
            <a:pPr algn="just">
              <a:lnSpc>
                <a:spcPts val="1800"/>
              </a:lnSpc>
              <a:spcBef>
                <a:spcPts val="800"/>
              </a:spcBef>
            </a:pPr>
            <a:r>
              <a:rPr lang="zh-CN" altLang="en-US" sz="1100" dirty="0">
                <a:solidFill>
                  <a:schemeClr val="tx1">
                    <a:lumMod val="65000"/>
                    <a:lumOff val="35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11" name="Freeform 5"/>
          <p:cNvSpPr>
            <a:spLocks/>
          </p:cNvSpPr>
          <p:nvPr/>
        </p:nvSpPr>
        <p:spPr bwMode="auto">
          <a:xfrm>
            <a:off x="1221135" y="2107277"/>
            <a:ext cx="3685214" cy="481268"/>
          </a:xfrm>
          <a:custGeom>
            <a:avLst/>
            <a:gdLst>
              <a:gd name="T0" fmla="*/ 0 w 2726"/>
              <a:gd name="T1" fmla="*/ 0 h 356"/>
              <a:gd name="T2" fmla="*/ 2372 w 2726"/>
              <a:gd name="T3" fmla="*/ 0 h 356"/>
              <a:gd name="T4" fmla="*/ 2726 w 2726"/>
              <a:gd name="T5" fmla="*/ 356 h 356"/>
            </a:gdLst>
            <a:ahLst/>
            <a:cxnLst>
              <a:cxn ang="0">
                <a:pos x="T0" y="T1"/>
              </a:cxn>
              <a:cxn ang="0">
                <a:pos x="T2" y="T3"/>
              </a:cxn>
              <a:cxn ang="0">
                <a:pos x="T4" y="T5"/>
              </a:cxn>
            </a:cxnLst>
            <a:rect l="0" t="0" r="r" b="b"/>
            <a:pathLst>
              <a:path w="2726" h="356">
                <a:moveTo>
                  <a:pt x="0" y="0"/>
                </a:moveTo>
                <a:lnTo>
                  <a:pt x="2372" y="0"/>
                </a:lnTo>
                <a:lnTo>
                  <a:pt x="2726" y="356"/>
                </a:lnTo>
              </a:path>
            </a:pathLst>
          </a:custGeom>
          <a:noFill/>
          <a:ln w="6350" cap="flat">
            <a:solidFill>
              <a:schemeClr val="bg1">
                <a:lumMod val="65000"/>
              </a:schemeClr>
            </a:solidFill>
            <a:prstDash val="solid"/>
            <a:miter lim="800000"/>
            <a:headEnd type="oval" w="med" len="med"/>
            <a:tailEnd type="non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6"/>
          <p:cNvSpPr>
            <a:spLocks/>
          </p:cNvSpPr>
          <p:nvPr/>
        </p:nvSpPr>
        <p:spPr bwMode="auto">
          <a:xfrm>
            <a:off x="1204912" y="4074256"/>
            <a:ext cx="3401320" cy="292005"/>
          </a:xfrm>
          <a:custGeom>
            <a:avLst/>
            <a:gdLst>
              <a:gd name="T0" fmla="*/ 0 w 2516"/>
              <a:gd name="T1" fmla="*/ 216 h 216"/>
              <a:gd name="T2" fmla="*/ 2301 w 2516"/>
              <a:gd name="T3" fmla="*/ 216 h 216"/>
              <a:gd name="T4" fmla="*/ 2516 w 2516"/>
              <a:gd name="T5" fmla="*/ 0 h 216"/>
            </a:gdLst>
            <a:ahLst/>
            <a:cxnLst>
              <a:cxn ang="0">
                <a:pos x="T0" y="T1"/>
              </a:cxn>
              <a:cxn ang="0">
                <a:pos x="T2" y="T3"/>
              </a:cxn>
              <a:cxn ang="0">
                <a:pos x="T4" y="T5"/>
              </a:cxn>
            </a:cxnLst>
            <a:rect l="0" t="0" r="r" b="b"/>
            <a:pathLst>
              <a:path w="2516" h="216">
                <a:moveTo>
                  <a:pt x="0" y="216"/>
                </a:moveTo>
                <a:lnTo>
                  <a:pt x="2301" y="216"/>
                </a:lnTo>
                <a:lnTo>
                  <a:pt x="2516" y="0"/>
                </a:lnTo>
              </a:path>
            </a:pathLst>
          </a:custGeom>
          <a:noFill/>
          <a:ln w="6350" cap="flat">
            <a:solidFill>
              <a:schemeClr val="bg1">
                <a:lumMod val="65000"/>
              </a:schemeClr>
            </a:solidFill>
            <a:prstDash val="solid"/>
            <a:miter lim="800000"/>
            <a:headEnd type="oval" w="med" len="med"/>
            <a:tailEnd type="non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7"/>
          <p:cNvSpPr>
            <a:spLocks/>
          </p:cNvSpPr>
          <p:nvPr/>
        </p:nvSpPr>
        <p:spPr bwMode="auto">
          <a:xfrm>
            <a:off x="7285651" y="2107277"/>
            <a:ext cx="3685214" cy="481268"/>
          </a:xfrm>
          <a:custGeom>
            <a:avLst/>
            <a:gdLst>
              <a:gd name="T0" fmla="*/ 2726 w 2726"/>
              <a:gd name="T1" fmla="*/ 0 h 356"/>
              <a:gd name="T2" fmla="*/ 354 w 2726"/>
              <a:gd name="T3" fmla="*/ 0 h 356"/>
              <a:gd name="T4" fmla="*/ 0 w 2726"/>
              <a:gd name="T5" fmla="*/ 356 h 356"/>
            </a:gdLst>
            <a:ahLst/>
            <a:cxnLst>
              <a:cxn ang="0">
                <a:pos x="T0" y="T1"/>
              </a:cxn>
              <a:cxn ang="0">
                <a:pos x="T2" y="T3"/>
              </a:cxn>
              <a:cxn ang="0">
                <a:pos x="T4" y="T5"/>
              </a:cxn>
            </a:cxnLst>
            <a:rect l="0" t="0" r="r" b="b"/>
            <a:pathLst>
              <a:path w="2726" h="356">
                <a:moveTo>
                  <a:pt x="2726" y="0"/>
                </a:moveTo>
                <a:lnTo>
                  <a:pt x="354" y="0"/>
                </a:lnTo>
                <a:lnTo>
                  <a:pt x="0" y="356"/>
                </a:lnTo>
              </a:path>
            </a:pathLst>
          </a:custGeom>
          <a:noFill/>
          <a:ln w="6350" cap="flat">
            <a:solidFill>
              <a:schemeClr val="bg1">
                <a:lumMod val="65000"/>
              </a:schemeClr>
            </a:solidFill>
            <a:prstDash val="solid"/>
            <a:miter lim="800000"/>
            <a:headEnd type="oval" w="med" len="med"/>
            <a:tailEnd type="non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8"/>
          <p:cNvSpPr>
            <a:spLocks/>
          </p:cNvSpPr>
          <p:nvPr/>
        </p:nvSpPr>
        <p:spPr bwMode="auto">
          <a:xfrm>
            <a:off x="7585768" y="4074256"/>
            <a:ext cx="3401320" cy="292005"/>
          </a:xfrm>
          <a:custGeom>
            <a:avLst/>
            <a:gdLst>
              <a:gd name="T0" fmla="*/ 2516 w 2516"/>
              <a:gd name="T1" fmla="*/ 216 h 216"/>
              <a:gd name="T2" fmla="*/ 215 w 2516"/>
              <a:gd name="T3" fmla="*/ 216 h 216"/>
              <a:gd name="T4" fmla="*/ 0 w 2516"/>
              <a:gd name="T5" fmla="*/ 0 h 216"/>
            </a:gdLst>
            <a:ahLst/>
            <a:cxnLst>
              <a:cxn ang="0">
                <a:pos x="T0" y="T1"/>
              </a:cxn>
              <a:cxn ang="0">
                <a:pos x="T2" y="T3"/>
              </a:cxn>
              <a:cxn ang="0">
                <a:pos x="T4" y="T5"/>
              </a:cxn>
            </a:cxnLst>
            <a:rect l="0" t="0" r="r" b="b"/>
            <a:pathLst>
              <a:path w="2516" h="216">
                <a:moveTo>
                  <a:pt x="2516" y="216"/>
                </a:moveTo>
                <a:lnTo>
                  <a:pt x="215" y="216"/>
                </a:lnTo>
                <a:lnTo>
                  <a:pt x="0" y="0"/>
                </a:lnTo>
              </a:path>
            </a:pathLst>
          </a:custGeom>
          <a:noFill/>
          <a:ln w="6350" cap="flat">
            <a:solidFill>
              <a:schemeClr val="bg1">
                <a:lumMod val="65000"/>
              </a:schemeClr>
            </a:solidFill>
            <a:prstDash val="solid"/>
            <a:miter lim="800000"/>
            <a:headEnd type="oval" w="med" len="med"/>
            <a:tailEnd type="non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文本框 16">
            <a:extLst>
              <a:ext uri="{FF2B5EF4-FFF2-40B4-BE49-F238E27FC236}">
                <a16:creationId xmlns="" xmlns:a16="http://schemas.microsoft.com/office/drawing/2014/main" id="{F72F7512-4D12-4CA1-BDF5-265EBF54A691}"/>
              </a:ext>
            </a:extLst>
          </p:cNvPr>
          <p:cNvSpPr txBox="1"/>
          <p:nvPr/>
        </p:nvSpPr>
        <p:spPr>
          <a:xfrm>
            <a:off x="419285" y="366875"/>
            <a:ext cx="923740"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bg1"/>
                </a:solidFill>
                <a:latin typeface="Century Gothic" panose="020B0502020202020204" pitchFamily="34" charset="0"/>
              </a:rPr>
              <a:t>03</a:t>
            </a:r>
            <a:endParaRPr lang="zh-CN" altLang="en-US" sz="4000" dirty="0">
              <a:solidFill>
                <a:schemeClr val="bg1"/>
              </a:solidFill>
              <a:latin typeface="Century Gothic" panose="020B0502020202020204" pitchFamily="34" charset="0"/>
            </a:endParaRPr>
          </a:p>
        </p:txBody>
      </p:sp>
      <p:grpSp>
        <p:nvGrpSpPr>
          <p:cNvPr id="18" name="组合 17">
            <a:extLst>
              <a:ext uri="{FF2B5EF4-FFF2-40B4-BE49-F238E27FC236}">
                <a16:creationId xmlns="" xmlns:a16="http://schemas.microsoft.com/office/drawing/2014/main" id="{4BF202B1-CD8A-4381-A9C4-B9A25A153C23}"/>
              </a:ext>
            </a:extLst>
          </p:cNvPr>
          <p:cNvGrpSpPr/>
          <p:nvPr/>
        </p:nvGrpSpPr>
        <p:grpSpPr>
          <a:xfrm>
            <a:off x="1473289" y="371367"/>
            <a:ext cx="4260761" cy="804130"/>
            <a:chOff x="7318011" y="1456480"/>
            <a:chExt cx="4260761" cy="804130"/>
          </a:xfrm>
        </p:grpSpPr>
        <p:sp>
          <p:nvSpPr>
            <p:cNvPr id="19" name="文本框 18">
              <a:extLst>
                <a:ext uri="{FF2B5EF4-FFF2-40B4-BE49-F238E27FC236}">
                  <a16:creationId xmlns="" xmlns:a16="http://schemas.microsoft.com/office/drawing/2014/main" id="{594F92D7-EFB1-41D3-BE3B-874B8BCBB3F6}"/>
                </a:ext>
              </a:extLst>
            </p:cNvPr>
            <p:cNvSpPr txBox="1"/>
            <p:nvPr/>
          </p:nvSpPr>
          <p:spPr>
            <a:xfrm>
              <a:off x="7318011" y="1456480"/>
              <a:ext cx="2236510"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tx1">
                      <a:lumMod val="85000"/>
                      <a:lumOff val="15000"/>
                    </a:schemeClr>
                  </a:solidFill>
                </a:rPr>
                <a:t>我们的优势</a:t>
              </a:r>
            </a:p>
          </p:txBody>
        </p:sp>
        <p:sp>
          <p:nvSpPr>
            <p:cNvPr id="20" name="文本框 19">
              <a:extLst>
                <a:ext uri="{FF2B5EF4-FFF2-40B4-BE49-F238E27FC236}">
                  <a16:creationId xmlns="" xmlns:a16="http://schemas.microsoft.com/office/drawing/2014/main" id="{150839EE-F42E-4FC9-9FE8-2A3D9859DB06}"/>
                </a:ext>
              </a:extLst>
            </p:cNvPr>
            <p:cNvSpPr txBox="1"/>
            <p:nvPr/>
          </p:nvSpPr>
          <p:spPr>
            <a:xfrm>
              <a:off x="7318011" y="1984059"/>
              <a:ext cx="4260761"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Century Gothic" panose="020B0502020202020204" pitchFamily="34" charset="0"/>
                  <a:ea typeface="+mj-ea"/>
                </a:rPr>
                <a:t>The user can demonstrate on a projector or computer</a:t>
              </a:r>
            </a:p>
          </p:txBody>
        </p:sp>
      </p:grpSp>
    </p:spTree>
    <p:extLst>
      <p:ext uri="{BB962C8B-B14F-4D97-AF65-F5344CB8AC3E}">
        <p14:creationId xmlns:p14="http://schemas.microsoft.com/office/powerpoint/2010/main" val="1124651712"/>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300" fill="hold"/>
                                        <p:tgtEl>
                                          <p:spTgt spid="2"/>
                                        </p:tgtEl>
                                        <p:attrNameLst>
                                          <p:attrName>ppt_w</p:attrName>
                                        </p:attrNameLst>
                                      </p:cBhvr>
                                      <p:tavLst>
                                        <p:tav tm="0">
                                          <p:val>
                                            <p:fltVal val="0"/>
                                          </p:val>
                                        </p:tav>
                                        <p:tav tm="100000">
                                          <p:val>
                                            <p:strVal val="#ppt_w"/>
                                          </p:val>
                                        </p:tav>
                                      </p:tavLst>
                                    </p:anim>
                                    <p:anim calcmode="lin" valueType="num">
                                      <p:cBhvr>
                                        <p:cTn id="8" dur="300" fill="hold"/>
                                        <p:tgtEl>
                                          <p:spTgt spid="2"/>
                                        </p:tgtEl>
                                        <p:attrNameLst>
                                          <p:attrName>ppt_h</p:attrName>
                                        </p:attrNameLst>
                                      </p:cBhvr>
                                      <p:tavLst>
                                        <p:tav tm="0">
                                          <p:val>
                                            <p:fltVal val="0"/>
                                          </p:val>
                                        </p:tav>
                                        <p:tav tm="100000">
                                          <p:val>
                                            <p:strVal val="#ppt_h"/>
                                          </p:val>
                                        </p:tav>
                                      </p:tavLst>
                                    </p:anim>
                                    <p:animEffect transition="in" filter="fade">
                                      <p:cBhvr>
                                        <p:cTn id="9" dur="300"/>
                                        <p:tgtEl>
                                          <p:spTgt spid="2"/>
                                        </p:tgtEl>
                                      </p:cBhvr>
                                    </p:animEffect>
                                  </p:childTnLst>
                                </p:cTn>
                              </p:par>
                            </p:childTnLst>
                          </p:cTn>
                        </p:par>
                        <p:par>
                          <p:cTn id="10" fill="hold">
                            <p:stCondLst>
                              <p:cond delay="300"/>
                            </p:stCondLst>
                            <p:childTnLst>
                              <p:par>
                                <p:cTn id="11" presetID="22" presetClass="entr" presetSubtype="2"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right)">
                                      <p:cBhvr>
                                        <p:cTn id="13" dur="500"/>
                                        <p:tgtEl>
                                          <p:spTgt spid="11"/>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right)">
                                      <p:cBhvr>
                                        <p:cTn id="16" dur="500"/>
                                        <p:tgtEl>
                                          <p:spTgt spid="1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par>
                          <p:cTn id="23" fill="hold">
                            <p:stCondLst>
                              <p:cond delay="800"/>
                            </p:stCondLst>
                            <p:childTnLst>
                              <p:par>
                                <p:cTn id="24" presetID="41" presetClass="entr" presetSubtype="0"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3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7" dur="300" fill="hold"/>
                                        <p:tgtEl>
                                          <p:spTgt spid="4"/>
                                        </p:tgtEl>
                                        <p:attrNameLst>
                                          <p:attrName>ppt_y</p:attrName>
                                        </p:attrNameLst>
                                      </p:cBhvr>
                                      <p:tavLst>
                                        <p:tav tm="0">
                                          <p:val>
                                            <p:strVal val="#ppt_y"/>
                                          </p:val>
                                        </p:tav>
                                        <p:tav tm="100000">
                                          <p:val>
                                            <p:strVal val="#ppt_y"/>
                                          </p:val>
                                        </p:tav>
                                      </p:tavLst>
                                    </p:anim>
                                    <p:anim calcmode="lin" valueType="num">
                                      <p:cBhvr>
                                        <p:cTn id="28" dur="3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9" dur="3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30" dur="300" tmFilter="0,0; .5, 1; 1, 1"/>
                                        <p:tgtEl>
                                          <p:spTgt spid="4"/>
                                        </p:tgtEl>
                                      </p:cBhvr>
                                    </p:animEffect>
                                  </p:childTnLst>
                                </p:cTn>
                              </p:par>
                            </p:childTnLst>
                          </p:cTn>
                        </p:par>
                        <p:par>
                          <p:cTn id="31" fill="hold">
                            <p:stCondLst>
                              <p:cond delay="1100"/>
                            </p:stCondLst>
                            <p:childTnLst>
                              <p:par>
                                <p:cTn id="32" presetID="41" presetClass="entr" presetSubtype="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3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5" dur="300" fill="hold"/>
                                        <p:tgtEl>
                                          <p:spTgt spid="7"/>
                                        </p:tgtEl>
                                        <p:attrNameLst>
                                          <p:attrName>ppt_y</p:attrName>
                                        </p:attrNameLst>
                                      </p:cBhvr>
                                      <p:tavLst>
                                        <p:tav tm="0">
                                          <p:val>
                                            <p:strVal val="#ppt_y"/>
                                          </p:val>
                                        </p:tav>
                                        <p:tav tm="100000">
                                          <p:val>
                                            <p:strVal val="#ppt_y"/>
                                          </p:val>
                                        </p:tav>
                                      </p:tavLst>
                                    </p:anim>
                                    <p:anim calcmode="lin" valueType="num">
                                      <p:cBhvr>
                                        <p:cTn id="36" dur="3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7" dur="3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8" dur="300" tmFilter="0,0; .5, 1; 1, 1"/>
                                        <p:tgtEl>
                                          <p:spTgt spid="7"/>
                                        </p:tgtEl>
                                      </p:cBhvr>
                                    </p:animEffect>
                                  </p:childTnLst>
                                </p:cTn>
                              </p:par>
                            </p:childTnLst>
                          </p:cTn>
                        </p:par>
                        <p:par>
                          <p:cTn id="39" fill="hold">
                            <p:stCondLst>
                              <p:cond delay="1400"/>
                            </p:stCondLst>
                            <p:childTnLst>
                              <p:par>
                                <p:cTn id="40" presetID="41" presetClass="entr" presetSubtype="0"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3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43" dur="300" fill="hold"/>
                                        <p:tgtEl>
                                          <p:spTgt spid="6"/>
                                        </p:tgtEl>
                                        <p:attrNameLst>
                                          <p:attrName>ppt_y</p:attrName>
                                        </p:attrNameLst>
                                      </p:cBhvr>
                                      <p:tavLst>
                                        <p:tav tm="0">
                                          <p:val>
                                            <p:strVal val="#ppt_y"/>
                                          </p:val>
                                        </p:tav>
                                        <p:tav tm="100000">
                                          <p:val>
                                            <p:strVal val="#ppt_y"/>
                                          </p:val>
                                        </p:tav>
                                      </p:tavLst>
                                    </p:anim>
                                    <p:anim calcmode="lin" valueType="num">
                                      <p:cBhvr>
                                        <p:cTn id="44" dur="3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45" dur="3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46" dur="300" tmFilter="0,0; .5, 1; 1, 1"/>
                                        <p:tgtEl>
                                          <p:spTgt spid="6"/>
                                        </p:tgtEl>
                                      </p:cBhvr>
                                    </p:animEffect>
                                  </p:childTnLst>
                                </p:cTn>
                              </p:par>
                            </p:childTnLst>
                          </p:cTn>
                        </p:par>
                        <p:par>
                          <p:cTn id="47" fill="hold">
                            <p:stCondLst>
                              <p:cond delay="1700"/>
                            </p:stCondLst>
                            <p:childTnLst>
                              <p:par>
                                <p:cTn id="48" presetID="41" presetClass="entr" presetSubtype="0"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 calcmode="lin" valueType="num">
                                      <p:cBhvr>
                                        <p:cTn id="50" dur="3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51" dur="300" fill="hold"/>
                                        <p:tgtEl>
                                          <p:spTgt spid="8"/>
                                        </p:tgtEl>
                                        <p:attrNameLst>
                                          <p:attrName>ppt_y</p:attrName>
                                        </p:attrNameLst>
                                      </p:cBhvr>
                                      <p:tavLst>
                                        <p:tav tm="0">
                                          <p:val>
                                            <p:strVal val="#ppt_y"/>
                                          </p:val>
                                        </p:tav>
                                        <p:tav tm="100000">
                                          <p:val>
                                            <p:strVal val="#ppt_y"/>
                                          </p:val>
                                        </p:tav>
                                      </p:tavLst>
                                    </p:anim>
                                    <p:anim calcmode="lin" valueType="num">
                                      <p:cBhvr>
                                        <p:cTn id="52" dur="3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53" dur="3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54" dur="3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6" grpId="0"/>
      <p:bldP spid="7" grpId="0"/>
      <p:bldP spid="8" grpId="0"/>
      <p:bldP spid="11" grpId="0" animBg="1"/>
      <p:bldP spid="12" grpId="0" animBg="1"/>
      <p:bldP spid="13" grpId="0" animBg="1"/>
      <p:bldP spid="1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996767" y="1355582"/>
            <a:ext cx="1025922" cy="307777"/>
          </a:xfrm>
          <a:prstGeom prst="rect">
            <a:avLst/>
          </a:prstGeom>
          <a:noFill/>
        </p:spPr>
        <p:txBody>
          <a:bodyPr wrap="none" lIns="0" tIns="0" rIns="0" bIns="0" rtlCol="0">
            <a:spAutoFit/>
          </a:bodyPr>
          <a:lstStyle/>
          <a:p>
            <a:r>
              <a:rPr lang="zh-CN" altLang="en-US" sz="2000" dirty="0">
                <a:solidFill>
                  <a:schemeClr val="tx1">
                    <a:lumMod val="85000"/>
                    <a:lumOff val="15000"/>
                  </a:schemeClr>
                </a:solidFill>
                <a:cs typeface="+mn-ea"/>
                <a:sym typeface="+mn-lt"/>
              </a:rPr>
              <a:t>企业名称</a:t>
            </a:r>
          </a:p>
        </p:txBody>
      </p:sp>
      <p:sp>
        <p:nvSpPr>
          <p:cNvPr id="4" name="TextBox 11"/>
          <p:cNvSpPr txBox="1"/>
          <p:nvPr/>
        </p:nvSpPr>
        <p:spPr>
          <a:xfrm>
            <a:off x="5996767" y="1863413"/>
            <a:ext cx="4615154" cy="692497"/>
          </a:xfrm>
          <a:prstGeom prst="rect">
            <a:avLst/>
          </a:prstGeom>
          <a:noFill/>
        </p:spPr>
        <p:txBody>
          <a:bodyPr wrap="square" lIns="0" tIns="0" rIns="0" bIns="0" rtlCol="0">
            <a:spAutoFit/>
          </a:bodyPr>
          <a:lstStyle>
            <a:defPPr>
              <a:defRPr lang="zh-CN"/>
            </a:defPPr>
            <a:lvl1pPr algn="just">
              <a:lnSpc>
                <a:spcPts val="1800"/>
              </a:lnSpc>
              <a:defRPr sz="1000">
                <a:solidFill>
                  <a:schemeClr val="tx1">
                    <a:lumMod val="65000"/>
                    <a:lumOff val="35000"/>
                  </a:schemeClr>
                </a:solidFill>
                <a:latin typeface="微软雅黑" pitchFamily="34" charset="-122"/>
                <a:ea typeface="微软雅黑" pitchFamily="34" charset="-122"/>
              </a:defRPr>
            </a:lvl1pPr>
          </a:lstStyle>
          <a:p>
            <a:pPr>
              <a:spcAft>
                <a:spcPts val="1000"/>
              </a:spcAft>
            </a:pPr>
            <a:r>
              <a:rPr lang="zh-CN" altLang="en-US" sz="1100" dirty="0">
                <a:latin typeface="+mn-lt"/>
                <a:ea typeface="+mn-ea"/>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6" name="文本框 5"/>
          <p:cNvSpPr txBox="1"/>
          <p:nvPr/>
        </p:nvSpPr>
        <p:spPr>
          <a:xfrm>
            <a:off x="5996767" y="3911801"/>
            <a:ext cx="1025922" cy="307777"/>
          </a:xfrm>
          <a:prstGeom prst="rect">
            <a:avLst/>
          </a:prstGeom>
          <a:noFill/>
        </p:spPr>
        <p:txBody>
          <a:bodyPr wrap="none" lIns="0" tIns="0" rIns="0" bIns="0" rtlCol="0">
            <a:spAutoFit/>
          </a:bodyPr>
          <a:lstStyle/>
          <a:p>
            <a:r>
              <a:rPr lang="zh-CN" altLang="en-US" sz="2000" dirty="0">
                <a:solidFill>
                  <a:schemeClr val="tx1">
                    <a:lumMod val="85000"/>
                    <a:lumOff val="15000"/>
                  </a:schemeClr>
                </a:solidFill>
                <a:cs typeface="+mn-ea"/>
                <a:sym typeface="+mn-lt"/>
              </a:rPr>
              <a:t>企业名称</a:t>
            </a:r>
          </a:p>
        </p:txBody>
      </p:sp>
      <p:sp>
        <p:nvSpPr>
          <p:cNvPr id="7" name="TextBox 11"/>
          <p:cNvSpPr txBox="1"/>
          <p:nvPr/>
        </p:nvSpPr>
        <p:spPr>
          <a:xfrm>
            <a:off x="5996767" y="4419632"/>
            <a:ext cx="4615154" cy="692497"/>
          </a:xfrm>
          <a:prstGeom prst="rect">
            <a:avLst/>
          </a:prstGeom>
          <a:noFill/>
        </p:spPr>
        <p:txBody>
          <a:bodyPr wrap="square" lIns="0" tIns="0" rIns="0" bIns="0" rtlCol="0">
            <a:spAutoFit/>
          </a:bodyPr>
          <a:lstStyle>
            <a:defPPr>
              <a:defRPr lang="zh-CN"/>
            </a:defPPr>
            <a:lvl1pPr algn="just">
              <a:lnSpc>
                <a:spcPts val="1800"/>
              </a:lnSpc>
              <a:defRPr sz="1000">
                <a:solidFill>
                  <a:schemeClr val="tx1">
                    <a:lumMod val="65000"/>
                    <a:lumOff val="35000"/>
                  </a:schemeClr>
                </a:solidFill>
                <a:latin typeface="微软雅黑" pitchFamily="34" charset="-122"/>
                <a:ea typeface="微软雅黑" pitchFamily="34" charset="-122"/>
              </a:defRPr>
            </a:lvl1pPr>
          </a:lstStyle>
          <a:p>
            <a:pPr>
              <a:spcAft>
                <a:spcPts val="1000"/>
              </a:spcAft>
            </a:pPr>
            <a:r>
              <a:rPr lang="zh-CN" altLang="en-US" sz="1100" dirty="0">
                <a:latin typeface="+mn-lt"/>
                <a:ea typeface="+mn-ea"/>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10" name="文本框 9"/>
          <p:cNvSpPr txBox="1"/>
          <p:nvPr/>
        </p:nvSpPr>
        <p:spPr>
          <a:xfrm>
            <a:off x="7397092" y="3083636"/>
            <a:ext cx="1433085" cy="246221"/>
          </a:xfrm>
          <a:prstGeom prst="rect">
            <a:avLst/>
          </a:prstGeom>
          <a:noFill/>
        </p:spPr>
        <p:txBody>
          <a:bodyPr wrap="none" lIns="0" tIns="0" rIns="0" bIns="0" rtlCol="0" anchor="ctr">
            <a:spAutoFit/>
          </a:bodyPr>
          <a:lstStyle/>
          <a:p>
            <a:r>
              <a:rPr lang="zh-CN" altLang="en-US" sz="1600" dirty="0">
                <a:solidFill>
                  <a:schemeClr val="accent2"/>
                </a:solidFill>
              </a:rPr>
              <a:t>关键词  </a:t>
            </a:r>
            <a:r>
              <a:rPr lang="en-US" altLang="zh-CN" sz="1600" dirty="0">
                <a:solidFill>
                  <a:schemeClr val="accent2"/>
                </a:solidFill>
              </a:rPr>
              <a:t>|  </a:t>
            </a:r>
            <a:r>
              <a:rPr lang="zh-CN" altLang="en-US" sz="1600" dirty="0">
                <a:solidFill>
                  <a:schemeClr val="accent2"/>
                </a:solidFill>
              </a:rPr>
              <a:t>关键词</a:t>
            </a:r>
          </a:p>
        </p:txBody>
      </p:sp>
      <p:sp>
        <p:nvSpPr>
          <p:cNvPr id="11" name="圆角矩形 10"/>
          <p:cNvSpPr/>
          <p:nvPr/>
        </p:nvSpPr>
        <p:spPr>
          <a:xfrm>
            <a:off x="5996767" y="3075942"/>
            <a:ext cx="1206500" cy="261610"/>
          </a:xfrm>
          <a:prstGeom prst="roundRect">
            <a:avLst/>
          </a:prstGeom>
          <a:solidFill>
            <a:srgbClr val="A7252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t>产品特点</a:t>
            </a:r>
          </a:p>
        </p:txBody>
      </p:sp>
      <p:sp>
        <p:nvSpPr>
          <p:cNvPr id="12" name="文本框 11"/>
          <p:cNvSpPr txBox="1"/>
          <p:nvPr/>
        </p:nvSpPr>
        <p:spPr>
          <a:xfrm>
            <a:off x="7397092" y="5649637"/>
            <a:ext cx="1433085" cy="246221"/>
          </a:xfrm>
          <a:prstGeom prst="rect">
            <a:avLst/>
          </a:prstGeom>
          <a:noFill/>
        </p:spPr>
        <p:txBody>
          <a:bodyPr wrap="none" lIns="0" tIns="0" rIns="0" bIns="0" rtlCol="0" anchor="ctr">
            <a:spAutoFit/>
          </a:bodyPr>
          <a:lstStyle/>
          <a:p>
            <a:r>
              <a:rPr lang="zh-CN" altLang="en-US" sz="1600" dirty="0">
                <a:solidFill>
                  <a:schemeClr val="accent2"/>
                </a:solidFill>
              </a:rPr>
              <a:t>关键词  </a:t>
            </a:r>
            <a:r>
              <a:rPr lang="en-US" altLang="zh-CN" sz="1600" dirty="0">
                <a:solidFill>
                  <a:schemeClr val="accent2"/>
                </a:solidFill>
              </a:rPr>
              <a:t>|  </a:t>
            </a:r>
            <a:r>
              <a:rPr lang="zh-CN" altLang="en-US" sz="1600" dirty="0">
                <a:solidFill>
                  <a:schemeClr val="accent2"/>
                </a:solidFill>
              </a:rPr>
              <a:t>关键词</a:t>
            </a:r>
          </a:p>
        </p:txBody>
      </p:sp>
      <p:sp>
        <p:nvSpPr>
          <p:cNvPr id="13" name="圆角矩形 12"/>
          <p:cNvSpPr/>
          <p:nvPr/>
        </p:nvSpPr>
        <p:spPr>
          <a:xfrm>
            <a:off x="5996767" y="5641943"/>
            <a:ext cx="1206500" cy="261610"/>
          </a:xfrm>
          <a:prstGeom prst="roundRect">
            <a:avLst/>
          </a:prstGeom>
          <a:solidFill>
            <a:srgbClr val="404040"/>
          </a:solidFill>
          <a:ln>
            <a:noFill/>
          </a:ln>
          <a:effectLst>
            <a:outerShdw blurRad="381000" dist="152400" dir="2700000" sx="95000" sy="95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rPr>
              <a:t>产品特点</a:t>
            </a:r>
          </a:p>
        </p:txBody>
      </p:sp>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1600" y="1355582"/>
            <a:ext cx="4208431" cy="2146300"/>
          </a:xfrm>
          <a:prstGeom prst="rect">
            <a:avLst/>
          </a:prstGeom>
        </p:spPr>
      </p:pic>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1600" y="3911801"/>
            <a:ext cx="4217708" cy="2151031"/>
          </a:xfrm>
          <a:prstGeom prst="rect">
            <a:avLst/>
          </a:prstGeom>
        </p:spPr>
      </p:pic>
      <p:sp>
        <p:nvSpPr>
          <p:cNvPr id="18" name="文本框 17">
            <a:extLst>
              <a:ext uri="{FF2B5EF4-FFF2-40B4-BE49-F238E27FC236}">
                <a16:creationId xmlns="" xmlns:a16="http://schemas.microsoft.com/office/drawing/2014/main" id="{F72F7512-4D12-4CA1-BDF5-265EBF54A691}"/>
              </a:ext>
            </a:extLst>
          </p:cNvPr>
          <p:cNvSpPr txBox="1"/>
          <p:nvPr/>
        </p:nvSpPr>
        <p:spPr>
          <a:xfrm>
            <a:off x="419285" y="366875"/>
            <a:ext cx="923740"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bg1"/>
                </a:solidFill>
                <a:latin typeface="Century Gothic" panose="020B0502020202020204" pitchFamily="34" charset="0"/>
              </a:rPr>
              <a:t>03</a:t>
            </a:r>
            <a:endParaRPr lang="zh-CN" altLang="en-US" sz="4000" dirty="0">
              <a:solidFill>
                <a:schemeClr val="bg1"/>
              </a:solidFill>
              <a:latin typeface="Century Gothic" panose="020B0502020202020204" pitchFamily="34" charset="0"/>
            </a:endParaRPr>
          </a:p>
        </p:txBody>
      </p:sp>
      <p:grpSp>
        <p:nvGrpSpPr>
          <p:cNvPr id="19" name="组合 18">
            <a:extLst>
              <a:ext uri="{FF2B5EF4-FFF2-40B4-BE49-F238E27FC236}">
                <a16:creationId xmlns="" xmlns:a16="http://schemas.microsoft.com/office/drawing/2014/main" id="{4BF202B1-CD8A-4381-A9C4-B9A25A153C23}"/>
              </a:ext>
            </a:extLst>
          </p:cNvPr>
          <p:cNvGrpSpPr/>
          <p:nvPr/>
        </p:nvGrpSpPr>
        <p:grpSpPr>
          <a:xfrm>
            <a:off x="1473289" y="371367"/>
            <a:ext cx="4260761" cy="804130"/>
            <a:chOff x="7318011" y="1456480"/>
            <a:chExt cx="4260761" cy="804130"/>
          </a:xfrm>
        </p:grpSpPr>
        <p:sp>
          <p:nvSpPr>
            <p:cNvPr id="20" name="文本框 19">
              <a:extLst>
                <a:ext uri="{FF2B5EF4-FFF2-40B4-BE49-F238E27FC236}">
                  <a16:creationId xmlns="" xmlns:a16="http://schemas.microsoft.com/office/drawing/2014/main" id="{594F92D7-EFB1-41D3-BE3B-874B8BCBB3F6}"/>
                </a:ext>
              </a:extLst>
            </p:cNvPr>
            <p:cNvSpPr txBox="1"/>
            <p:nvPr/>
          </p:nvSpPr>
          <p:spPr>
            <a:xfrm>
              <a:off x="7318011" y="145648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tx1">
                      <a:lumMod val="85000"/>
                      <a:lumOff val="15000"/>
                    </a:schemeClr>
                  </a:solidFill>
                </a:rPr>
                <a:t>竞争对手</a:t>
              </a:r>
            </a:p>
          </p:txBody>
        </p:sp>
        <p:sp>
          <p:nvSpPr>
            <p:cNvPr id="21" name="文本框 20">
              <a:extLst>
                <a:ext uri="{FF2B5EF4-FFF2-40B4-BE49-F238E27FC236}">
                  <a16:creationId xmlns="" xmlns:a16="http://schemas.microsoft.com/office/drawing/2014/main" id="{150839EE-F42E-4FC9-9FE8-2A3D9859DB06}"/>
                </a:ext>
              </a:extLst>
            </p:cNvPr>
            <p:cNvSpPr txBox="1"/>
            <p:nvPr/>
          </p:nvSpPr>
          <p:spPr>
            <a:xfrm>
              <a:off x="7318011" y="1984059"/>
              <a:ext cx="4260761"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Century Gothic" panose="020B0502020202020204" pitchFamily="34" charset="0"/>
                  <a:ea typeface="+mj-ea"/>
                </a:rPr>
                <a:t>The user can demonstrate on a projector or computer</a:t>
              </a:r>
            </a:p>
          </p:txBody>
        </p:sp>
      </p:grpSp>
    </p:spTree>
    <p:extLst>
      <p:ext uri="{BB962C8B-B14F-4D97-AF65-F5344CB8AC3E}">
        <p14:creationId xmlns:p14="http://schemas.microsoft.com/office/powerpoint/2010/main" val="2030167798"/>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par>
                          <p:cTn id="11" fill="hold">
                            <p:stCondLst>
                              <p:cond delay="500"/>
                            </p:stCondLst>
                            <p:childTnLst>
                              <p:par>
                                <p:cTn id="12" presetID="41"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3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5" dur="300" fill="hold"/>
                                        <p:tgtEl>
                                          <p:spTgt spid="4"/>
                                        </p:tgtEl>
                                        <p:attrNameLst>
                                          <p:attrName>ppt_y</p:attrName>
                                        </p:attrNameLst>
                                      </p:cBhvr>
                                      <p:tavLst>
                                        <p:tav tm="0">
                                          <p:val>
                                            <p:strVal val="#ppt_y"/>
                                          </p:val>
                                        </p:tav>
                                        <p:tav tm="100000">
                                          <p:val>
                                            <p:strVal val="#ppt_y"/>
                                          </p:val>
                                        </p:tav>
                                      </p:tavLst>
                                    </p:anim>
                                    <p:anim calcmode="lin" valueType="num">
                                      <p:cBhvr>
                                        <p:cTn id="16" dur="3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7" dur="3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300" tmFilter="0,0; .5, 1; 1, 1"/>
                                        <p:tgtEl>
                                          <p:spTgt spid="4"/>
                                        </p:tgtEl>
                                      </p:cBhvr>
                                    </p:animEffect>
                                  </p:childTnLst>
                                </p:cTn>
                              </p:par>
                            </p:childTnLst>
                          </p:cTn>
                        </p:par>
                        <p:par>
                          <p:cTn id="19" fill="hold">
                            <p:stCondLst>
                              <p:cond delay="800"/>
                            </p:stCondLst>
                            <p:childTnLst>
                              <p:par>
                                <p:cTn id="20" presetID="53" presetClass="entr" presetSubtype="16"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300" fill="hold"/>
                                        <p:tgtEl>
                                          <p:spTgt spid="11"/>
                                        </p:tgtEl>
                                        <p:attrNameLst>
                                          <p:attrName>ppt_w</p:attrName>
                                        </p:attrNameLst>
                                      </p:cBhvr>
                                      <p:tavLst>
                                        <p:tav tm="0">
                                          <p:val>
                                            <p:fltVal val="0"/>
                                          </p:val>
                                        </p:tav>
                                        <p:tav tm="100000">
                                          <p:val>
                                            <p:strVal val="#ppt_w"/>
                                          </p:val>
                                        </p:tav>
                                      </p:tavLst>
                                    </p:anim>
                                    <p:anim calcmode="lin" valueType="num">
                                      <p:cBhvr>
                                        <p:cTn id="23" dur="300" fill="hold"/>
                                        <p:tgtEl>
                                          <p:spTgt spid="11"/>
                                        </p:tgtEl>
                                        <p:attrNameLst>
                                          <p:attrName>ppt_h</p:attrName>
                                        </p:attrNameLst>
                                      </p:cBhvr>
                                      <p:tavLst>
                                        <p:tav tm="0">
                                          <p:val>
                                            <p:fltVal val="0"/>
                                          </p:val>
                                        </p:tav>
                                        <p:tav tm="100000">
                                          <p:val>
                                            <p:strVal val="#ppt_h"/>
                                          </p:val>
                                        </p:tav>
                                      </p:tavLst>
                                    </p:anim>
                                    <p:animEffect transition="in" filter="fade">
                                      <p:cBhvr>
                                        <p:cTn id="24" dur="300"/>
                                        <p:tgtEl>
                                          <p:spTgt spid="11"/>
                                        </p:tgtEl>
                                      </p:cBhvr>
                                    </p:animEffect>
                                  </p:childTnLst>
                                </p:cTn>
                              </p:par>
                            </p:childTnLst>
                          </p:cTn>
                        </p:par>
                        <p:par>
                          <p:cTn id="25" fill="hold">
                            <p:stCondLst>
                              <p:cond delay="11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0"/>
                                        </p:tgtEl>
                                        <p:attrNameLst>
                                          <p:attrName>ppt_y</p:attrName>
                                        </p:attrNameLst>
                                      </p:cBhvr>
                                      <p:tavLst>
                                        <p:tav tm="0">
                                          <p:val>
                                            <p:strVal val="#ppt_y"/>
                                          </p:val>
                                        </p:tav>
                                        <p:tav tm="100000">
                                          <p:val>
                                            <p:strVal val="#ppt_y"/>
                                          </p:val>
                                        </p:tav>
                                      </p:tavLst>
                                    </p:anim>
                                    <p:anim calcmode="lin" valueType="num">
                                      <p:cBhvr>
                                        <p:cTn id="30"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0"/>
                                        </p:tgtEl>
                                      </p:cBhvr>
                                    </p:animEffect>
                                  </p:childTnLst>
                                </p:cTn>
                              </p:par>
                              <p:par>
                                <p:cTn id="33" presetID="34" presetClass="emph" presetSubtype="0" fill="hold" grpId="1" nodeType="withEffect">
                                  <p:stCondLst>
                                    <p:cond delay="0"/>
                                  </p:stCondLst>
                                  <p:iterate type="lt">
                                    <p:tmPct val="10000"/>
                                  </p:iterate>
                                  <p:childTnLst>
                                    <p:animMotion origin="layout" path="M -2.70833E-6 -1.85185E-6 L 0.00013 -0.07407 " pathEditMode="relative" rAng="0" ptsTypes="AA">
                                      <p:cBhvr>
                                        <p:cTn id="34" dur="250" accel="50000" decel="50000" autoRev="1" fill="hold">
                                          <p:stCondLst>
                                            <p:cond delay="0"/>
                                          </p:stCondLst>
                                        </p:cTn>
                                        <p:tgtEl>
                                          <p:spTgt spid="10"/>
                                        </p:tgtEl>
                                        <p:attrNameLst>
                                          <p:attrName>ppt_x</p:attrName>
                                          <p:attrName>ppt_y</p:attrName>
                                        </p:attrNameLst>
                                      </p:cBhvr>
                                      <p:rCtr x="0" y="-3704"/>
                                    </p:animMotion>
                                    <p:animRot by="1500000">
                                      <p:cBhvr>
                                        <p:cTn id="35" dur="125" fill="hold">
                                          <p:stCondLst>
                                            <p:cond delay="0"/>
                                          </p:stCondLst>
                                        </p:cTn>
                                        <p:tgtEl>
                                          <p:spTgt spid="10"/>
                                        </p:tgtEl>
                                        <p:attrNameLst>
                                          <p:attrName>r</p:attrName>
                                        </p:attrNameLst>
                                      </p:cBhvr>
                                    </p:animRot>
                                    <p:animRot by="-1500000">
                                      <p:cBhvr>
                                        <p:cTn id="36" dur="125" fill="hold">
                                          <p:stCondLst>
                                            <p:cond delay="125"/>
                                          </p:stCondLst>
                                        </p:cTn>
                                        <p:tgtEl>
                                          <p:spTgt spid="10"/>
                                        </p:tgtEl>
                                        <p:attrNameLst>
                                          <p:attrName>r</p:attrName>
                                        </p:attrNameLst>
                                      </p:cBhvr>
                                    </p:animRot>
                                    <p:animRot by="-1500000">
                                      <p:cBhvr>
                                        <p:cTn id="37" dur="125" fill="hold">
                                          <p:stCondLst>
                                            <p:cond delay="250"/>
                                          </p:stCondLst>
                                        </p:cTn>
                                        <p:tgtEl>
                                          <p:spTgt spid="10"/>
                                        </p:tgtEl>
                                        <p:attrNameLst>
                                          <p:attrName>r</p:attrName>
                                        </p:attrNameLst>
                                      </p:cBhvr>
                                    </p:animRot>
                                    <p:animRot by="1500000">
                                      <p:cBhvr>
                                        <p:cTn id="38" dur="125" fill="hold">
                                          <p:stCondLst>
                                            <p:cond delay="375"/>
                                          </p:stCondLst>
                                        </p:cTn>
                                        <p:tgtEl>
                                          <p:spTgt spid="10"/>
                                        </p:tgtEl>
                                        <p:attrNameLst>
                                          <p:attrName>r</p:attrName>
                                        </p:attrNameLst>
                                      </p:cBhvr>
                                    </p:animRot>
                                  </p:childTnLst>
                                </p:cTn>
                              </p:par>
                            </p:childTnLst>
                          </p:cTn>
                        </p:par>
                        <p:par>
                          <p:cTn id="39" fill="hold">
                            <p:stCondLst>
                              <p:cond delay="1900"/>
                            </p:stCondLst>
                            <p:childTnLst>
                              <p:par>
                                <p:cTn id="40" presetID="10" presetClass="entr" presetSubtype="0"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fade">
                                      <p:cBhvr>
                                        <p:cTn id="45" dur="500"/>
                                        <p:tgtEl>
                                          <p:spTgt spid="6"/>
                                        </p:tgtEl>
                                      </p:cBhvr>
                                    </p:animEffect>
                                  </p:childTnLst>
                                </p:cTn>
                              </p:par>
                            </p:childTnLst>
                          </p:cTn>
                        </p:par>
                        <p:par>
                          <p:cTn id="46" fill="hold">
                            <p:stCondLst>
                              <p:cond delay="2400"/>
                            </p:stCondLst>
                            <p:childTnLst>
                              <p:par>
                                <p:cTn id="47" presetID="41" presetClass="entr" presetSubtype="0" fill="hold" grpId="0"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p:cTn id="49" dur="3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50" dur="300" fill="hold"/>
                                        <p:tgtEl>
                                          <p:spTgt spid="7"/>
                                        </p:tgtEl>
                                        <p:attrNameLst>
                                          <p:attrName>ppt_y</p:attrName>
                                        </p:attrNameLst>
                                      </p:cBhvr>
                                      <p:tavLst>
                                        <p:tav tm="0">
                                          <p:val>
                                            <p:strVal val="#ppt_y"/>
                                          </p:val>
                                        </p:tav>
                                        <p:tav tm="100000">
                                          <p:val>
                                            <p:strVal val="#ppt_y"/>
                                          </p:val>
                                        </p:tav>
                                      </p:tavLst>
                                    </p:anim>
                                    <p:anim calcmode="lin" valueType="num">
                                      <p:cBhvr>
                                        <p:cTn id="51" dur="3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52" dur="3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53" dur="300" tmFilter="0,0; .5, 1; 1, 1"/>
                                        <p:tgtEl>
                                          <p:spTgt spid="7"/>
                                        </p:tgtEl>
                                      </p:cBhvr>
                                    </p:animEffect>
                                  </p:childTnLst>
                                </p:cTn>
                              </p:par>
                            </p:childTnLst>
                          </p:cTn>
                        </p:par>
                        <p:par>
                          <p:cTn id="54" fill="hold">
                            <p:stCondLst>
                              <p:cond delay="2700"/>
                            </p:stCondLst>
                            <p:childTnLst>
                              <p:par>
                                <p:cTn id="55" presetID="53" presetClass="entr" presetSubtype="16"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p:cTn id="57" dur="300" fill="hold"/>
                                        <p:tgtEl>
                                          <p:spTgt spid="13"/>
                                        </p:tgtEl>
                                        <p:attrNameLst>
                                          <p:attrName>ppt_w</p:attrName>
                                        </p:attrNameLst>
                                      </p:cBhvr>
                                      <p:tavLst>
                                        <p:tav tm="0">
                                          <p:val>
                                            <p:fltVal val="0"/>
                                          </p:val>
                                        </p:tav>
                                        <p:tav tm="100000">
                                          <p:val>
                                            <p:strVal val="#ppt_w"/>
                                          </p:val>
                                        </p:tav>
                                      </p:tavLst>
                                    </p:anim>
                                    <p:anim calcmode="lin" valueType="num">
                                      <p:cBhvr>
                                        <p:cTn id="58" dur="300" fill="hold"/>
                                        <p:tgtEl>
                                          <p:spTgt spid="13"/>
                                        </p:tgtEl>
                                        <p:attrNameLst>
                                          <p:attrName>ppt_h</p:attrName>
                                        </p:attrNameLst>
                                      </p:cBhvr>
                                      <p:tavLst>
                                        <p:tav tm="0">
                                          <p:val>
                                            <p:fltVal val="0"/>
                                          </p:val>
                                        </p:tav>
                                        <p:tav tm="100000">
                                          <p:val>
                                            <p:strVal val="#ppt_h"/>
                                          </p:val>
                                        </p:tav>
                                      </p:tavLst>
                                    </p:anim>
                                    <p:animEffect transition="in" filter="fade">
                                      <p:cBhvr>
                                        <p:cTn id="59" dur="300"/>
                                        <p:tgtEl>
                                          <p:spTgt spid="13"/>
                                        </p:tgtEl>
                                      </p:cBhvr>
                                    </p:animEffect>
                                  </p:childTnLst>
                                </p:cTn>
                              </p:par>
                            </p:childTnLst>
                          </p:cTn>
                        </p:par>
                        <p:par>
                          <p:cTn id="60" fill="hold">
                            <p:stCondLst>
                              <p:cond delay="3000"/>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12"/>
                                        </p:tgtEl>
                                        <p:attrNameLst>
                                          <p:attrName>style.visibility</p:attrName>
                                        </p:attrNameLst>
                                      </p:cBhvr>
                                      <p:to>
                                        <p:strVal val="visible"/>
                                      </p:to>
                                    </p:set>
                                    <p:anim calcmode="lin" valueType="num">
                                      <p:cBhvr>
                                        <p:cTn id="63"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12"/>
                                        </p:tgtEl>
                                        <p:attrNameLst>
                                          <p:attrName>ppt_y</p:attrName>
                                        </p:attrNameLst>
                                      </p:cBhvr>
                                      <p:tavLst>
                                        <p:tav tm="0">
                                          <p:val>
                                            <p:strVal val="#ppt_y"/>
                                          </p:val>
                                        </p:tav>
                                        <p:tav tm="100000">
                                          <p:val>
                                            <p:strVal val="#ppt_y"/>
                                          </p:val>
                                        </p:tav>
                                      </p:tavLst>
                                    </p:anim>
                                    <p:anim calcmode="lin" valueType="num">
                                      <p:cBhvr>
                                        <p:cTn id="65"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12"/>
                                        </p:tgtEl>
                                      </p:cBhvr>
                                    </p:animEffect>
                                  </p:childTnLst>
                                </p:cTn>
                              </p:par>
                              <p:par>
                                <p:cTn id="68" presetID="34" presetClass="emph" presetSubtype="0" fill="hold" grpId="1" nodeType="withEffect">
                                  <p:stCondLst>
                                    <p:cond delay="0"/>
                                  </p:stCondLst>
                                  <p:iterate type="lt">
                                    <p:tmPct val="10000"/>
                                  </p:iterate>
                                  <p:childTnLst>
                                    <p:animMotion origin="layout" path="M -2.70833E-6 -1.85185E-6 L 0.00013 -0.07407 " pathEditMode="relative" rAng="0" ptsTypes="AA">
                                      <p:cBhvr>
                                        <p:cTn id="69" dur="250" accel="50000" decel="50000" autoRev="1" fill="hold">
                                          <p:stCondLst>
                                            <p:cond delay="0"/>
                                          </p:stCondLst>
                                        </p:cTn>
                                        <p:tgtEl>
                                          <p:spTgt spid="12"/>
                                        </p:tgtEl>
                                        <p:attrNameLst>
                                          <p:attrName>ppt_x</p:attrName>
                                          <p:attrName>ppt_y</p:attrName>
                                        </p:attrNameLst>
                                      </p:cBhvr>
                                      <p:rCtr x="0" y="-3704"/>
                                    </p:animMotion>
                                    <p:animRot by="1500000">
                                      <p:cBhvr>
                                        <p:cTn id="70" dur="125" fill="hold">
                                          <p:stCondLst>
                                            <p:cond delay="0"/>
                                          </p:stCondLst>
                                        </p:cTn>
                                        <p:tgtEl>
                                          <p:spTgt spid="12"/>
                                        </p:tgtEl>
                                        <p:attrNameLst>
                                          <p:attrName>r</p:attrName>
                                        </p:attrNameLst>
                                      </p:cBhvr>
                                    </p:animRot>
                                    <p:animRot by="-1500000">
                                      <p:cBhvr>
                                        <p:cTn id="71" dur="125" fill="hold">
                                          <p:stCondLst>
                                            <p:cond delay="125"/>
                                          </p:stCondLst>
                                        </p:cTn>
                                        <p:tgtEl>
                                          <p:spTgt spid="12"/>
                                        </p:tgtEl>
                                        <p:attrNameLst>
                                          <p:attrName>r</p:attrName>
                                        </p:attrNameLst>
                                      </p:cBhvr>
                                    </p:animRot>
                                    <p:animRot by="-1500000">
                                      <p:cBhvr>
                                        <p:cTn id="72" dur="125" fill="hold">
                                          <p:stCondLst>
                                            <p:cond delay="250"/>
                                          </p:stCondLst>
                                        </p:cTn>
                                        <p:tgtEl>
                                          <p:spTgt spid="12"/>
                                        </p:tgtEl>
                                        <p:attrNameLst>
                                          <p:attrName>r</p:attrName>
                                        </p:attrNameLst>
                                      </p:cBhvr>
                                    </p:animRot>
                                    <p:animRot by="1500000">
                                      <p:cBhvr>
                                        <p:cTn id="73" dur="125" fill="hold">
                                          <p:stCondLst>
                                            <p:cond delay="375"/>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10" grpId="0"/>
      <p:bldP spid="10" grpId="1"/>
      <p:bldP spid="11" grpId="0" animBg="1"/>
      <p:bldP spid="12" grpId="0"/>
      <p:bldP spid="12" grpId="1"/>
      <p:bldP spid="1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77367" y="9427"/>
            <a:ext cx="6858000" cy="6858000"/>
          </a:xfrm>
          <a:prstGeom prst="rect">
            <a:avLst/>
          </a:prstGeom>
        </p:spPr>
      </p:pic>
      <p:sp>
        <p:nvSpPr>
          <p:cNvPr id="4" name="Slide Number Placeholder 3"/>
          <p:cNvSpPr>
            <a:spLocks noGrp="1"/>
          </p:cNvSpPr>
          <p:nvPr>
            <p:ph type="sldNum" sz="quarter" idx="4294967295"/>
          </p:nvPr>
        </p:nvSpPr>
        <p:spPr>
          <a:xfrm>
            <a:off x="11324315" y="6229736"/>
            <a:ext cx="494790" cy="365125"/>
          </a:xfrm>
          <a:prstGeom prst="rect">
            <a:avLst/>
          </a:prstGeom>
        </p:spPr>
        <p:txBody>
          <a:bodyPr/>
          <a:lstStyle/>
          <a:p>
            <a:fld id="{6FAC12D6-6874-44D7-A628-78DA8109D10F}" type="slidenum">
              <a:rPr lang="en-US" smtClean="0"/>
              <a:pPr/>
              <a:t>28</a:t>
            </a:fld>
            <a:endParaRPr lang="en-US"/>
          </a:p>
        </p:txBody>
      </p:sp>
      <p:sp>
        <p:nvSpPr>
          <p:cNvPr id="8" name="TextBox 7"/>
          <p:cNvSpPr txBox="1"/>
          <p:nvPr/>
        </p:nvSpPr>
        <p:spPr>
          <a:xfrm>
            <a:off x="1344120" y="1916667"/>
            <a:ext cx="1415773" cy="338554"/>
          </a:xfrm>
          <a:prstGeom prst="rect">
            <a:avLst/>
          </a:prstGeom>
          <a:noFill/>
        </p:spPr>
        <p:txBody>
          <a:bodyPr wrap="none" rtlCol="0">
            <a:spAutoFit/>
          </a:bodyPr>
          <a:lstStyle/>
          <a:p>
            <a:pPr algn="ctr"/>
            <a:r>
              <a:rPr lang="zh-CN" altLang="en-US" sz="1600" dirty="0">
                <a:solidFill>
                  <a:schemeClr val="tx1">
                    <a:lumMod val="85000"/>
                    <a:lumOff val="15000"/>
                  </a:schemeClr>
                </a:solidFill>
              </a:rPr>
              <a:t>添加标题内容</a:t>
            </a:r>
            <a:endParaRPr lang="en-US" altLang="zh-CN" sz="1600" dirty="0">
              <a:solidFill>
                <a:schemeClr val="tx1">
                  <a:lumMod val="85000"/>
                  <a:lumOff val="15000"/>
                </a:schemeClr>
              </a:solidFill>
            </a:endParaRPr>
          </a:p>
        </p:txBody>
      </p:sp>
      <p:sp>
        <p:nvSpPr>
          <p:cNvPr id="9" name="TextBox 8"/>
          <p:cNvSpPr txBox="1"/>
          <p:nvPr/>
        </p:nvSpPr>
        <p:spPr>
          <a:xfrm>
            <a:off x="1349244" y="2184374"/>
            <a:ext cx="2239686" cy="535531"/>
          </a:xfrm>
          <a:prstGeom prst="rect">
            <a:avLst/>
          </a:prstGeom>
          <a:noFill/>
        </p:spPr>
        <p:txBody>
          <a:bodyPr wrap="square" rtlCol="0">
            <a:spAutoFit/>
          </a:bodyPr>
          <a:lstStyle/>
          <a:p>
            <a:pPr>
              <a:lnSpc>
                <a:spcPct val="12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a:t>
            </a:r>
          </a:p>
        </p:txBody>
      </p:sp>
      <p:sp>
        <p:nvSpPr>
          <p:cNvPr id="10" name="TextBox 9"/>
          <p:cNvSpPr txBox="1"/>
          <p:nvPr/>
        </p:nvSpPr>
        <p:spPr>
          <a:xfrm>
            <a:off x="4323215" y="1916667"/>
            <a:ext cx="1415772" cy="338554"/>
          </a:xfrm>
          <a:prstGeom prst="rect">
            <a:avLst/>
          </a:prstGeom>
          <a:noFill/>
        </p:spPr>
        <p:txBody>
          <a:bodyPr wrap="none" rtlCol="0">
            <a:spAutoFit/>
          </a:bodyPr>
          <a:lstStyle/>
          <a:p>
            <a:pPr algn="ctr"/>
            <a:r>
              <a:rPr lang="zh-CN" altLang="en-US" sz="1600" dirty="0">
                <a:solidFill>
                  <a:schemeClr val="tx1">
                    <a:lumMod val="85000"/>
                    <a:lumOff val="15000"/>
                  </a:schemeClr>
                </a:solidFill>
              </a:rPr>
              <a:t>添加标题内容</a:t>
            </a:r>
            <a:endParaRPr lang="en-US" altLang="zh-CN" sz="1600" dirty="0">
              <a:solidFill>
                <a:schemeClr val="tx1">
                  <a:lumMod val="85000"/>
                  <a:lumOff val="15000"/>
                </a:schemeClr>
              </a:solidFill>
            </a:endParaRPr>
          </a:p>
        </p:txBody>
      </p:sp>
      <p:sp>
        <p:nvSpPr>
          <p:cNvPr id="11" name="TextBox 10"/>
          <p:cNvSpPr txBox="1"/>
          <p:nvPr/>
        </p:nvSpPr>
        <p:spPr>
          <a:xfrm>
            <a:off x="4342717" y="2184374"/>
            <a:ext cx="2239686" cy="535531"/>
          </a:xfrm>
          <a:prstGeom prst="rect">
            <a:avLst/>
          </a:prstGeom>
          <a:noFill/>
        </p:spPr>
        <p:txBody>
          <a:bodyPr wrap="square" rtlCol="0">
            <a:spAutoFit/>
          </a:bodyPr>
          <a:lstStyle/>
          <a:p>
            <a:pPr>
              <a:lnSpc>
                <a:spcPct val="12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a:t>
            </a:r>
          </a:p>
        </p:txBody>
      </p:sp>
      <p:sp>
        <p:nvSpPr>
          <p:cNvPr id="12" name="TextBox 11"/>
          <p:cNvSpPr txBox="1"/>
          <p:nvPr/>
        </p:nvSpPr>
        <p:spPr>
          <a:xfrm>
            <a:off x="1340045" y="3519250"/>
            <a:ext cx="1415773" cy="338554"/>
          </a:xfrm>
          <a:prstGeom prst="rect">
            <a:avLst/>
          </a:prstGeom>
          <a:noFill/>
        </p:spPr>
        <p:txBody>
          <a:bodyPr wrap="none" rtlCol="0">
            <a:spAutoFit/>
          </a:bodyPr>
          <a:lstStyle/>
          <a:p>
            <a:pPr algn="ctr"/>
            <a:r>
              <a:rPr lang="zh-CN" altLang="en-US" sz="1600" dirty="0">
                <a:solidFill>
                  <a:schemeClr val="tx1">
                    <a:lumMod val="85000"/>
                    <a:lumOff val="15000"/>
                  </a:schemeClr>
                </a:solidFill>
              </a:rPr>
              <a:t>添加标题内容</a:t>
            </a:r>
            <a:endParaRPr lang="en-US" altLang="zh-CN" sz="1600" dirty="0">
              <a:solidFill>
                <a:schemeClr val="tx1">
                  <a:lumMod val="85000"/>
                  <a:lumOff val="15000"/>
                </a:schemeClr>
              </a:solidFill>
            </a:endParaRPr>
          </a:p>
        </p:txBody>
      </p:sp>
      <p:sp>
        <p:nvSpPr>
          <p:cNvPr id="13" name="TextBox 12"/>
          <p:cNvSpPr txBox="1"/>
          <p:nvPr/>
        </p:nvSpPr>
        <p:spPr>
          <a:xfrm>
            <a:off x="1349243" y="3786957"/>
            <a:ext cx="2239686" cy="535531"/>
          </a:xfrm>
          <a:prstGeom prst="rect">
            <a:avLst/>
          </a:prstGeom>
          <a:noFill/>
        </p:spPr>
        <p:txBody>
          <a:bodyPr wrap="square" rtlCol="0">
            <a:spAutoFit/>
          </a:bodyPr>
          <a:lstStyle/>
          <a:p>
            <a:pPr>
              <a:lnSpc>
                <a:spcPct val="12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a:t>
            </a:r>
          </a:p>
        </p:txBody>
      </p:sp>
      <p:sp>
        <p:nvSpPr>
          <p:cNvPr id="14" name="TextBox 13"/>
          <p:cNvSpPr txBox="1"/>
          <p:nvPr/>
        </p:nvSpPr>
        <p:spPr>
          <a:xfrm>
            <a:off x="4323215" y="3484613"/>
            <a:ext cx="1415773" cy="338554"/>
          </a:xfrm>
          <a:prstGeom prst="rect">
            <a:avLst/>
          </a:prstGeom>
          <a:noFill/>
        </p:spPr>
        <p:txBody>
          <a:bodyPr wrap="none" rtlCol="0">
            <a:spAutoFit/>
          </a:bodyPr>
          <a:lstStyle/>
          <a:p>
            <a:pPr algn="ctr"/>
            <a:r>
              <a:rPr lang="zh-CN" altLang="en-US" sz="1600" dirty="0">
                <a:solidFill>
                  <a:schemeClr val="tx1">
                    <a:lumMod val="85000"/>
                    <a:lumOff val="15000"/>
                  </a:schemeClr>
                </a:solidFill>
              </a:rPr>
              <a:t>添加标题内容</a:t>
            </a:r>
            <a:endParaRPr lang="en-US" altLang="zh-CN" sz="1600" dirty="0">
              <a:solidFill>
                <a:schemeClr val="tx1">
                  <a:lumMod val="85000"/>
                  <a:lumOff val="15000"/>
                </a:schemeClr>
              </a:solidFill>
            </a:endParaRPr>
          </a:p>
        </p:txBody>
      </p:sp>
      <p:sp>
        <p:nvSpPr>
          <p:cNvPr id="15" name="TextBox 14"/>
          <p:cNvSpPr txBox="1"/>
          <p:nvPr/>
        </p:nvSpPr>
        <p:spPr>
          <a:xfrm>
            <a:off x="4351266" y="3752320"/>
            <a:ext cx="2239686" cy="535531"/>
          </a:xfrm>
          <a:prstGeom prst="rect">
            <a:avLst/>
          </a:prstGeom>
          <a:noFill/>
        </p:spPr>
        <p:txBody>
          <a:bodyPr wrap="square" rtlCol="0">
            <a:spAutoFit/>
          </a:bodyPr>
          <a:lstStyle/>
          <a:p>
            <a:pPr>
              <a:lnSpc>
                <a:spcPct val="12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a:t>
            </a:r>
          </a:p>
        </p:txBody>
      </p:sp>
      <p:sp>
        <p:nvSpPr>
          <p:cNvPr id="16" name="TextBox 15"/>
          <p:cNvSpPr txBox="1"/>
          <p:nvPr/>
        </p:nvSpPr>
        <p:spPr>
          <a:xfrm>
            <a:off x="1376781" y="5123067"/>
            <a:ext cx="1415772" cy="338554"/>
          </a:xfrm>
          <a:prstGeom prst="rect">
            <a:avLst/>
          </a:prstGeom>
          <a:noFill/>
        </p:spPr>
        <p:txBody>
          <a:bodyPr wrap="none" rtlCol="0">
            <a:spAutoFit/>
          </a:bodyPr>
          <a:lstStyle/>
          <a:p>
            <a:pPr algn="ctr"/>
            <a:r>
              <a:rPr lang="zh-CN" altLang="en-US" sz="1600" dirty="0">
                <a:solidFill>
                  <a:schemeClr val="tx1">
                    <a:lumMod val="85000"/>
                    <a:lumOff val="15000"/>
                  </a:schemeClr>
                </a:solidFill>
              </a:rPr>
              <a:t>添加标题内容</a:t>
            </a:r>
            <a:endParaRPr lang="en-US" altLang="zh-CN" sz="1600" dirty="0">
              <a:solidFill>
                <a:schemeClr val="tx1">
                  <a:lumMod val="85000"/>
                  <a:lumOff val="15000"/>
                </a:schemeClr>
              </a:solidFill>
            </a:endParaRPr>
          </a:p>
        </p:txBody>
      </p:sp>
      <p:sp>
        <p:nvSpPr>
          <p:cNvPr id="17" name="TextBox 16"/>
          <p:cNvSpPr txBox="1"/>
          <p:nvPr/>
        </p:nvSpPr>
        <p:spPr>
          <a:xfrm>
            <a:off x="1349243" y="5390774"/>
            <a:ext cx="2239686" cy="535531"/>
          </a:xfrm>
          <a:prstGeom prst="rect">
            <a:avLst/>
          </a:prstGeom>
          <a:noFill/>
        </p:spPr>
        <p:txBody>
          <a:bodyPr wrap="square" rtlCol="0">
            <a:spAutoFit/>
          </a:bodyPr>
          <a:lstStyle/>
          <a:p>
            <a:pPr>
              <a:lnSpc>
                <a:spcPct val="12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a:t>
            </a:r>
          </a:p>
        </p:txBody>
      </p:sp>
      <p:sp>
        <p:nvSpPr>
          <p:cNvPr id="18" name="TextBox 17"/>
          <p:cNvSpPr txBox="1"/>
          <p:nvPr/>
        </p:nvSpPr>
        <p:spPr>
          <a:xfrm>
            <a:off x="4323215" y="5088430"/>
            <a:ext cx="1415773" cy="338554"/>
          </a:xfrm>
          <a:prstGeom prst="rect">
            <a:avLst/>
          </a:prstGeom>
          <a:noFill/>
        </p:spPr>
        <p:txBody>
          <a:bodyPr wrap="none" rtlCol="0">
            <a:spAutoFit/>
          </a:bodyPr>
          <a:lstStyle/>
          <a:p>
            <a:pPr algn="ctr"/>
            <a:r>
              <a:rPr lang="zh-CN" altLang="en-US" sz="1600" dirty="0">
                <a:solidFill>
                  <a:schemeClr val="tx1">
                    <a:lumMod val="85000"/>
                    <a:lumOff val="15000"/>
                  </a:schemeClr>
                </a:solidFill>
              </a:rPr>
              <a:t>添加标题内容</a:t>
            </a:r>
            <a:endParaRPr lang="en-US" altLang="zh-CN" sz="1600" dirty="0">
              <a:solidFill>
                <a:schemeClr val="tx1">
                  <a:lumMod val="85000"/>
                  <a:lumOff val="15000"/>
                </a:schemeClr>
              </a:solidFill>
            </a:endParaRPr>
          </a:p>
        </p:txBody>
      </p:sp>
      <p:sp>
        <p:nvSpPr>
          <p:cNvPr id="19" name="TextBox 18"/>
          <p:cNvSpPr txBox="1"/>
          <p:nvPr/>
        </p:nvSpPr>
        <p:spPr>
          <a:xfrm>
            <a:off x="4351266" y="5356137"/>
            <a:ext cx="2239686" cy="535531"/>
          </a:xfrm>
          <a:prstGeom prst="rect">
            <a:avLst/>
          </a:prstGeom>
          <a:noFill/>
        </p:spPr>
        <p:txBody>
          <a:bodyPr wrap="square" rtlCol="0">
            <a:spAutoFit/>
          </a:bodyPr>
          <a:lstStyle/>
          <a:p>
            <a:pPr>
              <a:lnSpc>
                <a:spcPct val="12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a:t>
            </a:r>
          </a:p>
        </p:txBody>
      </p:sp>
      <p:sp>
        <p:nvSpPr>
          <p:cNvPr id="20" name="AutoShape 19"/>
          <p:cNvSpPr>
            <a:spLocks noChangeAspect="1"/>
          </p:cNvSpPr>
          <p:nvPr/>
        </p:nvSpPr>
        <p:spPr bwMode="auto">
          <a:xfrm>
            <a:off x="3828530" y="3555408"/>
            <a:ext cx="462667" cy="462787"/>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rgbClr val="A72527"/>
          </a:solidFill>
          <a:ln>
            <a:noFill/>
          </a:ln>
          <a:effectLst/>
        </p:spPr>
        <p:txBody>
          <a:bodyPr lIns="50789" tIns="50789" rIns="50789" bIns="50789" anchor="ctr"/>
          <a:lstStyle/>
          <a:p>
            <a:pPr defTabSz="457098">
              <a:defRPr/>
            </a:pPr>
            <a:endParaRPr lang="es-ES" sz="3600" dirty="0">
              <a:solidFill>
                <a:schemeClr val="bg1"/>
              </a:solidFill>
              <a:effectLst>
                <a:outerShdw blurRad="38100" dist="38100" dir="2700000" algn="tl">
                  <a:srgbClr val="000000"/>
                </a:outerShdw>
              </a:effectLst>
              <a:cs typeface="Lato Regular"/>
              <a:sym typeface="Gill Sans" charset="0"/>
            </a:endParaRPr>
          </a:p>
        </p:txBody>
      </p:sp>
      <p:sp>
        <p:nvSpPr>
          <p:cNvPr id="21" name="AutoShape 124"/>
          <p:cNvSpPr>
            <a:spLocks noChangeAspect="1"/>
          </p:cNvSpPr>
          <p:nvPr/>
        </p:nvSpPr>
        <p:spPr bwMode="auto">
          <a:xfrm>
            <a:off x="828773" y="5217335"/>
            <a:ext cx="457617" cy="3657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599" y="760"/>
                  <a:pt x="21599" y="1048"/>
                </a:cubicBezTo>
                <a:lnTo>
                  <a:pt x="21599" y="16238"/>
                </a:lnTo>
                <a:cubicBezTo>
                  <a:pt x="21599"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599"/>
                  <a:pt x="16197" y="21599"/>
                </a:cubicBezTo>
                <a:cubicBezTo>
                  <a:pt x="15705" y="21599"/>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9000" y="17274"/>
                </a:lnTo>
                <a:lnTo>
                  <a:pt x="9000" y="17369"/>
                </a:lnTo>
                <a:cubicBezTo>
                  <a:pt x="9000" y="17948"/>
                  <a:pt x="8904" y="18498"/>
                  <a:pt x="8713" y="19017"/>
                </a:cubicBezTo>
                <a:cubicBezTo>
                  <a:pt x="8522" y="19535"/>
                  <a:pt x="8265" y="19984"/>
                  <a:pt x="7946" y="20361"/>
                </a:cubicBezTo>
                <a:cubicBezTo>
                  <a:pt x="7628" y="20738"/>
                  <a:pt x="7244" y="21038"/>
                  <a:pt x="6803" y="21263"/>
                </a:cubicBezTo>
                <a:cubicBezTo>
                  <a:pt x="6360" y="21487"/>
                  <a:pt x="5894" y="21599"/>
                  <a:pt x="5402" y="21599"/>
                </a:cubicBezTo>
                <a:cubicBezTo>
                  <a:pt x="4910" y="21599"/>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0"/>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60"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rgbClr val="A72527"/>
          </a:solidFill>
          <a:ln>
            <a:noFill/>
          </a:ln>
          <a:effectLst/>
        </p:spPr>
        <p:txBody>
          <a:bodyPr lIns="101578" tIns="101578" rIns="101578" bIns="101578" anchor="ctr"/>
          <a:lstStyle/>
          <a:p>
            <a:pPr defTabSz="914013">
              <a:defRPr/>
            </a:pPr>
            <a:endParaRPr lang="es-ES" sz="6600" dirty="0">
              <a:solidFill>
                <a:srgbClr val="44CEB9"/>
              </a:solidFill>
              <a:effectLst>
                <a:outerShdw blurRad="38100" dist="38100" dir="2700000" algn="tl">
                  <a:srgbClr val="000000"/>
                </a:outerShdw>
              </a:effectLst>
              <a:cs typeface="Gill Sans" charset="0"/>
              <a:sym typeface="Gill Sans" charset="0"/>
            </a:endParaRPr>
          </a:p>
        </p:txBody>
      </p:sp>
      <p:sp>
        <p:nvSpPr>
          <p:cNvPr id="22" name="Freeform 266"/>
          <p:cNvSpPr>
            <a:spLocks noChangeAspect="1" noChangeArrowheads="1"/>
          </p:cNvSpPr>
          <p:nvPr/>
        </p:nvSpPr>
        <p:spPr bwMode="auto">
          <a:xfrm>
            <a:off x="3791231" y="5054592"/>
            <a:ext cx="479417" cy="528474"/>
          </a:xfrm>
          <a:custGeom>
            <a:avLst/>
            <a:gdLst>
              <a:gd name="T0" fmla="*/ 310 w 863"/>
              <a:gd name="T1" fmla="*/ 41 h 954"/>
              <a:gd name="T2" fmla="*/ 201 w 863"/>
              <a:gd name="T3" fmla="*/ 735 h 954"/>
              <a:gd name="T4" fmla="*/ 519 w 863"/>
              <a:gd name="T5" fmla="*/ 953 h 954"/>
              <a:gd name="T6" fmla="*/ 636 w 863"/>
              <a:gd name="T7" fmla="*/ 886 h 954"/>
              <a:gd name="T8" fmla="*/ 770 w 863"/>
              <a:gd name="T9" fmla="*/ 744 h 954"/>
              <a:gd name="T10" fmla="*/ 786 w 863"/>
              <a:gd name="T11" fmla="*/ 693 h 954"/>
              <a:gd name="T12" fmla="*/ 836 w 863"/>
              <a:gd name="T13" fmla="*/ 593 h 954"/>
              <a:gd name="T14" fmla="*/ 293 w 863"/>
              <a:gd name="T15" fmla="*/ 468 h 954"/>
              <a:gd name="T16" fmla="*/ 268 w 863"/>
              <a:gd name="T17" fmla="*/ 434 h 954"/>
              <a:gd name="T18" fmla="*/ 234 w 863"/>
              <a:gd name="T19" fmla="*/ 459 h 954"/>
              <a:gd name="T20" fmla="*/ 159 w 863"/>
              <a:gd name="T21" fmla="*/ 392 h 954"/>
              <a:gd name="T22" fmla="*/ 184 w 863"/>
              <a:gd name="T23" fmla="*/ 342 h 954"/>
              <a:gd name="T24" fmla="*/ 142 w 863"/>
              <a:gd name="T25" fmla="*/ 301 h 954"/>
              <a:gd name="T26" fmla="*/ 168 w 863"/>
              <a:gd name="T27" fmla="*/ 200 h 954"/>
              <a:gd name="T28" fmla="*/ 234 w 863"/>
              <a:gd name="T29" fmla="*/ 200 h 954"/>
              <a:gd name="T30" fmla="*/ 251 w 863"/>
              <a:gd name="T31" fmla="*/ 150 h 954"/>
              <a:gd name="T32" fmla="*/ 351 w 863"/>
              <a:gd name="T33" fmla="*/ 117 h 954"/>
              <a:gd name="T34" fmla="*/ 376 w 863"/>
              <a:gd name="T35" fmla="*/ 175 h 954"/>
              <a:gd name="T36" fmla="*/ 427 w 863"/>
              <a:gd name="T37" fmla="*/ 167 h 954"/>
              <a:gd name="T38" fmla="*/ 510 w 863"/>
              <a:gd name="T39" fmla="*/ 217 h 954"/>
              <a:gd name="T40" fmla="*/ 477 w 863"/>
              <a:gd name="T41" fmla="*/ 284 h 954"/>
              <a:gd name="T42" fmla="*/ 519 w 863"/>
              <a:gd name="T43" fmla="*/ 326 h 954"/>
              <a:gd name="T44" fmla="*/ 494 w 863"/>
              <a:gd name="T45" fmla="*/ 418 h 954"/>
              <a:gd name="T46" fmla="*/ 427 w 863"/>
              <a:gd name="T47" fmla="*/ 409 h 954"/>
              <a:gd name="T48" fmla="*/ 418 w 863"/>
              <a:gd name="T49" fmla="*/ 459 h 954"/>
              <a:gd name="T50" fmla="*/ 318 w 863"/>
              <a:gd name="T51" fmla="*/ 493 h 954"/>
              <a:gd name="T52" fmla="*/ 594 w 863"/>
              <a:gd name="T53" fmla="*/ 660 h 954"/>
              <a:gd name="T54" fmla="*/ 561 w 863"/>
              <a:gd name="T55" fmla="*/ 652 h 954"/>
              <a:gd name="T56" fmla="*/ 552 w 863"/>
              <a:gd name="T57" fmla="*/ 685 h 954"/>
              <a:gd name="T58" fmla="*/ 485 w 863"/>
              <a:gd name="T59" fmla="*/ 710 h 954"/>
              <a:gd name="T60" fmla="*/ 469 w 863"/>
              <a:gd name="T61" fmla="*/ 677 h 954"/>
              <a:gd name="T62" fmla="*/ 435 w 863"/>
              <a:gd name="T63" fmla="*/ 685 h 954"/>
              <a:gd name="T64" fmla="*/ 385 w 863"/>
              <a:gd name="T65" fmla="*/ 643 h 954"/>
              <a:gd name="T66" fmla="*/ 402 w 863"/>
              <a:gd name="T67" fmla="*/ 610 h 954"/>
              <a:gd name="T68" fmla="*/ 376 w 863"/>
              <a:gd name="T69" fmla="*/ 585 h 954"/>
              <a:gd name="T70" fmla="*/ 393 w 863"/>
              <a:gd name="T71" fmla="*/ 518 h 954"/>
              <a:gd name="T72" fmla="*/ 427 w 863"/>
              <a:gd name="T73" fmla="*/ 518 h 954"/>
              <a:gd name="T74" fmla="*/ 443 w 863"/>
              <a:gd name="T75" fmla="*/ 484 h 954"/>
              <a:gd name="T76" fmla="*/ 502 w 863"/>
              <a:gd name="T77" fmla="*/ 468 h 954"/>
              <a:gd name="T78" fmla="*/ 519 w 863"/>
              <a:gd name="T79" fmla="*/ 501 h 954"/>
              <a:gd name="T80" fmla="*/ 552 w 863"/>
              <a:gd name="T81" fmla="*/ 493 h 954"/>
              <a:gd name="T82" fmla="*/ 611 w 863"/>
              <a:gd name="T83" fmla="*/ 535 h 954"/>
              <a:gd name="T84" fmla="*/ 594 w 863"/>
              <a:gd name="T85" fmla="*/ 568 h 954"/>
              <a:gd name="T86" fmla="*/ 619 w 863"/>
              <a:gd name="T87" fmla="*/ 602 h 954"/>
              <a:gd name="T88" fmla="*/ 594 w 863"/>
              <a:gd name="T89" fmla="*/ 660 h 954"/>
              <a:gd name="T90" fmla="*/ 594 w 863"/>
              <a:gd name="T91" fmla="*/ 660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3" h="954">
                <a:moveTo>
                  <a:pt x="761" y="426"/>
                </a:moveTo>
                <a:cubicBezTo>
                  <a:pt x="820" y="133"/>
                  <a:pt x="577" y="0"/>
                  <a:pt x="310" y="41"/>
                </a:cubicBezTo>
                <a:cubicBezTo>
                  <a:pt x="42" y="83"/>
                  <a:pt x="50" y="242"/>
                  <a:pt x="34" y="317"/>
                </a:cubicBezTo>
                <a:cubicBezTo>
                  <a:pt x="0" y="518"/>
                  <a:pt x="201" y="735"/>
                  <a:pt x="201" y="735"/>
                </a:cubicBezTo>
                <a:cubicBezTo>
                  <a:pt x="193" y="953"/>
                  <a:pt x="193" y="953"/>
                  <a:pt x="193" y="953"/>
                </a:cubicBezTo>
                <a:cubicBezTo>
                  <a:pt x="519" y="953"/>
                  <a:pt x="519" y="953"/>
                  <a:pt x="519" y="953"/>
                </a:cubicBezTo>
                <a:cubicBezTo>
                  <a:pt x="544" y="852"/>
                  <a:pt x="544" y="852"/>
                  <a:pt x="544" y="852"/>
                </a:cubicBezTo>
                <a:cubicBezTo>
                  <a:pt x="544" y="852"/>
                  <a:pt x="552" y="877"/>
                  <a:pt x="636" y="886"/>
                </a:cubicBezTo>
                <a:cubicBezTo>
                  <a:pt x="728" y="894"/>
                  <a:pt x="711" y="785"/>
                  <a:pt x="711" y="785"/>
                </a:cubicBezTo>
                <a:cubicBezTo>
                  <a:pt x="711" y="785"/>
                  <a:pt x="770" y="760"/>
                  <a:pt x="770" y="744"/>
                </a:cubicBezTo>
                <a:cubicBezTo>
                  <a:pt x="770" y="727"/>
                  <a:pt x="736" y="702"/>
                  <a:pt x="736" y="702"/>
                </a:cubicBezTo>
                <a:cubicBezTo>
                  <a:pt x="736" y="702"/>
                  <a:pt x="770" y="710"/>
                  <a:pt x="786" y="693"/>
                </a:cubicBezTo>
                <a:cubicBezTo>
                  <a:pt x="794" y="677"/>
                  <a:pt x="770" y="626"/>
                  <a:pt x="770" y="626"/>
                </a:cubicBezTo>
                <a:cubicBezTo>
                  <a:pt x="770" y="626"/>
                  <a:pt x="811" y="626"/>
                  <a:pt x="836" y="593"/>
                </a:cubicBezTo>
                <a:cubicBezTo>
                  <a:pt x="862" y="568"/>
                  <a:pt x="761" y="484"/>
                  <a:pt x="761" y="426"/>
                </a:cubicBezTo>
                <a:close/>
                <a:moveTo>
                  <a:pt x="293" y="468"/>
                </a:moveTo>
                <a:cubicBezTo>
                  <a:pt x="293" y="468"/>
                  <a:pt x="293" y="451"/>
                  <a:pt x="293" y="443"/>
                </a:cubicBezTo>
                <a:cubicBezTo>
                  <a:pt x="284" y="434"/>
                  <a:pt x="276" y="434"/>
                  <a:pt x="268" y="434"/>
                </a:cubicBezTo>
                <a:cubicBezTo>
                  <a:pt x="260" y="443"/>
                  <a:pt x="243" y="451"/>
                  <a:pt x="243" y="451"/>
                </a:cubicBezTo>
                <a:cubicBezTo>
                  <a:pt x="234" y="459"/>
                  <a:pt x="234" y="459"/>
                  <a:pt x="234" y="459"/>
                </a:cubicBezTo>
                <a:lnTo>
                  <a:pt x="209" y="451"/>
                </a:lnTo>
                <a:cubicBezTo>
                  <a:pt x="159" y="392"/>
                  <a:pt x="159" y="392"/>
                  <a:pt x="159" y="392"/>
                </a:cubicBezTo>
                <a:cubicBezTo>
                  <a:pt x="159" y="359"/>
                  <a:pt x="159" y="359"/>
                  <a:pt x="159" y="359"/>
                </a:cubicBezTo>
                <a:cubicBezTo>
                  <a:pt x="159" y="359"/>
                  <a:pt x="176" y="342"/>
                  <a:pt x="184" y="342"/>
                </a:cubicBezTo>
                <a:cubicBezTo>
                  <a:pt x="184" y="334"/>
                  <a:pt x="184" y="326"/>
                  <a:pt x="184" y="317"/>
                </a:cubicBezTo>
                <a:cubicBezTo>
                  <a:pt x="168" y="309"/>
                  <a:pt x="142" y="301"/>
                  <a:pt x="142" y="301"/>
                </a:cubicBezTo>
                <a:cubicBezTo>
                  <a:pt x="134" y="267"/>
                  <a:pt x="134" y="267"/>
                  <a:pt x="134" y="267"/>
                </a:cubicBezTo>
                <a:cubicBezTo>
                  <a:pt x="168" y="200"/>
                  <a:pt x="168" y="200"/>
                  <a:pt x="168" y="200"/>
                </a:cubicBezTo>
                <a:cubicBezTo>
                  <a:pt x="201" y="192"/>
                  <a:pt x="201" y="192"/>
                  <a:pt x="201" y="192"/>
                </a:cubicBezTo>
                <a:cubicBezTo>
                  <a:pt x="201" y="192"/>
                  <a:pt x="226" y="200"/>
                  <a:pt x="234" y="200"/>
                </a:cubicBezTo>
                <a:cubicBezTo>
                  <a:pt x="243" y="200"/>
                  <a:pt x="243" y="192"/>
                  <a:pt x="251" y="192"/>
                </a:cubicBezTo>
                <a:cubicBezTo>
                  <a:pt x="251" y="175"/>
                  <a:pt x="251" y="150"/>
                  <a:pt x="251" y="150"/>
                </a:cubicBezTo>
                <a:cubicBezTo>
                  <a:pt x="276" y="125"/>
                  <a:pt x="276" y="125"/>
                  <a:pt x="276" y="125"/>
                </a:cubicBezTo>
                <a:cubicBezTo>
                  <a:pt x="351" y="117"/>
                  <a:pt x="351" y="117"/>
                  <a:pt x="351" y="117"/>
                </a:cubicBezTo>
                <a:cubicBezTo>
                  <a:pt x="376" y="142"/>
                  <a:pt x="376" y="142"/>
                  <a:pt x="376" y="142"/>
                </a:cubicBezTo>
                <a:cubicBezTo>
                  <a:pt x="376" y="142"/>
                  <a:pt x="376" y="167"/>
                  <a:pt x="376" y="175"/>
                </a:cubicBezTo>
                <a:cubicBezTo>
                  <a:pt x="385" y="175"/>
                  <a:pt x="393" y="183"/>
                  <a:pt x="402" y="183"/>
                </a:cubicBezTo>
                <a:cubicBezTo>
                  <a:pt x="410" y="175"/>
                  <a:pt x="427" y="167"/>
                  <a:pt x="427" y="167"/>
                </a:cubicBezTo>
                <a:cubicBezTo>
                  <a:pt x="460" y="167"/>
                  <a:pt x="460" y="167"/>
                  <a:pt x="460" y="167"/>
                </a:cubicBezTo>
                <a:cubicBezTo>
                  <a:pt x="510" y="217"/>
                  <a:pt x="510" y="217"/>
                  <a:pt x="510" y="217"/>
                </a:cubicBezTo>
                <a:cubicBezTo>
                  <a:pt x="510" y="250"/>
                  <a:pt x="510" y="250"/>
                  <a:pt x="510" y="250"/>
                </a:cubicBezTo>
                <a:cubicBezTo>
                  <a:pt x="510" y="250"/>
                  <a:pt x="494" y="267"/>
                  <a:pt x="477" y="284"/>
                </a:cubicBezTo>
                <a:cubicBezTo>
                  <a:pt x="485" y="284"/>
                  <a:pt x="485" y="292"/>
                  <a:pt x="485" y="301"/>
                </a:cubicBezTo>
                <a:cubicBezTo>
                  <a:pt x="494" y="309"/>
                  <a:pt x="519" y="326"/>
                  <a:pt x="519" y="326"/>
                </a:cubicBezTo>
                <a:cubicBezTo>
                  <a:pt x="527" y="359"/>
                  <a:pt x="527" y="359"/>
                  <a:pt x="527" y="359"/>
                </a:cubicBezTo>
                <a:cubicBezTo>
                  <a:pt x="494" y="418"/>
                  <a:pt x="494" y="418"/>
                  <a:pt x="494" y="418"/>
                </a:cubicBezTo>
                <a:cubicBezTo>
                  <a:pt x="460" y="426"/>
                  <a:pt x="460" y="426"/>
                  <a:pt x="460" y="426"/>
                </a:cubicBezTo>
                <a:cubicBezTo>
                  <a:pt x="460" y="426"/>
                  <a:pt x="443" y="418"/>
                  <a:pt x="427" y="409"/>
                </a:cubicBezTo>
                <a:cubicBezTo>
                  <a:pt x="427" y="418"/>
                  <a:pt x="418" y="418"/>
                  <a:pt x="410" y="426"/>
                </a:cubicBezTo>
                <a:cubicBezTo>
                  <a:pt x="410" y="434"/>
                  <a:pt x="418" y="459"/>
                  <a:pt x="418" y="459"/>
                </a:cubicBezTo>
                <a:cubicBezTo>
                  <a:pt x="393" y="484"/>
                  <a:pt x="393" y="484"/>
                  <a:pt x="393" y="484"/>
                </a:cubicBezTo>
                <a:cubicBezTo>
                  <a:pt x="318" y="493"/>
                  <a:pt x="318" y="493"/>
                  <a:pt x="318" y="493"/>
                </a:cubicBezTo>
                <a:lnTo>
                  <a:pt x="293" y="468"/>
                </a:lnTo>
                <a:close/>
                <a:moveTo>
                  <a:pt x="594" y="660"/>
                </a:moveTo>
                <a:cubicBezTo>
                  <a:pt x="577" y="669"/>
                  <a:pt x="577" y="669"/>
                  <a:pt x="577" y="669"/>
                </a:cubicBezTo>
                <a:cubicBezTo>
                  <a:pt x="577" y="669"/>
                  <a:pt x="561" y="660"/>
                  <a:pt x="561" y="652"/>
                </a:cubicBezTo>
                <a:cubicBezTo>
                  <a:pt x="552" y="660"/>
                  <a:pt x="552" y="660"/>
                  <a:pt x="544" y="660"/>
                </a:cubicBezTo>
                <a:cubicBezTo>
                  <a:pt x="544" y="669"/>
                  <a:pt x="552" y="685"/>
                  <a:pt x="552" y="685"/>
                </a:cubicBezTo>
                <a:cubicBezTo>
                  <a:pt x="535" y="702"/>
                  <a:pt x="535" y="702"/>
                  <a:pt x="535" y="702"/>
                </a:cubicBezTo>
                <a:cubicBezTo>
                  <a:pt x="485" y="710"/>
                  <a:pt x="485" y="710"/>
                  <a:pt x="485" y="710"/>
                </a:cubicBezTo>
                <a:cubicBezTo>
                  <a:pt x="469" y="693"/>
                  <a:pt x="469" y="693"/>
                  <a:pt x="469" y="693"/>
                </a:cubicBezTo>
                <a:lnTo>
                  <a:pt x="469" y="677"/>
                </a:lnTo>
                <a:cubicBezTo>
                  <a:pt x="460" y="669"/>
                  <a:pt x="460" y="669"/>
                  <a:pt x="452" y="669"/>
                </a:cubicBezTo>
                <a:cubicBezTo>
                  <a:pt x="435" y="685"/>
                  <a:pt x="435" y="685"/>
                  <a:pt x="435" y="685"/>
                </a:cubicBezTo>
                <a:lnTo>
                  <a:pt x="410" y="685"/>
                </a:lnTo>
                <a:cubicBezTo>
                  <a:pt x="385" y="643"/>
                  <a:pt x="385" y="643"/>
                  <a:pt x="385" y="643"/>
                </a:cubicBezTo>
                <a:cubicBezTo>
                  <a:pt x="385" y="626"/>
                  <a:pt x="385" y="626"/>
                  <a:pt x="385" y="626"/>
                </a:cubicBezTo>
                <a:cubicBezTo>
                  <a:pt x="402" y="610"/>
                  <a:pt x="402" y="610"/>
                  <a:pt x="402" y="610"/>
                </a:cubicBezTo>
                <a:cubicBezTo>
                  <a:pt x="402" y="602"/>
                  <a:pt x="402" y="602"/>
                  <a:pt x="402" y="593"/>
                </a:cubicBezTo>
                <a:cubicBezTo>
                  <a:pt x="393" y="593"/>
                  <a:pt x="376" y="585"/>
                  <a:pt x="376" y="585"/>
                </a:cubicBezTo>
                <a:cubicBezTo>
                  <a:pt x="368" y="560"/>
                  <a:pt x="368" y="560"/>
                  <a:pt x="368" y="560"/>
                </a:cubicBezTo>
                <a:cubicBezTo>
                  <a:pt x="393" y="518"/>
                  <a:pt x="393" y="518"/>
                  <a:pt x="393" y="518"/>
                </a:cubicBezTo>
                <a:cubicBezTo>
                  <a:pt x="410" y="510"/>
                  <a:pt x="410" y="510"/>
                  <a:pt x="410" y="510"/>
                </a:cubicBezTo>
                <a:lnTo>
                  <a:pt x="427" y="518"/>
                </a:lnTo>
                <a:cubicBezTo>
                  <a:pt x="435" y="518"/>
                  <a:pt x="443" y="518"/>
                  <a:pt x="443" y="510"/>
                </a:cubicBezTo>
                <a:cubicBezTo>
                  <a:pt x="443" y="501"/>
                  <a:pt x="443" y="484"/>
                  <a:pt x="443" y="484"/>
                </a:cubicBezTo>
                <a:cubicBezTo>
                  <a:pt x="460" y="468"/>
                  <a:pt x="460" y="468"/>
                  <a:pt x="460" y="468"/>
                </a:cubicBezTo>
                <a:cubicBezTo>
                  <a:pt x="502" y="468"/>
                  <a:pt x="502" y="468"/>
                  <a:pt x="502" y="468"/>
                </a:cubicBezTo>
                <a:cubicBezTo>
                  <a:pt x="519" y="484"/>
                  <a:pt x="519" y="484"/>
                  <a:pt x="519" y="484"/>
                </a:cubicBezTo>
                <a:cubicBezTo>
                  <a:pt x="519" y="484"/>
                  <a:pt x="519" y="493"/>
                  <a:pt x="519" y="501"/>
                </a:cubicBezTo>
                <a:cubicBezTo>
                  <a:pt x="527" y="501"/>
                  <a:pt x="535" y="510"/>
                  <a:pt x="544" y="510"/>
                </a:cubicBezTo>
                <a:cubicBezTo>
                  <a:pt x="552" y="493"/>
                  <a:pt x="552" y="493"/>
                  <a:pt x="552" y="493"/>
                </a:cubicBezTo>
                <a:cubicBezTo>
                  <a:pt x="577" y="493"/>
                  <a:pt x="577" y="493"/>
                  <a:pt x="577" y="493"/>
                </a:cubicBezTo>
                <a:cubicBezTo>
                  <a:pt x="611" y="535"/>
                  <a:pt x="611" y="535"/>
                  <a:pt x="611" y="535"/>
                </a:cubicBezTo>
                <a:cubicBezTo>
                  <a:pt x="611" y="551"/>
                  <a:pt x="611" y="551"/>
                  <a:pt x="611" y="551"/>
                </a:cubicBezTo>
                <a:lnTo>
                  <a:pt x="594" y="568"/>
                </a:lnTo>
                <a:cubicBezTo>
                  <a:pt x="594" y="576"/>
                  <a:pt x="594" y="576"/>
                  <a:pt x="594" y="585"/>
                </a:cubicBezTo>
                <a:cubicBezTo>
                  <a:pt x="602" y="585"/>
                  <a:pt x="619" y="602"/>
                  <a:pt x="619" y="602"/>
                </a:cubicBezTo>
                <a:cubicBezTo>
                  <a:pt x="619" y="618"/>
                  <a:pt x="619" y="618"/>
                  <a:pt x="619" y="618"/>
                </a:cubicBezTo>
                <a:lnTo>
                  <a:pt x="594" y="660"/>
                </a:lnTo>
                <a:close/>
                <a:moveTo>
                  <a:pt x="594" y="660"/>
                </a:moveTo>
                <a:lnTo>
                  <a:pt x="594" y="660"/>
                </a:lnTo>
                <a:close/>
              </a:path>
            </a:pathLst>
          </a:custGeom>
          <a:solidFill>
            <a:srgbClr val="404040"/>
          </a:solidFill>
          <a:ln>
            <a:noFill/>
          </a:ln>
          <a:effectLst/>
        </p:spPr>
        <p:txBody>
          <a:bodyPr wrap="none" lIns="182843" tIns="91422" rIns="182843" bIns="91422" anchor="ctr"/>
          <a:lstStyle/>
          <a:p>
            <a:pPr>
              <a:defRPr/>
            </a:pPr>
            <a:endParaRPr lang="en-US" sz="2400" dirty="0">
              <a:ea typeface="SimSun" charset="0"/>
            </a:endParaRPr>
          </a:p>
        </p:txBody>
      </p:sp>
      <p:sp>
        <p:nvSpPr>
          <p:cNvPr id="23" name="Freeform 22"/>
          <p:cNvSpPr>
            <a:spLocks noChangeAspect="1" noChangeArrowheads="1"/>
          </p:cNvSpPr>
          <p:nvPr/>
        </p:nvSpPr>
        <p:spPr bwMode="auto">
          <a:xfrm>
            <a:off x="828773" y="3625525"/>
            <a:ext cx="464403" cy="410694"/>
          </a:xfrm>
          <a:custGeom>
            <a:avLst/>
            <a:gdLst>
              <a:gd name="connsiteX0" fmla="*/ 358785 w 512434"/>
              <a:gd name="connsiteY0" fmla="*/ 409158 h 453171"/>
              <a:gd name="connsiteX1" fmla="*/ 345300 w 512434"/>
              <a:gd name="connsiteY1" fmla="*/ 425866 h 453171"/>
              <a:gd name="connsiteX2" fmla="*/ 358785 w 512434"/>
              <a:gd name="connsiteY2" fmla="*/ 439722 h 453171"/>
              <a:gd name="connsiteX3" fmla="*/ 372270 w 512434"/>
              <a:gd name="connsiteY3" fmla="*/ 425866 h 453171"/>
              <a:gd name="connsiteX4" fmla="*/ 358785 w 512434"/>
              <a:gd name="connsiteY4" fmla="*/ 409158 h 453171"/>
              <a:gd name="connsiteX5" fmla="*/ 151153 w 512434"/>
              <a:gd name="connsiteY5" fmla="*/ 300585 h 453171"/>
              <a:gd name="connsiteX6" fmla="*/ 195731 w 512434"/>
              <a:gd name="connsiteY6" fmla="*/ 300585 h 453171"/>
              <a:gd name="connsiteX7" fmla="*/ 195731 w 512434"/>
              <a:gd name="connsiteY7" fmla="*/ 345175 h 453171"/>
              <a:gd name="connsiteX8" fmla="*/ 151153 w 512434"/>
              <a:gd name="connsiteY8" fmla="*/ 345175 h 453171"/>
              <a:gd name="connsiteX9" fmla="*/ 71978 w 512434"/>
              <a:gd name="connsiteY9" fmla="*/ 300585 h 453171"/>
              <a:gd name="connsiteX10" fmla="*/ 120152 w 512434"/>
              <a:gd name="connsiteY10" fmla="*/ 300585 h 453171"/>
              <a:gd name="connsiteX11" fmla="*/ 120152 w 512434"/>
              <a:gd name="connsiteY11" fmla="*/ 345175 h 453171"/>
              <a:gd name="connsiteX12" fmla="*/ 71978 w 512434"/>
              <a:gd name="connsiteY12" fmla="*/ 345175 h 453171"/>
              <a:gd name="connsiteX13" fmla="*/ 481786 w 512434"/>
              <a:gd name="connsiteY13" fmla="*/ 286492 h 453171"/>
              <a:gd name="connsiteX14" fmla="*/ 468300 w 512434"/>
              <a:gd name="connsiteY14" fmla="*/ 299940 h 453171"/>
              <a:gd name="connsiteX15" fmla="*/ 481786 w 512434"/>
              <a:gd name="connsiteY15" fmla="*/ 313389 h 453171"/>
              <a:gd name="connsiteX16" fmla="*/ 498948 w 512434"/>
              <a:gd name="connsiteY16" fmla="*/ 299940 h 453171"/>
              <a:gd name="connsiteX17" fmla="*/ 481786 w 512434"/>
              <a:gd name="connsiteY17" fmla="*/ 286492 h 453171"/>
              <a:gd name="connsiteX18" fmla="*/ 235785 w 512434"/>
              <a:gd name="connsiteY18" fmla="*/ 286492 h 453171"/>
              <a:gd name="connsiteX19" fmla="*/ 222300 w 512434"/>
              <a:gd name="connsiteY19" fmla="*/ 299940 h 453171"/>
              <a:gd name="connsiteX20" fmla="*/ 235785 w 512434"/>
              <a:gd name="connsiteY20" fmla="*/ 313389 h 453171"/>
              <a:gd name="connsiteX21" fmla="*/ 249270 w 512434"/>
              <a:gd name="connsiteY21" fmla="*/ 299940 h 453171"/>
              <a:gd name="connsiteX22" fmla="*/ 235785 w 512434"/>
              <a:gd name="connsiteY22" fmla="*/ 286492 h 453171"/>
              <a:gd name="connsiteX23" fmla="*/ 151153 w 512434"/>
              <a:gd name="connsiteY23" fmla="*/ 228588 h 453171"/>
              <a:gd name="connsiteX24" fmla="*/ 195731 w 512434"/>
              <a:gd name="connsiteY24" fmla="*/ 228588 h 453171"/>
              <a:gd name="connsiteX25" fmla="*/ 195731 w 512434"/>
              <a:gd name="connsiteY25" fmla="*/ 273178 h 453171"/>
              <a:gd name="connsiteX26" fmla="*/ 151153 w 512434"/>
              <a:gd name="connsiteY26" fmla="*/ 273178 h 453171"/>
              <a:gd name="connsiteX27" fmla="*/ 71978 w 512434"/>
              <a:gd name="connsiteY27" fmla="*/ 228588 h 453171"/>
              <a:gd name="connsiteX28" fmla="*/ 120152 w 512434"/>
              <a:gd name="connsiteY28" fmla="*/ 228588 h 453171"/>
              <a:gd name="connsiteX29" fmla="*/ 120152 w 512434"/>
              <a:gd name="connsiteY29" fmla="*/ 273178 h 453171"/>
              <a:gd name="connsiteX30" fmla="*/ 71978 w 512434"/>
              <a:gd name="connsiteY30" fmla="*/ 273178 h 453171"/>
              <a:gd name="connsiteX31" fmla="*/ 427028 w 512434"/>
              <a:gd name="connsiteY31" fmla="*/ 221695 h 453171"/>
              <a:gd name="connsiteX32" fmla="*/ 372270 w 512434"/>
              <a:gd name="connsiteY32" fmla="*/ 275896 h 453171"/>
              <a:gd name="connsiteX33" fmla="*/ 358785 w 512434"/>
              <a:gd name="connsiteY33" fmla="*/ 272636 h 453171"/>
              <a:gd name="connsiteX34" fmla="*/ 341622 w 512434"/>
              <a:gd name="connsiteY34" fmla="*/ 279564 h 453171"/>
              <a:gd name="connsiteX35" fmla="*/ 283596 w 512434"/>
              <a:gd name="connsiteY35" fmla="*/ 238404 h 453171"/>
              <a:gd name="connsiteX36" fmla="*/ 266433 w 512434"/>
              <a:gd name="connsiteY36" fmla="*/ 238404 h 453171"/>
              <a:gd name="connsiteX37" fmla="*/ 270111 w 512434"/>
              <a:gd name="connsiteY37" fmla="*/ 255520 h 453171"/>
              <a:gd name="connsiteX38" fmla="*/ 331406 w 512434"/>
              <a:gd name="connsiteY38" fmla="*/ 303200 h 453171"/>
              <a:gd name="connsiteX39" fmla="*/ 358785 w 512434"/>
              <a:gd name="connsiteY39" fmla="*/ 327245 h 453171"/>
              <a:gd name="connsiteX40" fmla="*/ 386164 w 512434"/>
              <a:gd name="connsiteY40" fmla="*/ 299940 h 453171"/>
              <a:gd name="connsiteX41" fmla="*/ 386164 w 512434"/>
              <a:gd name="connsiteY41" fmla="*/ 296680 h 453171"/>
              <a:gd name="connsiteX42" fmla="*/ 444191 w 512434"/>
              <a:gd name="connsiteY42" fmla="*/ 238404 h 453171"/>
              <a:gd name="connsiteX43" fmla="*/ 444191 w 512434"/>
              <a:gd name="connsiteY43" fmla="*/ 221695 h 453171"/>
              <a:gd name="connsiteX44" fmla="*/ 427028 w 512434"/>
              <a:gd name="connsiteY44" fmla="*/ 221695 h 453171"/>
              <a:gd name="connsiteX45" fmla="*/ 358785 w 512434"/>
              <a:gd name="connsiteY45" fmla="*/ 163826 h 453171"/>
              <a:gd name="connsiteX46" fmla="*/ 345300 w 512434"/>
              <a:gd name="connsiteY46" fmla="*/ 177274 h 453171"/>
              <a:gd name="connsiteX47" fmla="*/ 358785 w 512434"/>
              <a:gd name="connsiteY47" fmla="*/ 190723 h 453171"/>
              <a:gd name="connsiteX48" fmla="*/ 372270 w 512434"/>
              <a:gd name="connsiteY48" fmla="*/ 177274 h 453171"/>
              <a:gd name="connsiteX49" fmla="*/ 358785 w 512434"/>
              <a:gd name="connsiteY49" fmla="*/ 163826 h 453171"/>
              <a:gd name="connsiteX50" fmla="*/ 151153 w 512434"/>
              <a:gd name="connsiteY50" fmla="*/ 156592 h 453171"/>
              <a:gd name="connsiteX51" fmla="*/ 195731 w 512434"/>
              <a:gd name="connsiteY51" fmla="*/ 156592 h 453171"/>
              <a:gd name="connsiteX52" fmla="*/ 195731 w 512434"/>
              <a:gd name="connsiteY52" fmla="*/ 201182 h 453171"/>
              <a:gd name="connsiteX53" fmla="*/ 151153 w 512434"/>
              <a:gd name="connsiteY53" fmla="*/ 201182 h 453171"/>
              <a:gd name="connsiteX54" fmla="*/ 37595 w 512434"/>
              <a:gd name="connsiteY54" fmla="*/ 102289 h 453171"/>
              <a:gd name="connsiteX55" fmla="*/ 37595 w 512434"/>
              <a:gd name="connsiteY55" fmla="*/ 374925 h 453171"/>
              <a:gd name="connsiteX56" fmla="*/ 228838 w 512434"/>
              <a:gd name="connsiteY56" fmla="*/ 374925 h 453171"/>
              <a:gd name="connsiteX57" fmla="*/ 208406 w 512434"/>
              <a:gd name="connsiteY57" fmla="*/ 299940 h 453171"/>
              <a:gd name="connsiteX58" fmla="*/ 246001 w 512434"/>
              <a:gd name="connsiteY58" fmla="*/ 201318 h 453171"/>
              <a:gd name="connsiteX59" fmla="*/ 225569 w 512434"/>
              <a:gd name="connsiteY59" fmla="*/ 201318 h 453171"/>
              <a:gd name="connsiteX60" fmla="*/ 225569 w 512434"/>
              <a:gd name="connsiteY60" fmla="*/ 156898 h 453171"/>
              <a:gd name="connsiteX61" fmla="*/ 270111 w 512434"/>
              <a:gd name="connsiteY61" fmla="*/ 156898 h 453171"/>
              <a:gd name="connsiteX62" fmla="*/ 270111 w 512434"/>
              <a:gd name="connsiteY62" fmla="*/ 177274 h 453171"/>
              <a:gd name="connsiteX63" fmla="*/ 358785 w 512434"/>
              <a:gd name="connsiteY63" fmla="*/ 149970 h 453171"/>
              <a:gd name="connsiteX64" fmla="*/ 382895 w 512434"/>
              <a:gd name="connsiteY64" fmla="*/ 149970 h 453171"/>
              <a:gd name="connsiteX65" fmla="*/ 382895 w 512434"/>
              <a:gd name="connsiteY65" fmla="*/ 102289 h 453171"/>
              <a:gd name="connsiteX66" fmla="*/ 37595 w 512434"/>
              <a:gd name="connsiteY66" fmla="*/ 102289 h 453171"/>
              <a:gd name="connsiteX67" fmla="*/ 136894 w 512434"/>
              <a:gd name="connsiteY67" fmla="*/ 30564 h 453171"/>
              <a:gd name="connsiteX68" fmla="*/ 136894 w 512434"/>
              <a:gd name="connsiteY68" fmla="*/ 68057 h 453171"/>
              <a:gd name="connsiteX69" fmla="*/ 283596 w 512434"/>
              <a:gd name="connsiteY69" fmla="*/ 68057 h 453171"/>
              <a:gd name="connsiteX70" fmla="*/ 283596 w 512434"/>
              <a:gd name="connsiteY70" fmla="*/ 30564 h 453171"/>
              <a:gd name="connsiteX71" fmla="*/ 136894 w 512434"/>
              <a:gd name="connsiteY71" fmla="*/ 30564 h 453171"/>
              <a:gd name="connsiteX72" fmla="*/ 30648 w 512434"/>
              <a:gd name="connsiteY72" fmla="*/ 0 h 453171"/>
              <a:gd name="connsiteX73" fmla="*/ 389433 w 512434"/>
              <a:gd name="connsiteY73" fmla="*/ 0 h 453171"/>
              <a:gd name="connsiteX74" fmla="*/ 420490 w 512434"/>
              <a:gd name="connsiteY74" fmla="*/ 30564 h 453171"/>
              <a:gd name="connsiteX75" fmla="*/ 420490 w 512434"/>
              <a:gd name="connsiteY75" fmla="*/ 163826 h 453171"/>
              <a:gd name="connsiteX76" fmla="*/ 512434 w 512434"/>
              <a:gd name="connsiteY76" fmla="*/ 299940 h 453171"/>
              <a:gd name="connsiteX77" fmla="*/ 358785 w 512434"/>
              <a:gd name="connsiteY77" fmla="*/ 453171 h 453171"/>
              <a:gd name="connsiteX78" fmla="*/ 263164 w 512434"/>
              <a:gd name="connsiteY78" fmla="*/ 419346 h 453171"/>
              <a:gd name="connsiteX79" fmla="*/ 30648 w 512434"/>
              <a:gd name="connsiteY79" fmla="*/ 419346 h 453171"/>
              <a:gd name="connsiteX80" fmla="*/ 0 w 512434"/>
              <a:gd name="connsiteY80" fmla="*/ 388374 h 453171"/>
              <a:gd name="connsiteX81" fmla="*/ 0 w 512434"/>
              <a:gd name="connsiteY81" fmla="*/ 30564 h 453171"/>
              <a:gd name="connsiteX82" fmla="*/ 30648 w 512434"/>
              <a:gd name="connsiteY82" fmla="*/ 0 h 453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512434" h="453171">
                <a:moveTo>
                  <a:pt x="358785" y="409158"/>
                </a:moveTo>
                <a:cubicBezTo>
                  <a:pt x="351838" y="409158"/>
                  <a:pt x="345300" y="415678"/>
                  <a:pt x="345300" y="425866"/>
                </a:cubicBezTo>
                <a:cubicBezTo>
                  <a:pt x="345300" y="432794"/>
                  <a:pt x="351838" y="439722"/>
                  <a:pt x="358785" y="439722"/>
                </a:cubicBezTo>
                <a:cubicBezTo>
                  <a:pt x="365732" y="439722"/>
                  <a:pt x="372270" y="432794"/>
                  <a:pt x="372270" y="425866"/>
                </a:cubicBezTo>
                <a:cubicBezTo>
                  <a:pt x="372270" y="415678"/>
                  <a:pt x="365732" y="409158"/>
                  <a:pt x="358785" y="409158"/>
                </a:cubicBezTo>
                <a:close/>
                <a:moveTo>
                  <a:pt x="151153" y="300585"/>
                </a:moveTo>
                <a:lnTo>
                  <a:pt x="195731" y="300585"/>
                </a:lnTo>
                <a:lnTo>
                  <a:pt x="195731" y="345175"/>
                </a:lnTo>
                <a:lnTo>
                  <a:pt x="151153" y="345175"/>
                </a:lnTo>
                <a:close/>
                <a:moveTo>
                  <a:pt x="71978" y="300585"/>
                </a:moveTo>
                <a:lnTo>
                  <a:pt x="120152" y="300585"/>
                </a:lnTo>
                <a:lnTo>
                  <a:pt x="120152" y="345175"/>
                </a:lnTo>
                <a:lnTo>
                  <a:pt x="71978" y="345175"/>
                </a:lnTo>
                <a:close/>
                <a:moveTo>
                  <a:pt x="481786" y="286492"/>
                </a:moveTo>
                <a:cubicBezTo>
                  <a:pt x="474839" y="286492"/>
                  <a:pt x="468300" y="293012"/>
                  <a:pt x="468300" y="299940"/>
                </a:cubicBezTo>
                <a:cubicBezTo>
                  <a:pt x="468300" y="310128"/>
                  <a:pt x="474839" y="313389"/>
                  <a:pt x="481786" y="313389"/>
                </a:cubicBezTo>
                <a:cubicBezTo>
                  <a:pt x="492002" y="313389"/>
                  <a:pt x="498948" y="310128"/>
                  <a:pt x="498948" y="299940"/>
                </a:cubicBezTo>
                <a:cubicBezTo>
                  <a:pt x="498948" y="293012"/>
                  <a:pt x="492002" y="286492"/>
                  <a:pt x="481786" y="286492"/>
                </a:cubicBezTo>
                <a:close/>
                <a:moveTo>
                  <a:pt x="235785" y="286492"/>
                </a:moveTo>
                <a:cubicBezTo>
                  <a:pt x="228838" y="286492"/>
                  <a:pt x="222300" y="293012"/>
                  <a:pt x="222300" y="299940"/>
                </a:cubicBezTo>
                <a:cubicBezTo>
                  <a:pt x="222300" y="310128"/>
                  <a:pt x="228838" y="313389"/>
                  <a:pt x="235785" y="313389"/>
                </a:cubicBezTo>
                <a:cubicBezTo>
                  <a:pt x="242732" y="313389"/>
                  <a:pt x="249270" y="310128"/>
                  <a:pt x="249270" y="299940"/>
                </a:cubicBezTo>
                <a:cubicBezTo>
                  <a:pt x="249270" y="293012"/>
                  <a:pt x="242732" y="286492"/>
                  <a:pt x="235785" y="286492"/>
                </a:cubicBezTo>
                <a:close/>
                <a:moveTo>
                  <a:pt x="151153" y="228588"/>
                </a:moveTo>
                <a:lnTo>
                  <a:pt x="195731" y="228588"/>
                </a:lnTo>
                <a:lnTo>
                  <a:pt x="195731" y="273178"/>
                </a:lnTo>
                <a:lnTo>
                  <a:pt x="151153" y="273178"/>
                </a:lnTo>
                <a:close/>
                <a:moveTo>
                  <a:pt x="71978" y="228588"/>
                </a:moveTo>
                <a:lnTo>
                  <a:pt x="120152" y="228588"/>
                </a:lnTo>
                <a:lnTo>
                  <a:pt x="120152" y="273178"/>
                </a:lnTo>
                <a:lnTo>
                  <a:pt x="71978" y="273178"/>
                </a:lnTo>
                <a:close/>
                <a:moveTo>
                  <a:pt x="427028" y="221695"/>
                </a:moveTo>
                <a:cubicBezTo>
                  <a:pt x="427028" y="221695"/>
                  <a:pt x="427028" y="221695"/>
                  <a:pt x="372270" y="275896"/>
                </a:cubicBezTo>
                <a:cubicBezTo>
                  <a:pt x="369001" y="275896"/>
                  <a:pt x="365732" y="272636"/>
                  <a:pt x="358785" y="272636"/>
                </a:cubicBezTo>
                <a:cubicBezTo>
                  <a:pt x="351838" y="272636"/>
                  <a:pt x="345300" y="275896"/>
                  <a:pt x="341622" y="279564"/>
                </a:cubicBezTo>
                <a:cubicBezTo>
                  <a:pt x="341622" y="279564"/>
                  <a:pt x="341622" y="279564"/>
                  <a:pt x="283596" y="238404"/>
                </a:cubicBezTo>
                <a:cubicBezTo>
                  <a:pt x="280327" y="231883"/>
                  <a:pt x="270111" y="235143"/>
                  <a:pt x="266433" y="238404"/>
                </a:cubicBezTo>
                <a:cubicBezTo>
                  <a:pt x="263164" y="242071"/>
                  <a:pt x="266433" y="252260"/>
                  <a:pt x="270111" y="255520"/>
                </a:cubicBezTo>
                <a:cubicBezTo>
                  <a:pt x="270111" y="255520"/>
                  <a:pt x="270111" y="255520"/>
                  <a:pt x="331406" y="303200"/>
                </a:cubicBezTo>
                <a:cubicBezTo>
                  <a:pt x="331406" y="317056"/>
                  <a:pt x="345300" y="327245"/>
                  <a:pt x="358785" y="327245"/>
                </a:cubicBezTo>
                <a:cubicBezTo>
                  <a:pt x="375948" y="327245"/>
                  <a:pt x="386164" y="317056"/>
                  <a:pt x="386164" y="299940"/>
                </a:cubicBezTo>
                <a:lnTo>
                  <a:pt x="386164" y="296680"/>
                </a:lnTo>
                <a:cubicBezTo>
                  <a:pt x="386164" y="296680"/>
                  <a:pt x="386164" y="296680"/>
                  <a:pt x="444191" y="238404"/>
                </a:cubicBezTo>
                <a:cubicBezTo>
                  <a:pt x="447869" y="231883"/>
                  <a:pt x="451138" y="224955"/>
                  <a:pt x="444191" y="221695"/>
                </a:cubicBezTo>
                <a:cubicBezTo>
                  <a:pt x="440922" y="218027"/>
                  <a:pt x="433975" y="218027"/>
                  <a:pt x="427028" y="221695"/>
                </a:cubicBezTo>
                <a:close/>
                <a:moveTo>
                  <a:pt x="358785" y="163826"/>
                </a:moveTo>
                <a:cubicBezTo>
                  <a:pt x="351838" y="163826"/>
                  <a:pt x="345300" y="170346"/>
                  <a:pt x="345300" y="177274"/>
                </a:cubicBezTo>
                <a:cubicBezTo>
                  <a:pt x="345300" y="184202"/>
                  <a:pt x="351838" y="190723"/>
                  <a:pt x="358785" y="190723"/>
                </a:cubicBezTo>
                <a:cubicBezTo>
                  <a:pt x="365732" y="190723"/>
                  <a:pt x="372270" y="184202"/>
                  <a:pt x="372270" y="177274"/>
                </a:cubicBezTo>
                <a:cubicBezTo>
                  <a:pt x="372270" y="170346"/>
                  <a:pt x="365732" y="163826"/>
                  <a:pt x="358785" y="163826"/>
                </a:cubicBezTo>
                <a:close/>
                <a:moveTo>
                  <a:pt x="151153" y="156592"/>
                </a:moveTo>
                <a:lnTo>
                  <a:pt x="195731" y="156592"/>
                </a:lnTo>
                <a:lnTo>
                  <a:pt x="195731" y="201182"/>
                </a:lnTo>
                <a:lnTo>
                  <a:pt x="151153" y="201182"/>
                </a:lnTo>
                <a:close/>
                <a:moveTo>
                  <a:pt x="37595" y="102289"/>
                </a:moveTo>
                <a:lnTo>
                  <a:pt x="37595" y="374925"/>
                </a:lnTo>
                <a:cubicBezTo>
                  <a:pt x="37595" y="374925"/>
                  <a:pt x="37595" y="374925"/>
                  <a:pt x="228838" y="374925"/>
                </a:cubicBezTo>
                <a:cubicBezTo>
                  <a:pt x="215353" y="354549"/>
                  <a:pt x="208406" y="327245"/>
                  <a:pt x="208406" y="299940"/>
                </a:cubicBezTo>
                <a:cubicBezTo>
                  <a:pt x="208406" y="262448"/>
                  <a:pt x="222300" y="228215"/>
                  <a:pt x="246001" y="201318"/>
                </a:cubicBezTo>
                <a:cubicBezTo>
                  <a:pt x="246001" y="201318"/>
                  <a:pt x="246001" y="201318"/>
                  <a:pt x="225569" y="201318"/>
                </a:cubicBezTo>
                <a:cubicBezTo>
                  <a:pt x="225569" y="201318"/>
                  <a:pt x="225569" y="201318"/>
                  <a:pt x="225569" y="156898"/>
                </a:cubicBezTo>
                <a:cubicBezTo>
                  <a:pt x="225569" y="156898"/>
                  <a:pt x="225569" y="156898"/>
                  <a:pt x="270111" y="156898"/>
                </a:cubicBezTo>
                <a:cubicBezTo>
                  <a:pt x="270111" y="156898"/>
                  <a:pt x="270111" y="156898"/>
                  <a:pt x="270111" y="177274"/>
                </a:cubicBezTo>
                <a:cubicBezTo>
                  <a:pt x="293812" y="160158"/>
                  <a:pt x="324868" y="149970"/>
                  <a:pt x="358785" y="149970"/>
                </a:cubicBezTo>
                <a:cubicBezTo>
                  <a:pt x="365732" y="149970"/>
                  <a:pt x="375948" y="149970"/>
                  <a:pt x="382895" y="149970"/>
                </a:cubicBezTo>
                <a:cubicBezTo>
                  <a:pt x="382895" y="149970"/>
                  <a:pt x="382895" y="149970"/>
                  <a:pt x="382895" y="102289"/>
                </a:cubicBezTo>
                <a:cubicBezTo>
                  <a:pt x="382895" y="102289"/>
                  <a:pt x="382895" y="102289"/>
                  <a:pt x="37595" y="102289"/>
                </a:cubicBezTo>
                <a:close/>
                <a:moveTo>
                  <a:pt x="136894" y="30564"/>
                </a:moveTo>
                <a:lnTo>
                  <a:pt x="136894" y="68057"/>
                </a:lnTo>
                <a:cubicBezTo>
                  <a:pt x="136894" y="68057"/>
                  <a:pt x="136894" y="68057"/>
                  <a:pt x="283596" y="68057"/>
                </a:cubicBezTo>
                <a:cubicBezTo>
                  <a:pt x="283596" y="68057"/>
                  <a:pt x="283596" y="68057"/>
                  <a:pt x="283596" y="30564"/>
                </a:cubicBezTo>
                <a:cubicBezTo>
                  <a:pt x="283596" y="30564"/>
                  <a:pt x="283596" y="30564"/>
                  <a:pt x="136894" y="30564"/>
                </a:cubicBezTo>
                <a:close/>
                <a:moveTo>
                  <a:pt x="30648" y="0"/>
                </a:moveTo>
                <a:cubicBezTo>
                  <a:pt x="30648" y="0"/>
                  <a:pt x="30648" y="0"/>
                  <a:pt x="389433" y="0"/>
                </a:cubicBezTo>
                <a:cubicBezTo>
                  <a:pt x="406596" y="0"/>
                  <a:pt x="420490" y="13856"/>
                  <a:pt x="420490" y="30564"/>
                </a:cubicBezTo>
                <a:cubicBezTo>
                  <a:pt x="420490" y="30564"/>
                  <a:pt x="420490" y="30564"/>
                  <a:pt x="420490" y="163826"/>
                </a:cubicBezTo>
                <a:cubicBezTo>
                  <a:pt x="474839" y="187463"/>
                  <a:pt x="512434" y="238404"/>
                  <a:pt x="512434" y="299940"/>
                </a:cubicBezTo>
                <a:cubicBezTo>
                  <a:pt x="512434" y="385113"/>
                  <a:pt x="444191" y="453171"/>
                  <a:pt x="358785" y="453171"/>
                </a:cubicBezTo>
                <a:cubicBezTo>
                  <a:pt x="324868" y="453171"/>
                  <a:pt x="290543" y="439722"/>
                  <a:pt x="263164" y="419346"/>
                </a:cubicBezTo>
                <a:cubicBezTo>
                  <a:pt x="263164" y="419346"/>
                  <a:pt x="263164" y="419346"/>
                  <a:pt x="30648" y="419346"/>
                </a:cubicBezTo>
                <a:cubicBezTo>
                  <a:pt x="13894" y="419346"/>
                  <a:pt x="0" y="405490"/>
                  <a:pt x="0" y="388374"/>
                </a:cubicBezTo>
                <a:cubicBezTo>
                  <a:pt x="0" y="388374"/>
                  <a:pt x="0" y="388374"/>
                  <a:pt x="0" y="30564"/>
                </a:cubicBezTo>
                <a:cubicBezTo>
                  <a:pt x="0" y="13856"/>
                  <a:pt x="13894" y="0"/>
                  <a:pt x="30648" y="0"/>
                </a:cubicBezTo>
                <a:close/>
              </a:path>
            </a:pathLst>
          </a:custGeom>
          <a:solidFill>
            <a:srgbClr val="40404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square" anchor="ctr">
            <a:noAutofit/>
          </a:bodyPr>
          <a:lstStyle/>
          <a:p>
            <a:pPr>
              <a:defRPr/>
            </a:pPr>
            <a:endParaRPr lang="en-US" sz="2400" dirty="0">
              <a:ea typeface="SimSun" charset="0"/>
            </a:endParaRPr>
          </a:p>
        </p:txBody>
      </p:sp>
      <p:sp>
        <p:nvSpPr>
          <p:cNvPr id="24" name="Freeform 150"/>
          <p:cNvSpPr>
            <a:spLocks noEditPoints="1"/>
          </p:cNvSpPr>
          <p:nvPr/>
        </p:nvSpPr>
        <p:spPr bwMode="auto">
          <a:xfrm>
            <a:off x="828773" y="1989056"/>
            <a:ext cx="455353" cy="455353"/>
          </a:xfrm>
          <a:custGeom>
            <a:avLst/>
            <a:gdLst>
              <a:gd name="T0" fmla="*/ 46 w 91"/>
              <a:gd name="T1" fmla="*/ 0 h 91"/>
              <a:gd name="T2" fmla="*/ 78 w 91"/>
              <a:gd name="T3" fmla="*/ 14 h 91"/>
              <a:gd name="T4" fmla="*/ 91 w 91"/>
              <a:gd name="T5" fmla="*/ 46 h 91"/>
              <a:gd name="T6" fmla="*/ 78 w 91"/>
              <a:gd name="T7" fmla="*/ 78 h 91"/>
              <a:gd name="T8" fmla="*/ 46 w 91"/>
              <a:gd name="T9" fmla="*/ 91 h 91"/>
              <a:gd name="T10" fmla="*/ 13 w 91"/>
              <a:gd name="T11" fmla="*/ 78 h 91"/>
              <a:gd name="T12" fmla="*/ 0 w 91"/>
              <a:gd name="T13" fmla="*/ 46 h 91"/>
              <a:gd name="T14" fmla="*/ 13 w 91"/>
              <a:gd name="T15" fmla="*/ 14 h 91"/>
              <a:gd name="T16" fmla="*/ 46 w 91"/>
              <a:gd name="T17" fmla="*/ 0 h 91"/>
              <a:gd name="T18" fmla="*/ 63 w 91"/>
              <a:gd name="T19" fmla="*/ 51 h 91"/>
              <a:gd name="T20" fmla="*/ 64 w 91"/>
              <a:gd name="T21" fmla="*/ 41 h 91"/>
              <a:gd name="T22" fmla="*/ 52 w 91"/>
              <a:gd name="T23" fmla="*/ 34 h 91"/>
              <a:gd name="T24" fmla="*/ 41 w 91"/>
              <a:gd name="T25" fmla="*/ 27 h 91"/>
              <a:gd name="T26" fmla="*/ 32 w 91"/>
              <a:gd name="T27" fmla="*/ 32 h 91"/>
              <a:gd name="T28" fmla="*/ 32 w 91"/>
              <a:gd name="T29" fmla="*/ 46 h 91"/>
              <a:gd name="T30" fmla="*/ 32 w 91"/>
              <a:gd name="T31" fmla="*/ 59 h 91"/>
              <a:gd name="T32" fmla="*/ 40 w 91"/>
              <a:gd name="T33" fmla="*/ 65 h 91"/>
              <a:gd name="T34" fmla="*/ 52 w 91"/>
              <a:gd name="T35" fmla="*/ 58 h 91"/>
              <a:gd name="T36" fmla="*/ 63 w 91"/>
              <a:gd name="T37" fmla="*/ 51 h 91"/>
              <a:gd name="T38" fmla="*/ 66 w 91"/>
              <a:gd name="T39" fmla="*/ 25 h 91"/>
              <a:gd name="T40" fmla="*/ 46 w 91"/>
              <a:gd name="T41" fmla="*/ 16 h 91"/>
              <a:gd name="T42" fmla="*/ 25 w 91"/>
              <a:gd name="T43" fmla="*/ 25 h 91"/>
              <a:gd name="T44" fmla="*/ 16 w 91"/>
              <a:gd name="T45" fmla="*/ 46 h 91"/>
              <a:gd name="T46" fmla="*/ 25 w 91"/>
              <a:gd name="T47" fmla="*/ 67 h 91"/>
              <a:gd name="T48" fmla="*/ 46 w 91"/>
              <a:gd name="T49" fmla="*/ 75 h 91"/>
              <a:gd name="T50" fmla="*/ 66 w 91"/>
              <a:gd name="T51" fmla="*/ 67 h 91"/>
              <a:gd name="T52" fmla="*/ 75 w 91"/>
              <a:gd name="T53" fmla="*/ 46 h 91"/>
              <a:gd name="T54" fmla="*/ 66 w 91"/>
              <a:gd name="T55" fmla="*/ 2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91">
                <a:moveTo>
                  <a:pt x="46" y="0"/>
                </a:moveTo>
                <a:cubicBezTo>
                  <a:pt x="58" y="0"/>
                  <a:pt x="70" y="5"/>
                  <a:pt x="78" y="14"/>
                </a:cubicBezTo>
                <a:cubicBezTo>
                  <a:pt x="86" y="22"/>
                  <a:pt x="91" y="33"/>
                  <a:pt x="91" y="46"/>
                </a:cubicBezTo>
                <a:cubicBezTo>
                  <a:pt x="91" y="58"/>
                  <a:pt x="86" y="70"/>
                  <a:pt x="78" y="78"/>
                </a:cubicBezTo>
                <a:cubicBezTo>
                  <a:pt x="70" y="86"/>
                  <a:pt x="58" y="91"/>
                  <a:pt x="46" y="91"/>
                </a:cubicBezTo>
                <a:cubicBezTo>
                  <a:pt x="33" y="91"/>
                  <a:pt x="22" y="86"/>
                  <a:pt x="13" y="78"/>
                </a:cubicBezTo>
                <a:cubicBezTo>
                  <a:pt x="5" y="70"/>
                  <a:pt x="0" y="58"/>
                  <a:pt x="0" y="46"/>
                </a:cubicBezTo>
                <a:cubicBezTo>
                  <a:pt x="0" y="33"/>
                  <a:pt x="5" y="22"/>
                  <a:pt x="13" y="14"/>
                </a:cubicBezTo>
                <a:cubicBezTo>
                  <a:pt x="22" y="5"/>
                  <a:pt x="33" y="0"/>
                  <a:pt x="46" y="0"/>
                </a:cubicBezTo>
                <a:close/>
                <a:moveTo>
                  <a:pt x="63" y="51"/>
                </a:moveTo>
                <a:cubicBezTo>
                  <a:pt x="68" y="48"/>
                  <a:pt x="69" y="44"/>
                  <a:pt x="64" y="41"/>
                </a:cubicBezTo>
                <a:cubicBezTo>
                  <a:pt x="60" y="39"/>
                  <a:pt x="56" y="36"/>
                  <a:pt x="52" y="34"/>
                </a:cubicBezTo>
                <a:cubicBezTo>
                  <a:pt x="48" y="32"/>
                  <a:pt x="44" y="30"/>
                  <a:pt x="41" y="27"/>
                </a:cubicBezTo>
                <a:cubicBezTo>
                  <a:pt x="36" y="25"/>
                  <a:pt x="32" y="26"/>
                  <a:pt x="32" y="32"/>
                </a:cubicBezTo>
                <a:cubicBezTo>
                  <a:pt x="32" y="36"/>
                  <a:pt x="32" y="41"/>
                  <a:pt x="32" y="46"/>
                </a:cubicBezTo>
                <a:cubicBezTo>
                  <a:pt x="32" y="50"/>
                  <a:pt x="32" y="55"/>
                  <a:pt x="32" y="59"/>
                </a:cubicBezTo>
                <a:cubicBezTo>
                  <a:pt x="32" y="64"/>
                  <a:pt x="35" y="67"/>
                  <a:pt x="40" y="65"/>
                </a:cubicBezTo>
                <a:cubicBezTo>
                  <a:pt x="44" y="62"/>
                  <a:pt x="48" y="60"/>
                  <a:pt x="52" y="58"/>
                </a:cubicBezTo>
                <a:cubicBezTo>
                  <a:pt x="56" y="55"/>
                  <a:pt x="60" y="53"/>
                  <a:pt x="63" y="51"/>
                </a:cubicBezTo>
                <a:close/>
                <a:moveTo>
                  <a:pt x="66" y="25"/>
                </a:moveTo>
                <a:cubicBezTo>
                  <a:pt x="61" y="20"/>
                  <a:pt x="54" y="16"/>
                  <a:pt x="46" y="16"/>
                </a:cubicBezTo>
                <a:cubicBezTo>
                  <a:pt x="38" y="16"/>
                  <a:pt x="30" y="20"/>
                  <a:pt x="25" y="25"/>
                </a:cubicBezTo>
                <a:cubicBezTo>
                  <a:pt x="20" y="30"/>
                  <a:pt x="16" y="38"/>
                  <a:pt x="16" y="46"/>
                </a:cubicBezTo>
                <a:cubicBezTo>
                  <a:pt x="16" y="54"/>
                  <a:pt x="20" y="61"/>
                  <a:pt x="25" y="67"/>
                </a:cubicBezTo>
                <a:cubicBezTo>
                  <a:pt x="30" y="72"/>
                  <a:pt x="38" y="75"/>
                  <a:pt x="46" y="75"/>
                </a:cubicBezTo>
                <a:cubicBezTo>
                  <a:pt x="54" y="75"/>
                  <a:pt x="61" y="72"/>
                  <a:pt x="66" y="67"/>
                </a:cubicBezTo>
                <a:cubicBezTo>
                  <a:pt x="72" y="61"/>
                  <a:pt x="75" y="54"/>
                  <a:pt x="75" y="46"/>
                </a:cubicBezTo>
                <a:cubicBezTo>
                  <a:pt x="75" y="38"/>
                  <a:pt x="72" y="30"/>
                  <a:pt x="66" y="25"/>
                </a:cubicBezTo>
                <a:close/>
              </a:path>
            </a:pathLst>
          </a:custGeom>
          <a:solidFill>
            <a:srgbClr val="A72527"/>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203"/>
          <p:cNvSpPr>
            <a:spLocks noEditPoints="1"/>
          </p:cNvSpPr>
          <p:nvPr/>
        </p:nvSpPr>
        <p:spPr bwMode="auto">
          <a:xfrm>
            <a:off x="3859437" y="2042490"/>
            <a:ext cx="411211" cy="401919"/>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pic>
        <p:nvPicPr>
          <p:cNvPr id="28" name="图片占位符 27"/>
          <p:cNvPicPr>
            <a:picLocks noGrp="1" noChangeAspect="1"/>
          </p:cNvPicPr>
          <p:nvPr>
            <p:ph type="pic" sz="quarter" idx="16"/>
          </p:nvPr>
        </p:nvPicPr>
        <p:blipFill>
          <a:blip r:embed="rId4" cstate="print">
            <a:extLst>
              <a:ext uri="{28A0092B-C50C-407E-A947-70E740481C1C}">
                <a14:useLocalDpi xmlns:a14="http://schemas.microsoft.com/office/drawing/2010/main" val="0"/>
              </a:ext>
            </a:extLst>
          </a:blip>
          <a:srcRect/>
          <a:stretch>
            <a:fillRect/>
          </a:stretch>
        </p:blipFill>
        <p:spPr/>
      </p:pic>
      <p:sp>
        <p:nvSpPr>
          <p:cNvPr id="31" name="文本框 30">
            <a:extLst>
              <a:ext uri="{FF2B5EF4-FFF2-40B4-BE49-F238E27FC236}">
                <a16:creationId xmlns="" xmlns:a16="http://schemas.microsoft.com/office/drawing/2014/main" id="{F72F7512-4D12-4CA1-BDF5-265EBF54A691}"/>
              </a:ext>
            </a:extLst>
          </p:cNvPr>
          <p:cNvSpPr txBox="1"/>
          <p:nvPr/>
        </p:nvSpPr>
        <p:spPr>
          <a:xfrm>
            <a:off x="419285" y="366875"/>
            <a:ext cx="923740"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bg1"/>
                </a:solidFill>
                <a:latin typeface="Century Gothic" panose="020B0502020202020204" pitchFamily="34" charset="0"/>
              </a:rPr>
              <a:t>03</a:t>
            </a:r>
            <a:endParaRPr lang="zh-CN" altLang="en-US" sz="4000" dirty="0">
              <a:solidFill>
                <a:schemeClr val="bg1"/>
              </a:solidFill>
              <a:latin typeface="Century Gothic" panose="020B0502020202020204" pitchFamily="34" charset="0"/>
            </a:endParaRPr>
          </a:p>
        </p:txBody>
      </p:sp>
      <p:grpSp>
        <p:nvGrpSpPr>
          <p:cNvPr id="32" name="组合 31">
            <a:extLst>
              <a:ext uri="{FF2B5EF4-FFF2-40B4-BE49-F238E27FC236}">
                <a16:creationId xmlns="" xmlns:a16="http://schemas.microsoft.com/office/drawing/2014/main" id="{4BF202B1-CD8A-4381-A9C4-B9A25A153C23}"/>
              </a:ext>
            </a:extLst>
          </p:cNvPr>
          <p:cNvGrpSpPr/>
          <p:nvPr/>
        </p:nvGrpSpPr>
        <p:grpSpPr>
          <a:xfrm>
            <a:off x="1473289" y="371367"/>
            <a:ext cx="4260761" cy="804130"/>
            <a:chOff x="7318011" y="1456480"/>
            <a:chExt cx="4260761" cy="804130"/>
          </a:xfrm>
        </p:grpSpPr>
        <p:sp>
          <p:nvSpPr>
            <p:cNvPr id="33" name="文本框 32">
              <a:extLst>
                <a:ext uri="{FF2B5EF4-FFF2-40B4-BE49-F238E27FC236}">
                  <a16:creationId xmlns="" xmlns:a16="http://schemas.microsoft.com/office/drawing/2014/main" id="{594F92D7-EFB1-41D3-BE3B-874B8BCBB3F6}"/>
                </a:ext>
              </a:extLst>
            </p:cNvPr>
            <p:cNvSpPr txBox="1"/>
            <p:nvPr/>
          </p:nvSpPr>
          <p:spPr>
            <a:xfrm>
              <a:off x="7318011" y="1456480"/>
              <a:ext cx="2646878"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tx1">
                      <a:lumMod val="85000"/>
                      <a:lumOff val="15000"/>
                    </a:schemeClr>
                  </a:solidFill>
                </a:rPr>
                <a:t>移动市场推广</a:t>
              </a:r>
            </a:p>
          </p:txBody>
        </p:sp>
        <p:sp>
          <p:nvSpPr>
            <p:cNvPr id="34" name="文本框 33">
              <a:extLst>
                <a:ext uri="{FF2B5EF4-FFF2-40B4-BE49-F238E27FC236}">
                  <a16:creationId xmlns="" xmlns:a16="http://schemas.microsoft.com/office/drawing/2014/main" id="{150839EE-F42E-4FC9-9FE8-2A3D9859DB06}"/>
                </a:ext>
              </a:extLst>
            </p:cNvPr>
            <p:cNvSpPr txBox="1"/>
            <p:nvPr/>
          </p:nvSpPr>
          <p:spPr>
            <a:xfrm>
              <a:off x="7318011" y="1984059"/>
              <a:ext cx="4260761"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Century Gothic" panose="020B0502020202020204" pitchFamily="34" charset="0"/>
                  <a:ea typeface="+mj-ea"/>
                </a:rPr>
                <a:t>The user can demonstrate on a projector or computer</a:t>
              </a:r>
            </a:p>
          </p:txBody>
        </p:sp>
      </p:grpSp>
    </p:spTree>
    <p:extLst>
      <p:ext uri="{BB962C8B-B14F-4D97-AF65-F5344CB8AC3E}">
        <p14:creationId xmlns:p14="http://schemas.microsoft.com/office/powerpoint/2010/main" val="3003650197"/>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p:cTn id="29" dur="500" fill="hold"/>
                                        <p:tgtEl>
                                          <p:spTgt spid="23"/>
                                        </p:tgtEl>
                                        <p:attrNameLst>
                                          <p:attrName>ppt_w</p:attrName>
                                        </p:attrNameLst>
                                      </p:cBhvr>
                                      <p:tavLst>
                                        <p:tav tm="0">
                                          <p:val>
                                            <p:fltVal val="0"/>
                                          </p:val>
                                        </p:tav>
                                        <p:tav tm="100000">
                                          <p:val>
                                            <p:strVal val="#ppt_w"/>
                                          </p:val>
                                        </p:tav>
                                      </p:tavLst>
                                    </p:anim>
                                    <p:anim calcmode="lin" valueType="num">
                                      <p:cBhvr>
                                        <p:cTn id="30" dur="500" fill="hold"/>
                                        <p:tgtEl>
                                          <p:spTgt spid="23"/>
                                        </p:tgtEl>
                                        <p:attrNameLst>
                                          <p:attrName>ppt_h</p:attrName>
                                        </p:attrNameLst>
                                      </p:cBhvr>
                                      <p:tavLst>
                                        <p:tav tm="0">
                                          <p:val>
                                            <p:fltVal val="0"/>
                                          </p:val>
                                        </p:tav>
                                        <p:tav tm="100000">
                                          <p:val>
                                            <p:strVal val="#ppt_h"/>
                                          </p:val>
                                        </p:tav>
                                      </p:tavLst>
                                    </p:anim>
                                    <p:animEffect transition="in" filter="fade">
                                      <p:cBhvr>
                                        <p:cTn id="31" dur="500"/>
                                        <p:tgtEl>
                                          <p:spTgt spid="23"/>
                                        </p:tgtEl>
                                      </p:cBhvr>
                                    </p:animEffect>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childTnLst>
                          </p:cTn>
                        </p:par>
                        <p:par>
                          <p:cTn id="39" fill="hold">
                            <p:stCondLst>
                              <p:cond delay="3000"/>
                            </p:stCondLst>
                            <p:childTnLst>
                              <p:par>
                                <p:cTn id="40" presetID="53" presetClass="entr" presetSubtype="16"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p:cTn id="42" dur="500" fill="hold"/>
                                        <p:tgtEl>
                                          <p:spTgt spid="20"/>
                                        </p:tgtEl>
                                        <p:attrNameLst>
                                          <p:attrName>ppt_w</p:attrName>
                                        </p:attrNameLst>
                                      </p:cBhvr>
                                      <p:tavLst>
                                        <p:tav tm="0">
                                          <p:val>
                                            <p:fltVal val="0"/>
                                          </p:val>
                                        </p:tav>
                                        <p:tav tm="100000">
                                          <p:val>
                                            <p:strVal val="#ppt_w"/>
                                          </p:val>
                                        </p:tav>
                                      </p:tavLst>
                                    </p:anim>
                                    <p:anim calcmode="lin" valueType="num">
                                      <p:cBhvr>
                                        <p:cTn id="43" dur="500" fill="hold"/>
                                        <p:tgtEl>
                                          <p:spTgt spid="20"/>
                                        </p:tgtEl>
                                        <p:attrNameLst>
                                          <p:attrName>ppt_h</p:attrName>
                                        </p:attrNameLst>
                                      </p:cBhvr>
                                      <p:tavLst>
                                        <p:tav tm="0">
                                          <p:val>
                                            <p:fltVal val="0"/>
                                          </p:val>
                                        </p:tav>
                                        <p:tav tm="100000">
                                          <p:val>
                                            <p:strVal val="#ppt_h"/>
                                          </p:val>
                                        </p:tav>
                                      </p:tavLst>
                                    </p:anim>
                                    <p:animEffect transition="in" filter="fade">
                                      <p:cBhvr>
                                        <p:cTn id="44" dur="500"/>
                                        <p:tgtEl>
                                          <p:spTgt spid="20"/>
                                        </p:tgtEl>
                                      </p:cBhvr>
                                    </p:animEffect>
                                  </p:childTnLst>
                                </p:cTn>
                              </p:par>
                            </p:childTnLst>
                          </p:cTn>
                        </p:par>
                        <p:par>
                          <p:cTn id="45" fill="hold">
                            <p:stCondLst>
                              <p:cond delay="3500"/>
                            </p:stCondLst>
                            <p:childTnLst>
                              <p:par>
                                <p:cTn id="46" presetID="10" presetClass="entr" presetSubtype="0"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500"/>
                                        <p:tgtEl>
                                          <p:spTgt spid="15"/>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500" fill="hold"/>
                                        <p:tgtEl>
                                          <p:spTgt spid="21"/>
                                        </p:tgtEl>
                                        <p:attrNameLst>
                                          <p:attrName>ppt_w</p:attrName>
                                        </p:attrNameLst>
                                      </p:cBhvr>
                                      <p:tavLst>
                                        <p:tav tm="0">
                                          <p:val>
                                            <p:fltVal val="0"/>
                                          </p:val>
                                        </p:tav>
                                        <p:tav tm="100000">
                                          <p:val>
                                            <p:strVal val="#ppt_w"/>
                                          </p:val>
                                        </p:tav>
                                      </p:tavLst>
                                    </p:anim>
                                    <p:anim calcmode="lin" valueType="num">
                                      <p:cBhvr>
                                        <p:cTn id="56" dur="500" fill="hold"/>
                                        <p:tgtEl>
                                          <p:spTgt spid="21"/>
                                        </p:tgtEl>
                                        <p:attrNameLst>
                                          <p:attrName>ppt_h</p:attrName>
                                        </p:attrNameLst>
                                      </p:cBhvr>
                                      <p:tavLst>
                                        <p:tav tm="0">
                                          <p:val>
                                            <p:fltVal val="0"/>
                                          </p:val>
                                        </p:tav>
                                        <p:tav tm="100000">
                                          <p:val>
                                            <p:strVal val="#ppt_h"/>
                                          </p:val>
                                        </p:tav>
                                      </p:tavLst>
                                    </p:anim>
                                    <p:animEffect transition="in" filter="fade">
                                      <p:cBhvr>
                                        <p:cTn id="57" dur="500"/>
                                        <p:tgtEl>
                                          <p:spTgt spid="21"/>
                                        </p:tgtEl>
                                      </p:cBhvr>
                                    </p:animEffect>
                                  </p:childTnLst>
                                </p:cTn>
                              </p:par>
                            </p:childTnLst>
                          </p:cTn>
                        </p:par>
                        <p:par>
                          <p:cTn id="58" fill="hold">
                            <p:stCondLst>
                              <p:cond delay="4500"/>
                            </p:stCondLst>
                            <p:childTnLst>
                              <p:par>
                                <p:cTn id="59" presetID="10" presetClass="entr" presetSubtype="0"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500"/>
                                        <p:tgtEl>
                                          <p:spTgt spid="16"/>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fade">
                                      <p:cBhvr>
                                        <p:cTn id="64" dur="500"/>
                                        <p:tgtEl>
                                          <p:spTgt spid="17"/>
                                        </p:tgtEl>
                                      </p:cBhvr>
                                    </p:animEffect>
                                  </p:childTnLst>
                                </p:cTn>
                              </p:par>
                            </p:childTnLst>
                          </p:cTn>
                        </p:par>
                        <p:par>
                          <p:cTn id="65" fill="hold">
                            <p:stCondLst>
                              <p:cond delay="5000"/>
                            </p:stCondLst>
                            <p:childTnLst>
                              <p:par>
                                <p:cTn id="66" presetID="53" presetClass="entr" presetSubtype="16" fill="hold" grpId="0" nodeType="afterEffect">
                                  <p:stCondLst>
                                    <p:cond delay="0"/>
                                  </p:stCondLst>
                                  <p:childTnLst>
                                    <p:set>
                                      <p:cBhvr>
                                        <p:cTn id="67" dur="1" fill="hold">
                                          <p:stCondLst>
                                            <p:cond delay="0"/>
                                          </p:stCondLst>
                                        </p:cTn>
                                        <p:tgtEl>
                                          <p:spTgt spid="22"/>
                                        </p:tgtEl>
                                        <p:attrNameLst>
                                          <p:attrName>style.visibility</p:attrName>
                                        </p:attrNameLst>
                                      </p:cBhvr>
                                      <p:to>
                                        <p:strVal val="visible"/>
                                      </p:to>
                                    </p:set>
                                    <p:anim calcmode="lin" valueType="num">
                                      <p:cBhvr>
                                        <p:cTn id="68" dur="500" fill="hold"/>
                                        <p:tgtEl>
                                          <p:spTgt spid="22"/>
                                        </p:tgtEl>
                                        <p:attrNameLst>
                                          <p:attrName>ppt_w</p:attrName>
                                        </p:attrNameLst>
                                      </p:cBhvr>
                                      <p:tavLst>
                                        <p:tav tm="0">
                                          <p:val>
                                            <p:fltVal val="0"/>
                                          </p:val>
                                        </p:tav>
                                        <p:tav tm="100000">
                                          <p:val>
                                            <p:strVal val="#ppt_w"/>
                                          </p:val>
                                        </p:tav>
                                      </p:tavLst>
                                    </p:anim>
                                    <p:anim calcmode="lin" valueType="num">
                                      <p:cBhvr>
                                        <p:cTn id="69" dur="500" fill="hold"/>
                                        <p:tgtEl>
                                          <p:spTgt spid="22"/>
                                        </p:tgtEl>
                                        <p:attrNameLst>
                                          <p:attrName>ppt_h</p:attrName>
                                        </p:attrNameLst>
                                      </p:cBhvr>
                                      <p:tavLst>
                                        <p:tav tm="0">
                                          <p:val>
                                            <p:fltVal val="0"/>
                                          </p:val>
                                        </p:tav>
                                        <p:tav tm="100000">
                                          <p:val>
                                            <p:strVal val="#ppt_h"/>
                                          </p:val>
                                        </p:tav>
                                      </p:tavLst>
                                    </p:anim>
                                    <p:animEffect transition="in" filter="fade">
                                      <p:cBhvr>
                                        <p:cTn id="70" dur="500"/>
                                        <p:tgtEl>
                                          <p:spTgt spid="22"/>
                                        </p:tgtEl>
                                      </p:cBhvr>
                                    </p:animEffect>
                                  </p:childTnLst>
                                </p:cTn>
                              </p:par>
                            </p:childTnLst>
                          </p:cTn>
                        </p:par>
                        <p:par>
                          <p:cTn id="71" fill="hold">
                            <p:stCondLst>
                              <p:cond delay="5500"/>
                            </p:stCondLst>
                            <p:childTnLst>
                              <p:par>
                                <p:cTn id="72" presetID="10" presetClass="entr" presetSubtype="0" fill="hold" grpId="0" nodeType="after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fade">
                                      <p:cBhvr>
                                        <p:cTn id="74" dur="500"/>
                                        <p:tgtEl>
                                          <p:spTgt spid="18"/>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fade">
                                      <p:cBhvr>
                                        <p:cTn id="7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P spid="16" grpId="0"/>
      <p:bldP spid="17" grpId="0"/>
      <p:bldP spid="18" grpId="0"/>
      <p:bldP spid="19" grpId="0"/>
      <p:bldP spid="20" grpId="0" animBg="1"/>
      <p:bldP spid="21" grpId="0" animBg="1"/>
      <p:bldP spid="22" grpId="0" animBg="1"/>
      <p:bldP spid="23" grpId="0" animBg="1"/>
      <p:bldP spid="24" grpId="0" animBg="1"/>
      <p:bldP spid="2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3987799" y="1846261"/>
            <a:ext cx="4216402" cy="4216402"/>
            <a:chOff x="3987799" y="1846261"/>
            <a:chExt cx="4216402" cy="4216402"/>
          </a:xfrm>
        </p:grpSpPr>
        <p:sp>
          <p:nvSpPr>
            <p:cNvPr id="4" name="íṣlíḑè"/>
            <p:cNvSpPr/>
            <p:nvPr/>
          </p:nvSpPr>
          <p:spPr bwMode="auto">
            <a:xfrm>
              <a:off x="5076394" y="2934856"/>
              <a:ext cx="2039213" cy="2039212"/>
            </a:xfrm>
            <a:prstGeom prst="ellipse">
              <a:avLst/>
            </a:prstGeom>
            <a:solidFill>
              <a:schemeClr val="tx2">
                <a:lumMod val="20000"/>
                <a:lumOff val="80000"/>
              </a:schemeClr>
            </a:solidFill>
            <a:ln w="19050">
              <a:noFill/>
              <a:round/>
              <a:headEnd/>
              <a:tailEnd/>
            </a:ln>
          </p:spPr>
          <p:txBody>
            <a:bodyPr anchor="ctr">
              <a:scene3d>
                <a:camera prst="orthographicFront"/>
                <a:lightRig rig="threePt" dir="t"/>
              </a:scene3d>
              <a:sp3d contourW="12700"/>
            </a:bodyPr>
            <a:lstStyle/>
            <a:p>
              <a:pPr algn="ctr"/>
              <a:endParaRPr/>
            </a:p>
          </p:txBody>
        </p:sp>
        <p:sp>
          <p:nvSpPr>
            <p:cNvPr id="5" name="îṩľïḍe"/>
            <p:cNvSpPr/>
            <p:nvPr/>
          </p:nvSpPr>
          <p:spPr bwMode="auto">
            <a:xfrm rot="2700000">
              <a:off x="3987799" y="2546069"/>
              <a:ext cx="1755881" cy="356266"/>
            </a:xfrm>
            <a:prstGeom prst="roundRect">
              <a:avLst>
                <a:gd name="adj" fmla="val 50000"/>
              </a:avLst>
            </a:prstGeom>
            <a:solidFill>
              <a:srgbClr val="A72527"/>
            </a:solidFill>
            <a:ln w="19050">
              <a:noFill/>
              <a:round/>
              <a:headEnd/>
              <a:tailEnd/>
            </a:ln>
          </p:spPr>
          <p:txBody>
            <a:bodyPr vert="horz" wrap="none" lIns="91440" tIns="45720" rIns="91440" bIns="45720" anchor="ctr" anchorCtr="1" compatLnSpc="1">
              <a:prstTxWarp prst="textNoShape">
                <a:avLst/>
              </a:prstTxWarp>
              <a:normAutofit fontScale="92500" lnSpcReduction="10000"/>
              <a:scene3d>
                <a:camera prst="orthographicFront"/>
                <a:lightRig rig="threePt" dir="t"/>
              </a:scene3d>
              <a:sp3d contourW="12700"/>
            </a:bodyPr>
            <a:lstStyle/>
            <a:p>
              <a:pPr algn="ctr"/>
              <a:r>
                <a:rPr lang="zh-CN" altLang="en-US" sz="1200" b="1">
                  <a:solidFill>
                    <a:schemeClr val="bg1"/>
                  </a:solidFill>
                </a:rPr>
                <a:t>标题文本预设</a:t>
              </a:r>
            </a:p>
          </p:txBody>
        </p:sp>
        <p:sp>
          <p:nvSpPr>
            <p:cNvPr id="6" name="îṩļïḍè"/>
            <p:cNvSpPr/>
            <p:nvPr/>
          </p:nvSpPr>
          <p:spPr bwMode="auto">
            <a:xfrm rot="18900000" flipH="1">
              <a:off x="6448320" y="2546069"/>
              <a:ext cx="1755881" cy="356266"/>
            </a:xfrm>
            <a:prstGeom prst="roundRect">
              <a:avLst>
                <a:gd name="adj" fmla="val 50000"/>
              </a:avLst>
            </a:prstGeom>
            <a:solidFill>
              <a:srgbClr val="404040"/>
            </a:solidFill>
            <a:ln w="19050">
              <a:noFill/>
              <a:round/>
              <a:headEnd/>
              <a:tailEnd/>
            </a:ln>
          </p:spPr>
          <p:txBody>
            <a:bodyPr vert="horz" wrap="none" lIns="91440" tIns="45720" rIns="91440" bIns="45720" anchor="ctr" anchorCtr="1" compatLnSpc="1">
              <a:prstTxWarp prst="textNoShape">
                <a:avLst/>
              </a:prstTxWarp>
              <a:normAutofit fontScale="92500" lnSpcReduction="10000"/>
              <a:scene3d>
                <a:camera prst="orthographicFront"/>
                <a:lightRig rig="threePt" dir="t"/>
              </a:scene3d>
              <a:sp3d contourW="12700"/>
            </a:bodyPr>
            <a:lstStyle/>
            <a:p>
              <a:pPr algn="ctr"/>
              <a:r>
                <a:rPr lang="zh-CN" altLang="en-US" sz="1200" b="1">
                  <a:solidFill>
                    <a:schemeClr val="bg1"/>
                  </a:solidFill>
                </a:rPr>
                <a:t>标题文本预设</a:t>
              </a:r>
            </a:p>
          </p:txBody>
        </p:sp>
        <p:sp>
          <p:nvSpPr>
            <p:cNvPr id="7" name="îŝḷïdê"/>
            <p:cNvSpPr/>
            <p:nvPr/>
          </p:nvSpPr>
          <p:spPr bwMode="auto">
            <a:xfrm rot="18900000" flipH="1">
              <a:off x="3987799" y="5006590"/>
              <a:ext cx="1755881" cy="356266"/>
            </a:xfrm>
            <a:prstGeom prst="roundRect">
              <a:avLst>
                <a:gd name="adj" fmla="val 50000"/>
              </a:avLst>
            </a:prstGeom>
            <a:solidFill>
              <a:srgbClr val="A72527"/>
            </a:solidFill>
            <a:ln w="19050">
              <a:noFill/>
              <a:round/>
              <a:headEnd/>
              <a:tailEnd/>
            </a:ln>
          </p:spPr>
          <p:txBody>
            <a:bodyPr vert="horz" wrap="none" lIns="91440" tIns="45720" rIns="91440" bIns="45720" anchor="ctr" anchorCtr="1" compatLnSpc="1">
              <a:prstTxWarp prst="textNoShape">
                <a:avLst/>
              </a:prstTxWarp>
              <a:normAutofit fontScale="92500" lnSpcReduction="10000"/>
              <a:scene3d>
                <a:camera prst="orthographicFront"/>
                <a:lightRig rig="threePt" dir="t"/>
              </a:scene3d>
              <a:sp3d contourW="12700"/>
            </a:bodyPr>
            <a:lstStyle/>
            <a:p>
              <a:pPr algn="ctr"/>
              <a:r>
                <a:rPr lang="zh-CN" altLang="en-US" sz="1200" b="1">
                  <a:solidFill>
                    <a:schemeClr val="bg1"/>
                  </a:solidFill>
                </a:rPr>
                <a:t>标题文本预设</a:t>
              </a:r>
            </a:p>
          </p:txBody>
        </p:sp>
        <p:sp>
          <p:nvSpPr>
            <p:cNvPr id="8" name="íSḷîḑè"/>
            <p:cNvSpPr/>
            <p:nvPr/>
          </p:nvSpPr>
          <p:spPr bwMode="auto">
            <a:xfrm rot="2700000">
              <a:off x="6448320" y="5006590"/>
              <a:ext cx="1755881" cy="356266"/>
            </a:xfrm>
            <a:prstGeom prst="roundRect">
              <a:avLst>
                <a:gd name="adj" fmla="val 50000"/>
              </a:avLst>
            </a:prstGeom>
            <a:solidFill>
              <a:srgbClr val="404040"/>
            </a:solidFill>
            <a:ln w="19050">
              <a:noFill/>
              <a:round/>
              <a:headEnd/>
              <a:tailEnd/>
            </a:ln>
          </p:spPr>
          <p:txBody>
            <a:bodyPr vert="horz" wrap="none" lIns="91440" tIns="45720" rIns="91440" bIns="45720" anchor="ctr" anchorCtr="1" compatLnSpc="1">
              <a:prstTxWarp prst="textNoShape">
                <a:avLst/>
              </a:prstTxWarp>
              <a:normAutofit fontScale="92500" lnSpcReduction="10000"/>
              <a:scene3d>
                <a:camera prst="orthographicFront"/>
                <a:lightRig rig="threePt" dir="t"/>
              </a:scene3d>
              <a:sp3d contourW="12700"/>
            </a:bodyPr>
            <a:lstStyle/>
            <a:p>
              <a:pPr algn="ctr"/>
              <a:r>
                <a:rPr lang="zh-CN" altLang="en-US" sz="1200" b="1">
                  <a:solidFill>
                    <a:schemeClr val="bg1"/>
                  </a:solidFill>
                </a:rPr>
                <a:t>标题文本预设</a:t>
              </a:r>
            </a:p>
          </p:txBody>
        </p:sp>
        <p:sp>
          <p:nvSpPr>
            <p:cNvPr id="9" name="ïsḻiḓe"/>
            <p:cNvSpPr/>
            <p:nvPr/>
          </p:nvSpPr>
          <p:spPr bwMode="auto">
            <a:xfrm>
              <a:off x="5427020" y="3275747"/>
              <a:ext cx="1357432" cy="1357432"/>
            </a:xfrm>
            <a:prstGeom prst="ellipse">
              <a:avLst/>
            </a:prstGeom>
            <a:blipFill>
              <a:blip r:embed="rId3"/>
              <a:srcRect/>
              <a:stretch>
                <a:fillRect l="-25531" r="-25057"/>
              </a:stretch>
            </a:blipFill>
            <a:ln w="19050">
              <a:solidFill>
                <a:schemeClr val="bg1"/>
              </a:solidFill>
              <a:round/>
              <a:headEnd/>
              <a:tailEnd/>
            </a:ln>
          </p:spPr>
          <p:txBody>
            <a:bodyPr vert="horz" wrap="none" lIns="91440" tIns="45720" rIns="91440" bIns="45720" anchor="ctr" anchorCtr="1" compatLnSpc="1">
              <a:prstTxWarp prst="textNoShape">
                <a:avLst/>
              </a:prstTxWarp>
              <a:normAutofit/>
              <a:scene3d>
                <a:camera prst="orthographicFront"/>
                <a:lightRig rig="threePt" dir="t"/>
              </a:scene3d>
              <a:sp3d contourW="12700"/>
            </a:bodyPr>
            <a:lstStyle/>
            <a:p>
              <a:pPr algn="ctr"/>
              <a:endParaRPr lang="zh-CN" altLang="en-US" sz="1400" b="1" dirty="0">
                <a:solidFill>
                  <a:schemeClr val="bg1"/>
                </a:solidFill>
              </a:endParaRPr>
            </a:p>
          </p:txBody>
        </p:sp>
      </p:grpSp>
      <p:grpSp>
        <p:nvGrpSpPr>
          <p:cNvPr id="27" name="组合 26"/>
          <p:cNvGrpSpPr/>
          <p:nvPr/>
        </p:nvGrpSpPr>
        <p:grpSpPr>
          <a:xfrm>
            <a:off x="8535959" y="2425039"/>
            <a:ext cx="2133782" cy="1096197"/>
            <a:chOff x="3624780" y="2412339"/>
            <a:chExt cx="2133782" cy="1096197"/>
          </a:xfrm>
        </p:grpSpPr>
        <p:sp>
          <p:nvSpPr>
            <p:cNvPr id="28" name="文本框 27"/>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tx1">
                      <a:lumMod val="75000"/>
                      <a:lumOff val="25000"/>
                    </a:schemeClr>
                  </a:solidFill>
                  <a:latin typeface="Century Gothic" panose="020B0502020202020204" pitchFamily="34" charset="0"/>
                </a:rPr>
                <a:t>标题文字添加</a:t>
              </a:r>
            </a:p>
          </p:txBody>
        </p:sp>
        <p:sp>
          <p:nvSpPr>
            <p:cNvPr id="29" name="文本框 28"/>
            <p:cNvSpPr txBox="1"/>
            <p:nvPr/>
          </p:nvSpPr>
          <p:spPr>
            <a:xfrm>
              <a:off x="3624780" y="2750893"/>
              <a:ext cx="2133782" cy="757643"/>
            </a:xfrm>
            <a:prstGeom prst="rect">
              <a:avLst/>
            </a:prstGeom>
            <a:noFill/>
          </p:spPr>
          <p:txBody>
            <a:bodyPr wrap="square" rtlCol="0">
              <a:spAutoFit/>
              <a:scene3d>
                <a:camera prst="orthographicFront"/>
                <a:lightRig rig="threePt" dir="t"/>
              </a:scene3d>
              <a:sp3d contourW="12700"/>
            </a:bodyPr>
            <a:lstStyle/>
            <a:p>
              <a:pPr>
                <a:lnSpc>
                  <a:spcPct val="150000"/>
                </a:lnSpc>
                <a:spcBef>
                  <a:spcPts val="1200"/>
                </a:spcBef>
              </a:pPr>
              <a:r>
                <a:rPr lang="zh-CN" altLang="en-US" sz="1000" dirty="0">
                  <a:solidFill>
                    <a:schemeClr val="tx1">
                      <a:lumMod val="75000"/>
                      <a:lumOff val="25000"/>
                    </a:schemeClr>
                  </a:solidFill>
                  <a:latin typeface="+mn-ea"/>
                </a:rPr>
                <a:t>您的内容打在这里或者通过复制您的您的内容打在这里或者通过复制您的文本后在这里或者文</a:t>
              </a:r>
              <a:endParaRPr lang="en-US" altLang="zh-CN" sz="1000" dirty="0">
                <a:solidFill>
                  <a:schemeClr val="tx1">
                    <a:lumMod val="75000"/>
                    <a:lumOff val="25000"/>
                  </a:schemeClr>
                </a:solidFill>
                <a:latin typeface="+mn-ea"/>
              </a:endParaRPr>
            </a:p>
          </p:txBody>
        </p:sp>
      </p:grpSp>
      <p:grpSp>
        <p:nvGrpSpPr>
          <p:cNvPr id="30" name="组合 29"/>
          <p:cNvGrpSpPr/>
          <p:nvPr/>
        </p:nvGrpSpPr>
        <p:grpSpPr>
          <a:xfrm>
            <a:off x="8535959" y="4437966"/>
            <a:ext cx="2133782" cy="1096197"/>
            <a:chOff x="3624780" y="2412339"/>
            <a:chExt cx="2133782" cy="1096197"/>
          </a:xfrm>
        </p:grpSpPr>
        <p:sp>
          <p:nvSpPr>
            <p:cNvPr id="31" name="文本框 30"/>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tx1">
                      <a:lumMod val="75000"/>
                      <a:lumOff val="25000"/>
                    </a:schemeClr>
                  </a:solidFill>
                  <a:latin typeface="Century Gothic" panose="020B0502020202020204" pitchFamily="34" charset="0"/>
                </a:rPr>
                <a:t>标题文字添加</a:t>
              </a:r>
            </a:p>
          </p:txBody>
        </p:sp>
        <p:sp>
          <p:nvSpPr>
            <p:cNvPr id="32" name="文本框 31"/>
            <p:cNvSpPr txBox="1"/>
            <p:nvPr/>
          </p:nvSpPr>
          <p:spPr>
            <a:xfrm>
              <a:off x="3624780" y="2750893"/>
              <a:ext cx="2133782" cy="757643"/>
            </a:xfrm>
            <a:prstGeom prst="rect">
              <a:avLst/>
            </a:prstGeom>
            <a:noFill/>
          </p:spPr>
          <p:txBody>
            <a:bodyPr wrap="square" rtlCol="0">
              <a:spAutoFit/>
              <a:scene3d>
                <a:camera prst="orthographicFront"/>
                <a:lightRig rig="threePt" dir="t"/>
              </a:scene3d>
              <a:sp3d contourW="12700"/>
            </a:bodyPr>
            <a:lstStyle/>
            <a:p>
              <a:pPr>
                <a:lnSpc>
                  <a:spcPct val="150000"/>
                </a:lnSpc>
                <a:spcBef>
                  <a:spcPts val="1200"/>
                </a:spcBef>
              </a:pPr>
              <a:r>
                <a:rPr lang="zh-CN" altLang="en-US" sz="1000" dirty="0">
                  <a:solidFill>
                    <a:schemeClr val="tx1">
                      <a:lumMod val="75000"/>
                      <a:lumOff val="25000"/>
                    </a:schemeClr>
                  </a:solidFill>
                  <a:latin typeface="+mn-ea"/>
                </a:rPr>
                <a:t>您的内容打在这里或者通过复制您的您的内容打在这里或者通过复制您的文本后在这里或者文</a:t>
              </a:r>
              <a:endParaRPr lang="en-US" altLang="zh-CN" sz="1000" dirty="0">
                <a:solidFill>
                  <a:schemeClr val="tx1">
                    <a:lumMod val="75000"/>
                    <a:lumOff val="25000"/>
                  </a:schemeClr>
                </a:solidFill>
                <a:latin typeface="+mn-ea"/>
              </a:endParaRPr>
            </a:p>
          </p:txBody>
        </p:sp>
      </p:grpSp>
      <p:grpSp>
        <p:nvGrpSpPr>
          <p:cNvPr id="33" name="组合 32"/>
          <p:cNvGrpSpPr/>
          <p:nvPr/>
        </p:nvGrpSpPr>
        <p:grpSpPr>
          <a:xfrm>
            <a:off x="1552497" y="2425039"/>
            <a:ext cx="2133782" cy="1123384"/>
            <a:chOff x="3624780" y="2412339"/>
            <a:chExt cx="2133782" cy="1123384"/>
          </a:xfrm>
        </p:grpSpPr>
        <p:sp>
          <p:nvSpPr>
            <p:cNvPr id="34" name="文本框 33"/>
            <p:cNvSpPr txBox="1"/>
            <p:nvPr/>
          </p:nvSpPr>
          <p:spPr>
            <a:xfrm>
              <a:off x="3624781" y="2412339"/>
              <a:ext cx="2133781" cy="369332"/>
            </a:xfrm>
            <a:prstGeom prst="rect">
              <a:avLst/>
            </a:prstGeom>
            <a:noFill/>
          </p:spPr>
          <p:txBody>
            <a:bodyPr wrap="square" rtlCol="0">
              <a:spAutoFit/>
              <a:scene3d>
                <a:camera prst="orthographicFront"/>
                <a:lightRig rig="threePt" dir="t"/>
              </a:scene3d>
              <a:sp3d contourW="12700"/>
            </a:bodyPr>
            <a:lstStyle/>
            <a:p>
              <a:pPr algn="r"/>
              <a:r>
                <a:rPr lang="zh-CN" altLang="en-US" b="1" dirty="0">
                  <a:solidFill>
                    <a:schemeClr val="tx1">
                      <a:lumMod val="75000"/>
                      <a:lumOff val="25000"/>
                    </a:schemeClr>
                  </a:solidFill>
                  <a:latin typeface="Century Gothic" panose="020B0502020202020204" pitchFamily="34" charset="0"/>
                </a:rPr>
                <a:t>标题文字添加</a:t>
              </a:r>
            </a:p>
          </p:txBody>
        </p:sp>
        <p:sp>
          <p:nvSpPr>
            <p:cNvPr id="35" name="文本框 34"/>
            <p:cNvSpPr txBox="1"/>
            <p:nvPr/>
          </p:nvSpPr>
          <p:spPr>
            <a:xfrm>
              <a:off x="3624780" y="2750893"/>
              <a:ext cx="2133782" cy="784830"/>
            </a:xfrm>
            <a:prstGeom prst="rect">
              <a:avLst/>
            </a:prstGeom>
            <a:noFill/>
          </p:spPr>
          <p:txBody>
            <a:bodyPr wrap="square" rtlCol="0">
              <a:spAutoFit/>
              <a:scene3d>
                <a:camera prst="orthographicFront"/>
                <a:lightRig rig="threePt" dir="t"/>
              </a:scene3d>
              <a:sp3d contourW="12700"/>
            </a:bodyPr>
            <a:lstStyle/>
            <a:p>
              <a:pPr algn="r">
                <a:lnSpc>
                  <a:spcPct val="150000"/>
                </a:lnSpc>
                <a:spcBef>
                  <a:spcPts val="1200"/>
                </a:spcBef>
              </a:pPr>
              <a:r>
                <a:rPr lang="zh-CN" altLang="en-US" sz="1000" dirty="0">
                  <a:solidFill>
                    <a:schemeClr val="tx1">
                      <a:lumMod val="75000"/>
                      <a:lumOff val="25000"/>
                    </a:schemeClr>
                  </a:solidFill>
                  <a:latin typeface="+mn-ea"/>
                </a:rPr>
                <a:t>您的内容打在这里或者通过复制您的您的内容打在这里或者通过复制您的文本后在这里或者文</a:t>
              </a:r>
              <a:endParaRPr lang="en-US" altLang="zh-CN" sz="1000" dirty="0">
                <a:solidFill>
                  <a:schemeClr val="tx1">
                    <a:lumMod val="75000"/>
                    <a:lumOff val="25000"/>
                  </a:schemeClr>
                </a:solidFill>
                <a:latin typeface="+mn-ea"/>
              </a:endParaRPr>
            </a:p>
          </p:txBody>
        </p:sp>
      </p:grpSp>
      <p:grpSp>
        <p:nvGrpSpPr>
          <p:cNvPr id="36" name="组合 35"/>
          <p:cNvGrpSpPr/>
          <p:nvPr/>
        </p:nvGrpSpPr>
        <p:grpSpPr>
          <a:xfrm>
            <a:off x="1552497" y="4437966"/>
            <a:ext cx="2133782" cy="1096197"/>
            <a:chOff x="3624780" y="2412339"/>
            <a:chExt cx="2133782" cy="1096197"/>
          </a:xfrm>
        </p:grpSpPr>
        <p:sp>
          <p:nvSpPr>
            <p:cNvPr id="37" name="文本框 36"/>
            <p:cNvSpPr txBox="1"/>
            <p:nvPr/>
          </p:nvSpPr>
          <p:spPr>
            <a:xfrm>
              <a:off x="3624781" y="2412339"/>
              <a:ext cx="2133781" cy="369332"/>
            </a:xfrm>
            <a:prstGeom prst="rect">
              <a:avLst/>
            </a:prstGeom>
            <a:noFill/>
          </p:spPr>
          <p:txBody>
            <a:bodyPr wrap="square" rtlCol="0">
              <a:spAutoFit/>
              <a:scene3d>
                <a:camera prst="orthographicFront"/>
                <a:lightRig rig="threePt" dir="t"/>
              </a:scene3d>
              <a:sp3d contourW="12700"/>
            </a:bodyPr>
            <a:lstStyle/>
            <a:p>
              <a:pPr algn="r"/>
              <a:r>
                <a:rPr lang="zh-CN" altLang="en-US" b="1" dirty="0">
                  <a:solidFill>
                    <a:schemeClr val="tx1">
                      <a:lumMod val="75000"/>
                      <a:lumOff val="25000"/>
                    </a:schemeClr>
                  </a:solidFill>
                  <a:latin typeface="Century Gothic" panose="020B0502020202020204" pitchFamily="34" charset="0"/>
                </a:rPr>
                <a:t>标题文字添加</a:t>
              </a:r>
            </a:p>
          </p:txBody>
        </p:sp>
        <p:sp>
          <p:nvSpPr>
            <p:cNvPr id="38" name="文本框 37"/>
            <p:cNvSpPr txBox="1"/>
            <p:nvPr/>
          </p:nvSpPr>
          <p:spPr>
            <a:xfrm>
              <a:off x="3624780" y="2750893"/>
              <a:ext cx="2133782" cy="757643"/>
            </a:xfrm>
            <a:prstGeom prst="rect">
              <a:avLst/>
            </a:prstGeom>
            <a:noFill/>
          </p:spPr>
          <p:txBody>
            <a:bodyPr wrap="square" rtlCol="0">
              <a:spAutoFit/>
              <a:scene3d>
                <a:camera prst="orthographicFront"/>
                <a:lightRig rig="threePt" dir="t"/>
              </a:scene3d>
              <a:sp3d contourW="12700"/>
            </a:bodyPr>
            <a:lstStyle/>
            <a:p>
              <a:pPr algn="r">
                <a:lnSpc>
                  <a:spcPct val="150000"/>
                </a:lnSpc>
                <a:spcBef>
                  <a:spcPts val="1200"/>
                </a:spcBef>
              </a:pPr>
              <a:r>
                <a:rPr lang="zh-CN" altLang="en-US" sz="1000" dirty="0">
                  <a:solidFill>
                    <a:schemeClr val="tx1">
                      <a:lumMod val="75000"/>
                      <a:lumOff val="25000"/>
                    </a:schemeClr>
                  </a:solidFill>
                  <a:latin typeface="+mn-ea"/>
                </a:rPr>
                <a:t>您的内容打在这里或者通过复制您的您的内容打在这里或者通过复制您的文本后在这里或者文</a:t>
              </a:r>
              <a:endParaRPr lang="en-US" altLang="zh-CN" sz="1000" dirty="0">
                <a:solidFill>
                  <a:schemeClr val="tx1">
                    <a:lumMod val="75000"/>
                    <a:lumOff val="25000"/>
                  </a:schemeClr>
                </a:solidFill>
                <a:latin typeface="+mn-ea"/>
              </a:endParaRPr>
            </a:p>
          </p:txBody>
        </p:sp>
      </p:grpSp>
      <p:sp>
        <p:nvSpPr>
          <p:cNvPr id="23" name="文本框 22">
            <a:extLst>
              <a:ext uri="{FF2B5EF4-FFF2-40B4-BE49-F238E27FC236}">
                <a16:creationId xmlns="" xmlns:a16="http://schemas.microsoft.com/office/drawing/2014/main" id="{A4C71127-5F86-46C2-986B-CB04F542558E}"/>
              </a:ext>
            </a:extLst>
          </p:cNvPr>
          <p:cNvSpPr txBox="1"/>
          <p:nvPr/>
        </p:nvSpPr>
        <p:spPr>
          <a:xfrm>
            <a:off x="419285" y="366875"/>
            <a:ext cx="923740"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bg1"/>
                </a:solidFill>
                <a:latin typeface="Century Gothic" panose="020B0502020202020204" pitchFamily="34" charset="0"/>
              </a:rPr>
              <a:t>03</a:t>
            </a:r>
            <a:endParaRPr lang="zh-CN" altLang="en-US" sz="4000" dirty="0">
              <a:solidFill>
                <a:schemeClr val="bg1"/>
              </a:solidFill>
              <a:latin typeface="Century Gothic" panose="020B0502020202020204" pitchFamily="34" charset="0"/>
            </a:endParaRPr>
          </a:p>
        </p:txBody>
      </p:sp>
      <p:grpSp>
        <p:nvGrpSpPr>
          <p:cNvPr id="24" name="组合 23">
            <a:extLst>
              <a:ext uri="{FF2B5EF4-FFF2-40B4-BE49-F238E27FC236}">
                <a16:creationId xmlns="" xmlns:a16="http://schemas.microsoft.com/office/drawing/2014/main" id="{01C55F29-87EA-4B40-98F8-474A1D786DDE}"/>
              </a:ext>
            </a:extLst>
          </p:cNvPr>
          <p:cNvGrpSpPr/>
          <p:nvPr/>
        </p:nvGrpSpPr>
        <p:grpSpPr>
          <a:xfrm>
            <a:off x="1473289" y="371367"/>
            <a:ext cx="4260761" cy="804130"/>
            <a:chOff x="7318011" y="1456480"/>
            <a:chExt cx="4260761" cy="804130"/>
          </a:xfrm>
        </p:grpSpPr>
        <p:sp>
          <p:nvSpPr>
            <p:cNvPr id="25" name="文本框 24">
              <a:extLst>
                <a:ext uri="{FF2B5EF4-FFF2-40B4-BE49-F238E27FC236}">
                  <a16:creationId xmlns="" xmlns:a16="http://schemas.microsoft.com/office/drawing/2014/main" id="{BE5580F3-C87B-4DE5-A8B5-47E13C5ED212}"/>
                </a:ext>
              </a:extLst>
            </p:cNvPr>
            <p:cNvSpPr txBox="1"/>
            <p:nvPr/>
          </p:nvSpPr>
          <p:spPr>
            <a:xfrm>
              <a:off x="7318011" y="145648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tx1">
                      <a:lumMod val="85000"/>
                      <a:lumOff val="15000"/>
                    </a:schemeClr>
                  </a:solidFill>
                </a:rPr>
                <a:t>产品运营</a:t>
              </a:r>
            </a:p>
          </p:txBody>
        </p:sp>
        <p:sp>
          <p:nvSpPr>
            <p:cNvPr id="26" name="文本框 25">
              <a:extLst>
                <a:ext uri="{FF2B5EF4-FFF2-40B4-BE49-F238E27FC236}">
                  <a16:creationId xmlns="" xmlns:a16="http://schemas.microsoft.com/office/drawing/2014/main" id="{C73B153C-6705-4633-AEF0-1B859A29290F}"/>
                </a:ext>
              </a:extLst>
            </p:cNvPr>
            <p:cNvSpPr txBox="1"/>
            <p:nvPr/>
          </p:nvSpPr>
          <p:spPr>
            <a:xfrm>
              <a:off x="7318011" y="1984059"/>
              <a:ext cx="4260761"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Century Gothic" panose="020B0502020202020204" pitchFamily="34" charset="0"/>
                  <a:ea typeface="+mj-ea"/>
                </a:rPr>
                <a:t>The user can demonstrate on a projector or computer</a:t>
              </a:r>
            </a:p>
          </p:txBody>
        </p:sp>
      </p:grpSp>
    </p:spTree>
    <p:extLst>
      <p:ext uri="{BB962C8B-B14F-4D97-AF65-F5344CB8AC3E}">
        <p14:creationId xmlns:p14="http://schemas.microsoft.com/office/powerpoint/2010/main" val="1756438987"/>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additive="base">
                                        <p:cTn id="13" dur="500" fill="hold"/>
                                        <p:tgtEl>
                                          <p:spTgt spid="33"/>
                                        </p:tgtEl>
                                        <p:attrNameLst>
                                          <p:attrName>ppt_x</p:attrName>
                                        </p:attrNameLst>
                                      </p:cBhvr>
                                      <p:tavLst>
                                        <p:tav tm="0">
                                          <p:val>
                                            <p:strVal val="0-#ppt_w/2"/>
                                          </p:val>
                                        </p:tav>
                                        <p:tav tm="100000">
                                          <p:val>
                                            <p:strVal val="#ppt_x"/>
                                          </p:val>
                                        </p:tav>
                                      </p:tavLst>
                                    </p:anim>
                                    <p:anim calcmode="lin" valueType="num">
                                      <p:cBhvr additive="base">
                                        <p:cTn id="14" dur="500" fill="hold"/>
                                        <p:tgtEl>
                                          <p:spTgt spid="33"/>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500" fill="hold"/>
                                        <p:tgtEl>
                                          <p:spTgt spid="36"/>
                                        </p:tgtEl>
                                        <p:attrNameLst>
                                          <p:attrName>ppt_x</p:attrName>
                                        </p:attrNameLst>
                                      </p:cBhvr>
                                      <p:tavLst>
                                        <p:tav tm="0">
                                          <p:val>
                                            <p:strVal val="0-#ppt_w/2"/>
                                          </p:val>
                                        </p:tav>
                                        <p:tav tm="100000">
                                          <p:val>
                                            <p:strVal val="#ppt_x"/>
                                          </p:val>
                                        </p:tav>
                                      </p:tavLst>
                                    </p:anim>
                                    <p:anim calcmode="lin" valueType="num">
                                      <p:cBhvr additive="base">
                                        <p:cTn id="18" dur="500" fill="hold"/>
                                        <p:tgtEl>
                                          <p:spTgt spid="36"/>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500" fill="hold"/>
                                        <p:tgtEl>
                                          <p:spTgt spid="27"/>
                                        </p:tgtEl>
                                        <p:attrNameLst>
                                          <p:attrName>ppt_x</p:attrName>
                                        </p:attrNameLst>
                                      </p:cBhvr>
                                      <p:tavLst>
                                        <p:tav tm="0">
                                          <p:val>
                                            <p:strVal val="1+#ppt_w/2"/>
                                          </p:val>
                                        </p:tav>
                                        <p:tav tm="100000">
                                          <p:val>
                                            <p:strVal val="#ppt_x"/>
                                          </p:val>
                                        </p:tav>
                                      </p:tavLst>
                                    </p:anim>
                                    <p:anim calcmode="lin" valueType="num">
                                      <p:cBhvr additive="base">
                                        <p:cTn id="22" dur="500" fill="hold"/>
                                        <p:tgtEl>
                                          <p:spTgt spid="27"/>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1+#ppt_w/2"/>
                                          </p:val>
                                        </p:tav>
                                        <p:tav tm="100000">
                                          <p:val>
                                            <p:strVal val="#ppt_x"/>
                                          </p:val>
                                        </p:tav>
                                      </p:tavLst>
                                    </p:anim>
                                    <p:anim calcmode="lin" valueType="num">
                                      <p:cBhvr additive="base">
                                        <p:cTn id="26"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48849" y="243355"/>
            <a:ext cx="1644460" cy="307777"/>
            <a:chOff x="6273079" y="1667335"/>
            <a:chExt cx="1730458" cy="307777"/>
          </a:xfrm>
        </p:grpSpPr>
        <p:sp>
          <p:nvSpPr>
            <p:cNvPr id="4" name="文本框 3"/>
            <p:cNvSpPr txBox="1"/>
            <p:nvPr/>
          </p:nvSpPr>
          <p:spPr>
            <a:xfrm>
              <a:off x="6273079" y="1667335"/>
              <a:ext cx="592955" cy="307777"/>
            </a:xfrm>
            <a:prstGeom prst="rect">
              <a:avLst/>
            </a:prstGeom>
            <a:noFill/>
          </p:spPr>
          <p:txBody>
            <a:bodyPr wrap="square" rtlCol="0">
              <a:spAutoFit/>
            </a:bodyPr>
            <a:lstStyle/>
            <a:p>
              <a:pPr algn="dist"/>
              <a:r>
                <a:rPr lang="en-US" altLang="zh-CN" sz="1400" dirty="0">
                  <a:solidFill>
                    <a:srgbClr val="A72527"/>
                  </a:solidFill>
                  <a:latin typeface="Impact" panose="020B0806030902050204" pitchFamily="34" charset="0"/>
                  <a:ea typeface="微软雅黑" panose="020B0503020204020204" pitchFamily="34" charset="-122"/>
                </a:rPr>
                <a:t>LOGO</a:t>
              </a:r>
              <a:endParaRPr lang="zh-CN" altLang="en-US" sz="1400" dirty="0">
                <a:solidFill>
                  <a:srgbClr val="A72527"/>
                </a:solidFill>
                <a:latin typeface="Impact" panose="020B0806030902050204" pitchFamily="34" charset="0"/>
                <a:ea typeface="微软雅黑" panose="020B0503020204020204" pitchFamily="34" charset="-122"/>
              </a:endParaRPr>
            </a:p>
          </p:txBody>
        </p:sp>
        <p:sp>
          <p:nvSpPr>
            <p:cNvPr id="5" name="文本框 4"/>
            <p:cNvSpPr txBox="1"/>
            <p:nvPr/>
          </p:nvSpPr>
          <p:spPr>
            <a:xfrm>
              <a:off x="6783515" y="1682724"/>
              <a:ext cx="842070" cy="276999"/>
            </a:xfrm>
            <a:prstGeom prst="rect">
              <a:avLst/>
            </a:prstGeom>
            <a:noFill/>
          </p:spPr>
          <p:txBody>
            <a:bodyPr wrap="none" rtlCol="0">
              <a:spAutoFit/>
            </a:bodyPr>
            <a:lstStyle/>
            <a:p>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企业标志</a:t>
              </a:r>
            </a:p>
          </p:txBody>
        </p:sp>
        <p:grpSp>
          <p:nvGrpSpPr>
            <p:cNvPr id="6" name="组合 5"/>
            <p:cNvGrpSpPr/>
            <p:nvPr/>
          </p:nvGrpSpPr>
          <p:grpSpPr>
            <a:xfrm>
              <a:off x="7625585" y="1797570"/>
              <a:ext cx="377952" cy="86484"/>
              <a:chOff x="2359242" y="469980"/>
              <a:chExt cx="533344" cy="122042"/>
            </a:xfrm>
          </p:grpSpPr>
          <p:sp>
            <p:nvSpPr>
              <p:cNvPr id="7" name="椭圆 6"/>
              <p:cNvSpPr/>
              <p:nvPr/>
            </p:nvSpPr>
            <p:spPr>
              <a:xfrm>
                <a:off x="2770545" y="469980"/>
                <a:ext cx="122041" cy="12204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8" name="椭圆 7"/>
              <p:cNvSpPr/>
              <p:nvPr/>
            </p:nvSpPr>
            <p:spPr>
              <a:xfrm>
                <a:off x="2564894" y="469980"/>
                <a:ext cx="122041" cy="122042"/>
              </a:xfrm>
              <a:prstGeom prst="ellipse">
                <a:avLst/>
              </a:prstGeom>
              <a:solidFill>
                <a:srgbClr val="2D293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9" name="椭圆 8"/>
              <p:cNvSpPr/>
              <p:nvPr/>
            </p:nvSpPr>
            <p:spPr>
              <a:xfrm>
                <a:off x="2359242" y="469980"/>
                <a:ext cx="122041" cy="122042"/>
              </a:xfrm>
              <a:prstGeom prst="ellipse">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grpSp>
      </p:grpSp>
      <p:sp>
        <p:nvSpPr>
          <p:cNvPr id="28" name="任意多边形 27"/>
          <p:cNvSpPr/>
          <p:nvPr/>
        </p:nvSpPr>
        <p:spPr>
          <a:xfrm flipH="1">
            <a:off x="860412" y="970591"/>
            <a:ext cx="5034456" cy="5040770"/>
          </a:xfrm>
          <a:custGeom>
            <a:avLst/>
            <a:gdLst>
              <a:gd name="connsiteX0" fmla="*/ 1495158 w 5034456"/>
              <a:gd name="connsiteY0" fmla="*/ 3442850 h 5040770"/>
              <a:gd name="connsiteX1" fmla="*/ 102762 w 5034456"/>
              <a:gd name="connsiteY1" fmla="*/ 3442850 h 5040770"/>
              <a:gd name="connsiteX2" fmla="*/ 0 w 5034456"/>
              <a:gd name="connsiteY2" fmla="*/ 3545612 h 5040770"/>
              <a:gd name="connsiteX3" fmla="*/ 0 w 5034456"/>
              <a:gd name="connsiteY3" fmla="*/ 4938008 h 5040770"/>
              <a:gd name="connsiteX4" fmla="*/ 102762 w 5034456"/>
              <a:gd name="connsiteY4" fmla="*/ 5040770 h 5040770"/>
              <a:gd name="connsiteX5" fmla="*/ 1495158 w 5034456"/>
              <a:gd name="connsiteY5" fmla="*/ 5040770 h 5040770"/>
              <a:gd name="connsiteX6" fmla="*/ 1597920 w 5034456"/>
              <a:gd name="connsiteY6" fmla="*/ 4938008 h 5040770"/>
              <a:gd name="connsiteX7" fmla="*/ 1597920 w 5034456"/>
              <a:gd name="connsiteY7" fmla="*/ 3545612 h 5040770"/>
              <a:gd name="connsiteX8" fmla="*/ 1495158 w 5034456"/>
              <a:gd name="connsiteY8" fmla="*/ 3442850 h 5040770"/>
              <a:gd name="connsiteX9" fmla="*/ 3213426 w 5034456"/>
              <a:gd name="connsiteY9" fmla="*/ 3442850 h 5040770"/>
              <a:gd name="connsiteX10" fmla="*/ 1821030 w 5034456"/>
              <a:gd name="connsiteY10" fmla="*/ 3442850 h 5040770"/>
              <a:gd name="connsiteX11" fmla="*/ 1718268 w 5034456"/>
              <a:gd name="connsiteY11" fmla="*/ 3545612 h 5040770"/>
              <a:gd name="connsiteX12" fmla="*/ 1718268 w 5034456"/>
              <a:gd name="connsiteY12" fmla="*/ 4938008 h 5040770"/>
              <a:gd name="connsiteX13" fmla="*/ 1821030 w 5034456"/>
              <a:gd name="connsiteY13" fmla="*/ 5040770 h 5040770"/>
              <a:gd name="connsiteX14" fmla="*/ 3213426 w 5034456"/>
              <a:gd name="connsiteY14" fmla="*/ 5040770 h 5040770"/>
              <a:gd name="connsiteX15" fmla="*/ 3316188 w 5034456"/>
              <a:gd name="connsiteY15" fmla="*/ 4938008 h 5040770"/>
              <a:gd name="connsiteX16" fmla="*/ 3316188 w 5034456"/>
              <a:gd name="connsiteY16" fmla="*/ 3545612 h 5040770"/>
              <a:gd name="connsiteX17" fmla="*/ 3213426 w 5034456"/>
              <a:gd name="connsiteY17" fmla="*/ 3442850 h 5040770"/>
              <a:gd name="connsiteX18" fmla="*/ 4931694 w 5034456"/>
              <a:gd name="connsiteY18" fmla="*/ 3442850 h 5040770"/>
              <a:gd name="connsiteX19" fmla="*/ 3539298 w 5034456"/>
              <a:gd name="connsiteY19" fmla="*/ 3442850 h 5040770"/>
              <a:gd name="connsiteX20" fmla="*/ 3436536 w 5034456"/>
              <a:gd name="connsiteY20" fmla="*/ 3545612 h 5040770"/>
              <a:gd name="connsiteX21" fmla="*/ 3436536 w 5034456"/>
              <a:gd name="connsiteY21" fmla="*/ 4938008 h 5040770"/>
              <a:gd name="connsiteX22" fmla="*/ 3539298 w 5034456"/>
              <a:gd name="connsiteY22" fmla="*/ 5040770 h 5040770"/>
              <a:gd name="connsiteX23" fmla="*/ 4931694 w 5034456"/>
              <a:gd name="connsiteY23" fmla="*/ 5040770 h 5040770"/>
              <a:gd name="connsiteX24" fmla="*/ 5034456 w 5034456"/>
              <a:gd name="connsiteY24" fmla="*/ 4938008 h 5040770"/>
              <a:gd name="connsiteX25" fmla="*/ 5034456 w 5034456"/>
              <a:gd name="connsiteY25" fmla="*/ 3545612 h 5040770"/>
              <a:gd name="connsiteX26" fmla="*/ 4931694 w 5034456"/>
              <a:gd name="connsiteY26" fmla="*/ 3442850 h 5040770"/>
              <a:gd name="connsiteX27" fmla="*/ 1495158 w 5034456"/>
              <a:gd name="connsiteY27" fmla="*/ 1721425 h 5040770"/>
              <a:gd name="connsiteX28" fmla="*/ 102762 w 5034456"/>
              <a:gd name="connsiteY28" fmla="*/ 1721425 h 5040770"/>
              <a:gd name="connsiteX29" fmla="*/ 0 w 5034456"/>
              <a:gd name="connsiteY29" fmla="*/ 1824187 h 5040770"/>
              <a:gd name="connsiteX30" fmla="*/ 0 w 5034456"/>
              <a:gd name="connsiteY30" fmla="*/ 3216583 h 5040770"/>
              <a:gd name="connsiteX31" fmla="*/ 102762 w 5034456"/>
              <a:gd name="connsiteY31" fmla="*/ 3319345 h 5040770"/>
              <a:gd name="connsiteX32" fmla="*/ 1495158 w 5034456"/>
              <a:gd name="connsiteY32" fmla="*/ 3319345 h 5040770"/>
              <a:gd name="connsiteX33" fmla="*/ 1597920 w 5034456"/>
              <a:gd name="connsiteY33" fmla="*/ 3216583 h 5040770"/>
              <a:gd name="connsiteX34" fmla="*/ 1597920 w 5034456"/>
              <a:gd name="connsiteY34" fmla="*/ 1824187 h 5040770"/>
              <a:gd name="connsiteX35" fmla="*/ 1495158 w 5034456"/>
              <a:gd name="connsiteY35" fmla="*/ 1721425 h 5040770"/>
              <a:gd name="connsiteX36" fmla="*/ 4931694 w 5034456"/>
              <a:gd name="connsiteY36" fmla="*/ 1721425 h 5040770"/>
              <a:gd name="connsiteX37" fmla="*/ 3539298 w 5034456"/>
              <a:gd name="connsiteY37" fmla="*/ 1721425 h 5040770"/>
              <a:gd name="connsiteX38" fmla="*/ 3436536 w 5034456"/>
              <a:gd name="connsiteY38" fmla="*/ 1824187 h 5040770"/>
              <a:gd name="connsiteX39" fmla="*/ 3436536 w 5034456"/>
              <a:gd name="connsiteY39" fmla="*/ 3216583 h 5040770"/>
              <a:gd name="connsiteX40" fmla="*/ 3539298 w 5034456"/>
              <a:gd name="connsiteY40" fmla="*/ 3319345 h 5040770"/>
              <a:gd name="connsiteX41" fmla="*/ 4931694 w 5034456"/>
              <a:gd name="connsiteY41" fmla="*/ 3319345 h 5040770"/>
              <a:gd name="connsiteX42" fmla="*/ 5034456 w 5034456"/>
              <a:gd name="connsiteY42" fmla="*/ 3216583 h 5040770"/>
              <a:gd name="connsiteX43" fmla="*/ 5034456 w 5034456"/>
              <a:gd name="connsiteY43" fmla="*/ 1824187 h 5040770"/>
              <a:gd name="connsiteX44" fmla="*/ 4931694 w 5034456"/>
              <a:gd name="connsiteY44" fmla="*/ 1721425 h 5040770"/>
              <a:gd name="connsiteX45" fmla="*/ 1495158 w 5034456"/>
              <a:gd name="connsiteY45" fmla="*/ 0 h 5040770"/>
              <a:gd name="connsiteX46" fmla="*/ 102762 w 5034456"/>
              <a:gd name="connsiteY46" fmla="*/ 0 h 5040770"/>
              <a:gd name="connsiteX47" fmla="*/ 0 w 5034456"/>
              <a:gd name="connsiteY47" fmla="*/ 102762 h 5040770"/>
              <a:gd name="connsiteX48" fmla="*/ 0 w 5034456"/>
              <a:gd name="connsiteY48" fmla="*/ 1495158 h 5040770"/>
              <a:gd name="connsiteX49" fmla="*/ 102762 w 5034456"/>
              <a:gd name="connsiteY49" fmla="*/ 1597920 h 5040770"/>
              <a:gd name="connsiteX50" fmla="*/ 1495158 w 5034456"/>
              <a:gd name="connsiteY50" fmla="*/ 1597920 h 5040770"/>
              <a:gd name="connsiteX51" fmla="*/ 1597920 w 5034456"/>
              <a:gd name="connsiteY51" fmla="*/ 1495158 h 5040770"/>
              <a:gd name="connsiteX52" fmla="*/ 1597920 w 5034456"/>
              <a:gd name="connsiteY52" fmla="*/ 102762 h 5040770"/>
              <a:gd name="connsiteX53" fmla="*/ 1495158 w 5034456"/>
              <a:gd name="connsiteY53" fmla="*/ 0 h 5040770"/>
              <a:gd name="connsiteX54" fmla="*/ 3213426 w 5034456"/>
              <a:gd name="connsiteY54" fmla="*/ 0 h 5040770"/>
              <a:gd name="connsiteX55" fmla="*/ 1821030 w 5034456"/>
              <a:gd name="connsiteY55" fmla="*/ 0 h 5040770"/>
              <a:gd name="connsiteX56" fmla="*/ 1718268 w 5034456"/>
              <a:gd name="connsiteY56" fmla="*/ 102762 h 5040770"/>
              <a:gd name="connsiteX57" fmla="*/ 1718268 w 5034456"/>
              <a:gd name="connsiteY57" fmla="*/ 1495158 h 5040770"/>
              <a:gd name="connsiteX58" fmla="*/ 1821030 w 5034456"/>
              <a:gd name="connsiteY58" fmla="*/ 1597920 h 5040770"/>
              <a:gd name="connsiteX59" fmla="*/ 3213426 w 5034456"/>
              <a:gd name="connsiteY59" fmla="*/ 1597920 h 5040770"/>
              <a:gd name="connsiteX60" fmla="*/ 3316188 w 5034456"/>
              <a:gd name="connsiteY60" fmla="*/ 1495158 h 5040770"/>
              <a:gd name="connsiteX61" fmla="*/ 3316188 w 5034456"/>
              <a:gd name="connsiteY61" fmla="*/ 102762 h 5040770"/>
              <a:gd name="connsiteX62" fmla="*/ 3213426 w 5034456"/>
              <a:gd name="connsiteY62" fmla="*/ 0 h 5040770"/>
              <a:gd name="connsiteX63" fmla="*/ 4931694 w 5034456"/>
              <a:gd name="connsiteY63" fmla="*/ 0 h 5040770"/>
              <a:gd name="connsiteX64" fmla="*/ 3539298 w 5034456"/>
              <a:gd name="connsiteY64" fmla="*/ 0 h 5040770"/>
              <a:gd name="connsiteX65" fmla="*/ 3436536 w 5034456"/>
              <a:gd name="connsiteY65" fmla="*/ 102762 h 5040770"/>
              <a:gd name="connsiteX66" fmla="*/ 3436536 w 5034456"/>
              <a:gd name="connsiteY66" fmla="*/ 1495158 h 5040770"/>
              <a:gd name="connsiteX67" fmla="*/ 3539298 w 5034456"/>
              <a:gd name="connsiteY67" fmla="*/ 1597920 h 5040770"/>
              <a:gd name="connsiteX68" fmla="*/ 4931694 w 5034456"/>
              <a:gd name="connsiteY68" fmla="*/ 1597920 h 5040770"/>
              <a:gd name="connsiteX69" fmla="*/ 5034456 w 5034456"/>
              <a:gd name="connsiteY69" fmla="*/ 1495158 h 5040770"/>
              <a:gd name="connsiteX70" fmla="*/ 5034456 w 5034456"/>
              <a:gd name="connsiteY70" fmla="*/ 102762 h 5040770"/>
              <a:gd name="connsiteX71" fmla="*/ 4931694 w 5034456"/>
              <a:gd name="connsiteY71" fmla="*/ 0 h 504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5034456" h="5040770">
                <a:moveTo>
                  <a:pt x="1495158" y="3442850"/>
                </a:moveTo>
                <a:lnTo>
                  <a:pt x="102762" y="3442850"/>
                </a:lnTo>
                <a:cubicBezTo>
                  <a:pt x="46008" y="3442850"/>
                  <a:pt x="0" y="3488858"/>
                  <a:pt x="0" y="3545612"/>
                </a:cubicBezTo>
                <a:lnTo>
                  <a:pt x="0" y="4938008"/>
                </a:lnTo>
                <a:cubicBezTo>
                  <a:pt x="0" y="4994762"/>
                  <a:pt x="46008" y="5040770"/>
                  <a:pt x="102762" y="5040770"/>
                </a:cubicBezTo>
                <a:lnTo>
                  <a:pt x="1495158" y="5040770"/>
                </a:lnTo>
                <a:cubicBezTo>
                  <a:pt x="1551912" y="5040770"/>
                  <a:pt x="1597920" y="4994762"/>
                  <a:pt x="1597920" y="4938008"/>
                </a:cubicBezTo>
                <a:lnTo>
                  <a:pt x="1597920" y="3545612"/>
                </a:lnTo>
                <a:cubicBezTo>
                  <a:pt x="1597920" y="3488858"/>
                  <a:pt x="1551912" y="3442850"/>
                  <a:pt x="1495158" y="3442850"/>
                </a:cubicBezTo>
                <a:close/>
                <a:moveTo>
                  <a:pt x="3213426" y="3442850"/>
                </a:moveTo>
                <a:lnTo>
                  <a:pt x="1821030" y="3442850"/>
                </a:lnTo>
                <a:cubicBezTo>
                  <a:pt x="1764276" y="3442850"/>
                  <a:pt x="1718268" y="3488858"/>
                  <a:pt x="1718268" y="3545612"/>
                </a:cubicBezTo>
                <a:lnTo>
                  <a:pt x="1718268" y="4938008"/>
                </a:lnTo>
                <a:cubicBezTo>
                  <a:pt x="1718268" y="4994762"/>
                  <a:pt x="1764276" y="5040770"/>
                  <a:pt x="1821030" y="5040770"/>
                </a:cubicBezTo>
                <a:lnTo>
                  <a:pt x="3213426" y="5040770"/>
                </a:lnTo>
                <a:cubicBezTo>
                  <a:pt x="3270180" y="5040770"/>
                  <a:pt x="3316188" y="4994762"/>
                  <a:pt x="3316188" y="4938008"/>
                </a:cubicBezTo>
                <a:lnTo>
                  <a:pt x="3316188" y="3545612"/>
                </a:lnTo>
                <a:cubicBezTo>
                  <a:pt x="3316188" y="3488858"/>
                  <a:pt x="3270180" y="3442850"/>
                  <a:pt x="3213426" y="3442850"/>
                </a:cubicBezTo>
                <a:close/>
                <a:moveTo>
                  <a:pt x="4931694" y="3442850"/>
                </a:moveTo>
                <a:lnTo>
                  <a:pt x="3539298" y="3442850"/>
                </a:lnTo>
                <a:cubicBezTo>
                  <a:pt x="3482544" y="3442850"/>
                  <a:pt x="3436536" y="3488858"/>
                  <a:pt x="3436536" y="3545612"/>
                </a:cubicBezTo>
                <a:lnTo>
                  <a:pt x="3436536" y="4938008"/>
                </a:lnTo>
                <a:cubicBezTo>
                  <a:pt x="3436536" y="4994762"/>
                  <a:pt x="3482544" y="5040770"/>
                  <a:pt x="3539298" y="5040770"/>
                </a:cubicBezTo>
                <a:lnTo>
                  <a:pt x="4931694" y="5040770"/>
                </a:lnTo>
                <a:cubicBezTo>
                  <a:pt x="4988448" y="5040770"/>
                  <a:pt x="5034456" y="4994762"/>
                  <a:pt x="5034456" y="4938008"/>
                </a:cubicBezTo>
                <a:lnTo>
                  <a:pt x="5034456" y="3545612"/>
                </a:lnTo>
                <a:cubicBezTo>
                  <a:pt x="5034456" y="3488858"/>
                  <a:pt x="4988448" y="3442850"/>
                  <a:pt x="4931694" y="3442850"/>
                </a:cubicBezTo>
                <a:close/>
                <a:moveTo>
                  <a:pt x="1495158" y="1721425"/>
                </a:moveTo>
                <a:lnTo>
                  <a:pt x="102762" y="1721425"/>
                </a:lnTo>
                <a:cubicBezTo>
                  <a:pt x="46008" y="1721425"/>
                  <a:pt x="0" y="1767433"/>
                  <a:pt x="0" y="1824187"/>
                </a:cubicBezTo>
                <a:lnTo>
                  <a:pt x="0" y="3216583"/>
                </a:lnTo>
                <a:cubicBezTo>
                  <a:pt x="0" y="3273337"/>
                  <a:pt x="46008" y="3319345"/>
                  <a:pt x="102762" y="3319345"/>
                </a:cubicBezTo>
                <a:lnTo>
                  <a:pt x="1495158" y="3319345"/>
                </a:lnTo>
                <a:cubicBezTo>
                  <a:pt x="1551912" y="3319345"/>
                  <a:pt x="1597920" y="3273337"/>
                  <a:pt x="1597920" y="3216583"/>
                </a:cubicBezTo>
                <a:lnTo>
                  <a:pt x="1597920" y="1824187"/>
                </a:lnTo>
                <a:cubicBezTo>
                  <a:pt x="1597920" y="1767433"/>
                  <a:pt x="1551912" y="1721425"/>
                  <a:pt x="1495158" y="1721425"/>
                </a:cubicBezTo>
                <a:close/>
                <a:moveTo>
                  <a:pt x="4931694" y="1721425"/>
                </a:moveTo>
                <a:lnTo>
                  <a:pt x="3539298" y="1721425"/>
                </a:lnTo>
                <a:cubicBezTo>
                  <a:pt x="3482544" y="1721425"/>
                  <a:pt x="3436536" y="1767433"/>
                  <a:pt x="3436536" y="1824187"/>
                </a:cubicBezTo>
                <a:lnTo>
                  <a:pt x="3436536" y="3216583"/>
                </a:lnTo>
                <a:cubicBezTo>
                  <a:pt x="3436536" y="3273337"/>
                  <a:pt x="3482544" y="3319345"/>
                  <a:pt x="3539298" y="3319345"/>
                </a:cubicBezTo>
                <a:lnTo>
                  <a:pt x="4931694" y="3319345"/>
                </a:lnTo>
                <a:cubicBezTo>
                  <a:pt x="4988448" y="3319345"/>
                  <a:pt x="5034456" y="3273337"/>
                  <a:pt x="5034456" y="3216583"/>
                </a:cubicBezTo>
                <a:lnTo>
                  <a:pt x="5034456" y="1824187"/>
                </a:lnTo>
                <a:cubicBezTo>
                  <a:pt x="5034456" y="1767433"/>
                  <a:pt x="4988448" y="1721425"/>
                  <a:pt x="4931694" y="1721425"/>
                </a:cubicBezTo>
                <a:close/>
                <a:moveTo>
                  <a:pt x="1495158" y="0"/>
                </a:moveTo>
                <a:lnTo>
                  <a:pt x="102762" y="0"/>
                </a:lnTo>
                <a:cubicBezTo>
                  <a:pt x="46008" y="0"/>
                  <a:pt x="0" y="46008"/>
                  <a:pt x="0" y="102762"/>
                </a:cubicBezTo>
                <a:lnTo>
                  <a:pt x="0" y="1495158"/>
                </a:lnTo>
                <a:cubicBezTo>
                  <a:pt x="0" y="1551912"/>
                  <a:pt x="46008" y="1597920"/>
                  <a:pt x="102762" y="1597920"/>
                </a:cubicBezTo>
                <a:lnTo>
                  <a:pt x="1495158" y="1597920"/>
                </a:lnTo>
                <a:cubicBezTo>
                  <a:pt x="1551912" y="1597920"/>
                  <a:pt x="1597920" y="1551912"/>
                  <a:pt x="1597920" y="1495158"/>
                </a:cubicBezTo>
                <a:lnTo>
                  <a:pt x="1597920" y="102762"/>
                </a:lnTo>
                <a:cubicBezTo>
                  <a:pt x="1597920" y="46008"/>
                  <a:pt x="1551912" y="0"/>
                  <a:pt x="1495158" y="0"/>
                </a:cubicBezTo>
                <a:close/>
                <a:moveTo>
                  <a:pt x="3213426" y="0"/>
                </a:moveTo>
                <a:lnTo>
                  <a:pt x="1821030" y="0"/>
                </a:lnTo>
                <a:cubicBezTo>
                  <a:pt x="1764276" y="0"/>
                  <a:pt x="1718268" y="46008"/>
                  <a:pt x="1718268" y="102762"/>
                </a:cubicBezTo>
                <a:lnTo>
                  <a:pt x="1718268" y="1495158"/>
                </a:lnTo>
                <a:cubicBezTo>
                  <a:pt x="1718268" y="1551912"/>
                  <a:pt x="1764276" y="1597920"/>
                  <a:pt x="1821030" y="1597920"/>
                </a:cubicBezTo>
                <a:lnTo>
                  <a:pt x="3213426" y="1597920"/>
                </a:lnTo>
                <a:cubicBezTo>
                  <a:pt x="3270180" y="1597920"/>
                  <a:pt x="3316188" y="1551912"/>
                  <a:pt x="3316188" y="1495158"/>
                </a:cubicBezTo>
                <a:lnTo>
                  <a:pt x="3316188" y="102762"/>
                </a:lnTo>
                <a:cubicBezTo>
                  <a:pt x="3316188" y="46008"/>
                  <a:pt x="3270180" y="0"/>
                  <a:pt x="3213426" y="0"/>
                </a:cubicBezTo>
                <a:close/>
                <a:moveTo>
                  <a:pt x="4931694" y="0"/>
                </a:moveTo>
                <a:lnTo>
                  <a:pt x="3539298" y="0"/>
                </a:lnTo>
                <a:cubicBezTo>
                  <a:pt x="3482544" y="0"/>
                  <a:pt x="3436536" y="46008"/>
                  <a:pt x="3436536" y="102762"/>
                </a:cubicBezTo>
                <a:lnTo>
                  <a:pt x="3436536" y="1495158"/>
                </a:lnTo>
                <a:cubicBezTo>
                  <a:pt x="3436536" y="1551912"/>
                  <a:pt x="3482544" y="1597920"/>
                  <a:pt x="3539298" y="1597920"/>
                </a:cubicBezTo>
                <a:lnTo>
                  <a:pt x="4931694" y="1597920"/>
                </a:lnTo>
                <a:cubicBezTo>
                  <a:pt x="4988448" y="1597920"/>
                  <a:pt x="5034456" y="1551912"/>
                  <a:pt x="5034456" y="1495158"/>
                </a:cubicBezTo>
                <a:lnTo>
                  <a:pt x="5034456" y="102762"/>
                </a:lnTo>
                <a:cubicBezTo>
                  <a:pt x="5034456" y="46008"/>
                  <a:pt x="4988448" y="0"/>
                  <a:pt x="4931694" y="0"/>
                </a:cubicBezTo>
                <a:close/>
              </a:path>
            </a:pathLst>
          </a:custGeom>
          <a:blipFill dpi="0" rotWithShape="1">
            <a:blip r:embed="rId3" cstate="print">
              <a:extLst>
                <a:ext uri="{BEBA8EAE-BF5A-486C-A8C5-ECC9F3942E4B}">
                  <a14:imgProps xmlns:a14="http://schemas.microsoft.com/office/drawing/2010/main">
                    <a14:imgLayer>
                      <a14:imgEffect>
                        <a14:colorTemperature colorTemp="11200"/>
                      </a14:imgEffect>
                    </a14:imgLayer>
                  </a14:imgProps>
                </a:ext>
                <a:ext uri="{28A0092B-C50C-407E-A947-70E740481C1C}">
                  <a14:useLocalDpi xmlns:a14="http://schemas.microsoft.com/office/drawing/2010/main" val="0"/>
                </a:ext>
              </a:extLst>
            </a:blip>
            <a:srcRect/>
            <a:stretch>
              <a:fillRect l="-25094" r="-25094"/>
            </a:stretch>
          </a:blip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2761003" y="2432198"/>
            <a:ext cx="5356526" cy="2215991"/>
            <a:chOff x="2761003" y="2432198"/>
            <a:chExt cx="5356526" cy="2215991"/>
          </a:xfrm>
        </p:grpSpPr>
        <p:sp>
          <p:nvSpPr>
            <p:cNvPr id="29" name="文本框 28"/>
            <p:cNvSpPr txBox="1"/>
            <p:nvPr/>
          </p:nvSpPr>
          <p:spPr>
            <a:xfrm>
              <a:off x="2761003" y="2432198"/>
              <a:ext cx="1189749" cy="2215991"/>
            </a:xfrm>
            <a:prstGeom prst="rect">
              <a:avLst/>
            </a:prstGeom>
            <a:noFill/>
          </p:spPr>
          <p:txBody>
            <a:bodyPr wrap="none" rtlCol="0">
              <a:spAutoFit/>
            </a:bodyPr>
            <a:lstStyle/>
            <a:p>
              <a:r>
                <a:rPr lang="en-US" altLang="zh-CN" sz="13800" spc="300" dirty="0">
                  <a:solidFill>
                    <a:srgbClr val="A72527"/>
                  </a:solidFill>
                  <a:effectLst>
                    <a:outerShdw blurRad="38100" dist="38100" dir="2700000" algn="tl">
                      <a:srgbClr val="000000">
                        <a:alpha val="20000"/>
                      </a:srgbClr>
                    </a:outerShdw>
                  </a:effectLst>
                  <a:latin typeface="Impact" panose="020B0806030902050204" pitchFamily="34" charset="0"/>
                </a:rPr>
                <a:t>O</a:t>
              </a:r>
              <a:endParaRPr lang="zh-CN" altLang="en-US" sz="13800" spc="300" dirty="0">
                <a:solidFill>
                  <a:srgbClr val="A72527"/>
                </a:solidFill>
                <a:effectLst>
                  <a:outerShdw blurRad="38100" dist="38100" dir="2700000" algn="tl">
                    <a:srgbClr val="000000">
                      <a:alpha val="20000"/>
                    </a:srgbClr>
                  </a:outerShdw>
                </a:effectLst>
                <a:latin typeface="Impact" panose="020B0806030902050204" pitchFamily="34" charset="0"/>
              </a:endParaRPr>
            </a:p>
          </p:txBody>
        </p:sp>
        <p:sp>
          <p:nvSpPr>
            <p:cNvPr id="30" name="文本框 29"/>
            <p:cNvSpPr txBox="1"/>
            <p:nvPr/>
          </p:nvSpPr>
          <p:spPr>
            <a:xfrm>
              <a:off x="6161544" y="2432198"/>
              <a:ext cx="1955985" cy="2215991"/>
            </a:xfrm>
            <a:prstGeom prst="rect">
              <a:avLst/>
            </a:prstGeom>
            <a:noFill/>
          </p:spPr>
          <p:txBody>
            <a:bodyPr wrap="none" rtlCol="0">
              <a:spAutoFit/>
            </a:bodyPr>
            <a:lstStyle/>
            <a:p>
              <a:r>
                <a:rPr lang="en-US" altLang="zh-CN" sz="13800" spc="300" dirty="0">
                  <a:solidFill>
                    <a:srgbClr val="A72527"/>
                  </a:solidFill>
                  <a:effectLst>
                    <a:outerShdw blurRad="38100" dist="38100" dir="2700000" algn="tl">
                      <a:srgbClr val="000000">
                        <a:alpha val="20000"/>
                      </a:srgbClr>
                    </a:outerShdw>
                  </a:effectLst>
                  <a:latin typeface="Impact" panose="020B0806030902050204" pitchFamily="34" charset="0"/>
                </a:rPr>
                <a:t>NE</a:t>
              </a:r>
              <a:endParaRPr lang="zh-CN" altLang="en-US" sz="13800" spc="300" dirty="0">
                <a:solidFill>
                  <a:srgbClr val="A72527"/>
                </a:solidFill>
                <a:effectLst>
                  <a:outerShdw blurRad="38100" dist="38100" dir="2700000" algn="tl">
                    <a:srgbClr val="000000">
                      <a:alpha val="20000"/>
                    </a:srgbClr>
                  </a:outerShdw>
                </a:effectLst>
                <a:latin typeface="Impact" panose="020B0806030902050204" pitchFamily="34" charset="0"/>
              </a:endParaRPr>
            </a:p>
          </p:txBody>
        </p:sp>
      </p:grpSp>
      <p:sp>
        <p:nvSpPr>
          <p:cNvPr id="41" name="文本框 40"/>
          <p:cNvSpPr txBox="1"/>
          <p:nvPr/>
        </p:nvSpPr>
        <p:spPr>
          <a:xfrm>
            <a:off x="8117529" y="3123603"/>
            <a:ext cx="2646878" cy="830997"/>
          </a:xfrm>
          <a:prstGeom prst="rect">
            <a:avLst/>
          </a:prstGeom>
          <a:noFill/>
        </p:spPr>
        <p:txBody>
          <a:bodyPr wrap="none" rtlCol="0">
            <a:spAutoFit/>
          </a:bodyPr>
          <a:lstStyle/>
          <a:p>
            <a:r>
              <a:rPr lang="zh-CN" altLang="en-US" sz="4800" dirty="0">
                <a:effectLst>
                  <a:outerShdw blurRad="25400" dist="25400" dir="2700000" algn="tl">
                    <a:srgbClr val="000000">
                      <a:alpha val="20000"/>
                    </a:srgbClr>
                  </a:outerShdw>
                </a:effectLst>
                <a:latin typeface="Adobe 黑体 Std R" panose="020B0400000000000000" pitchFamily="34" charset="-122"/>
                <a:ea typeface="Adobe 黑体 Std R" panose="020B0400000000000000" pitchFamily="34" charset="-122"/>
              </a:rPr>
              <a:t>公司简介</a:t>
            </a:r>
          </a:p>
        </p:txBody>
      </p:sp>
      <p:sp>
        <p:nvSpPr>
          <p:cNvPr id="42" name="文本框 41"/>
          <p:cNvSpPr txBox="1"/>
          <p:nvPr/>
        </p:nvSpPr>
        <p:spPr>
          <a:xfrm>
            <a:off x="8149613" y="3805108"/>
            <a:ext cx="4224743" cy="461665"/>
          </a:xfrm>
          <a:prstGeom prst="rect">
            <a:avLst/>
          </a:prstGeom>
          <a:noFill/>
        </p:spPr>
        <p:txBody>
          <a:bodyPr wrap="square" rtlCol="0">
            <a:spAutoFit/>
          </a:bodyPr>
          <a:lstStyle/>
          <a:p>
            <a:r>
              <a:rPr lang="en-US" altLang="zh-CN" sz="1200" dirty="0">
                <a:solidFill>
                  <a:schemeClr val="tx1">
                    <a:lumMod val="50000"/>
                    <a:lumOff val="50000"/>
                  </a:schemeClr>
                </a:solidFill>
                <a:latin typeface="方正黑体简体" panose="02010601030101010101" pitchFamily="2" charset="-122"/>
                <a:ea typeface="方正黑体简体" panose="02010601030101010101" pitchFamily="2" charset="-122"/>
                <a:cs typeface="Aparajita" panose="020B0604020202020204" pitchFamily="34" charset="0"/>
              </a:rPr>
              <a:t>Atmosphere simple business enterprise introduction company introduction company</a:t>
            </a:r>
            <a:endPar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Aparajita" panose="020B0604020202020204" pitchFamily="34" charset="0"/>
            </a:endParaRPr>
          </a:p>
        </p:txBody>
      </p:sp>
      <p:sp>
        <p:nvSpPr>
          <p:cNvPr id="43" name="文本框 42"/>
          <p:cNvSpPr txBox="1"/>
          <p:nvPr/>
        </p:nvSpPr>
        <p:spPr>
          <a:xfrm>
            <a:off x="8149613" y="2733572"/>
            <a:ext cx="1332416" cy="461665"/>
          </a:xfrm>
          <a:prstGeom prst="rect">
            <a:avLst/>
          </a:prstGeom>
          <a:noFill/>
        </p:spPr>
        <p:txBody>
          <a:bodyPr wrap="none" rtlCol="0">
            <a:spAutoFit/>
          </a:bodyPr>
          <a:lstStyle/>
          <a:p>
            <a:r>
              <a:rPr lang="en-US" altLang="zh-CN" sz="2400" dirty="0">
                <a:solidFill>
                  <a:srgbClr val="A72527"/>
                </a:solidFill>
                <a:effectLst>
                  <a:outerShdw blurRad="25400" dist="25400" dir="2700000" algn="tl">
                    <a:srgbClr val="000000">
                      <a:alpha val="20000"/>
                    </a:srgbClr>
                  </a:outerShdw>
                </a:effectLst>
                <a:latin typeface="Adobe 黑体 Std R" panose="020B0400000000000000" pitchFamily="34" charset="-122"/>
                <a:ea typeface="Adobe 黑体 Std R" panose="020B0400000000000000" pitchFamily="34" charset="-122"/>
              </a:rPr>
              <a:t>PART 01</a:t>
            </a:r>
            <a:endParaRPr lang="zh-CN" altLang="en-US" sz="2400" dirty="0">
              <a:solidFill>
                <a:srgbClr val="A72527"/>
              </a:solidFill>
              <a:effectLst>
                <a:outerShdw blurRad="25400" dist="25400" dir="2700000" algn="tl">
                  <a:srgbClr val="000000">
                    <a:alpha val="20000"/>
                  </a:srgbClr>
                </a:outerShdw>
              </a:effectLst>
              <a:latin typeface="Adobe 黑体 Std R" panose="020B0400000000000000" pitchFamily="34" charset="-122"/>
              <a:ea typeface="Adobe 黑体 Std R" panose="020B0400000000000000" pitchFamily="34" charset="-122"/>
            </a:endParaRPr>
          </a:p>
        </p:txBody>
      </p:sp>
      <p:grpSp>
        <p:nvGrpSpPr>
          <p:cNvPr id="45" name="组合 44"/>
          <p:cNvGrpSpPr/>
          <p:nvPr/>
        </p:nvGrpSpPr>
        <p:grpSpPr>
          <a:xfrm>
            <a:off x="9995741" y="6219906"/>
            <a:ext cx="324012" cy="324012"/>
            <a:chOff x="7943378" y="5792598"/>
            <a:chExt cx="380080" cy="380080"/>
          </a:xfrm>
          <a:solidFill>
            <a:schemeClr val="tx1">
              <a:lumMod val="85000"/>
              <a:lumOff val="15000"/>
            </a:schemeClr>
          </a:solidFill>
        </p:grpSpPr>
        <p:sp>
          <p:nvSpPr>
            <p:cNvPr id="46" name="椭圆 45"/>
            <p:cNvSpPr/>
            <p:nvPr/>
          </p:nvSpPr>
          <p:spPr>
            <a:xfrm>
              <a:off x="7943378" y="5792598"/>
              <a:ext cx="380080" cy="38008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KSO_Shape"/>
            <p:cNvSpPr>
              <a:spLocks/>
            </p:cNvSpPr>
            <p:nvPr/>
          </p:nvSpPr>
          <p:spPr bwMode="auto">
            <a:xfrm>
              <a:off x="8014154" y="5898401"/>
              <a:ext cx="246374" cy="169175"/>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grp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latin typeface="Calibri"/>
                <a:ea typeface="微软雅黑" pitchFamily="34" charset="-122"/>
              </a:endParaRPr>
            </a:p>
          </p:txBody>
        </p:sp>
      </p:grpSp>
      <p:grpSp>
        <p:nvGrpSpPr>
          <p:cNvPr id="48" name="组合 47"/>
          <p:cNvGrpSpPr/>
          <p:nvPr/>
        </p:nvGrpSpPr>
        <p:grpSpPr>
          <a:xfrm>
            <a:off x="10474478" y="6230480"/>
            <a:ext cx="302864" cy="302864"/>
            <a:chOff x="8401608" y="5792598"/>
            <a:chExt cx="380080" cy="380080"/>
          </a:xfrm>
          <a:solidFill>
            <a:schemeClr val="tx1">
              <a:lumMod val="85000"/>
              <a:lumOff val="15000"/>
            </a:schemeClr>
          </a:solidFill>
        </p:grpSpPr>
        <p:sp>
          <p:nvSpPr>
            <p:cNvPr id="49" name="椭圆 48"/>
            <p:cNvSpPr/>
            <p:nvPr/>
          </p:nvSpPr>
          <p:spPr>
            <a:xfrm>
              <a:off x="8401608" y="5792598"/>
              <a:ext cx="380080" cy="38008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KSO_Shape"/>
            <p:cNvSpPr>
              <a:spLocks/>
            </p:cNvSpPr>
            <p:nvPr/>
          </p:nvSpPr>
          <p:spPr bwMode="auto">
            <a:xfrm>
              <a:off x="8491628" y="5905299"/>
              <a:ext cx="205070" cy="174649"/>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grp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latin typeface="Calibri"/>
                <a:ea typeface="微软雅黑" pitchFamily="34" charset="-122"/>
              </a:endParaRPr>
            </a:p>
          </p:txBody>
        </p:sp>
      </p:grpSp>
      <p:grpSp>
        <p:nvGrpSpPr>
          <p:cNvPr id="51" name="组合 50"/>
          <p:cNvGrpSpPr/>
          <p:nvPr/>
        </p:nvGrpSpPr>
        <p:grpSpPr>
          <a:xfrm>
            <a:off x="10932067" y="6230480"/>
            <a:ext cx="302864" cy="302864"/>
            <a:chOff x="8859838" y="5792598"/>
            <a:chExt cx="380080" cy="380080"/>
          </a:xfrm>
          <a:solidFill>
            <a:schemeClr val="tx1">
              <a:lumMod val="85000"/>
              <a:lumOff val="15000"/>
            </a:schemeClr>
          </a:solidFill>
        </p:grpSpPr>
        <p:sp>
          <p:nvSpPr>
            <p:cNvPr id="52" name="椭圆 51"/>
            <p:cNvSpPr/>
            <p:nvPr/>
          </p:nvSpPr>
          <p:spPr>
            <a:xfrm>
              <a:off x="8859838" y="5792598"/>
              <a:ext cx="380080" cy="38008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12"/>
            <p:cNvSpPr>
              <a:spLocks noEditPoints="1"/>
            </p:cNvSpPr>
            <p:nvPr/>
          </p:nvSpPr>
          <p:spPr bwMode="auto">
            <a:xfrm>
              <a:off x="8949920" y="5885676"/>
              <a:ext cx="201346" cy="200574"/>
            </a:xfrm>
            <a:custGeom>
              <a:avLst/>
              <a:gdLst>
                <a:gd name="T0" fmla="*/ 862 w 954"/>
                <a:gd name="T1" fmla="*/ 813 h 944"/>
                <a:gd name="T2" fmla="*/ 763 w 954"/>
                <a:gd name="T3" fmla="*/ 813 h 944"/>
                <a:gd name="T4" fmla="*/ 625 w 954"/>
                <a:gd name="T5" fmla="*/ 549 h 944"/>
                <a:gd name="T6" fmla="*/ 611 w 954"/>
                <a:gd name="T7" fmla="*/ 601 h 944"/>
                <a:gd name="T8" fmla="*/ 535 w 954"/>
                <a:gd name="T9" fmla="*/ 658 h 944"/>
                <a:gd name="T10" fmla="*/ 782 w 954"/>
                <a:gd name="T11" fmla="*/ 932 h 944"/>
                <a:gd name="T12" fmla="*/ 941 w 954"/>
                <a:gd name="T13" fmla="*/ 826 h 944"/>
                <a:gd name="T14" fmla="*/ 824 w 954"/>
                <a:gd name="T15" fmla="*/ 704 h 944"/>
                <a:gd name="T16" fmla="*/ 650 w 954"/>
                <a:gd name="T17" fmla="*/ 561 h 944"/>
                <a:gd name="T18" fmla="*/ 345 w 954"/>
                <a:gd name="T19" fmla="*/ 335 h 944"/>
                <a:gd name="T20" fmla="*/ 397 w 954"/>
                <a:gd name="T21" fmla="*/ 321 h 944"/>
                <a:gd name="T22" fmla="*/ 411 w 954"/>
                <a:gd name="T23" fmla="*/ 269 h 944"/>
                <a:gd name="T24" fmla="*/ 423 w 954"/>
                <a:gd name="T25" fmla="*/ 221 h 944"/>
                <a:gd name="T26" fmla="*/ 184 w 954"/>
                <a:gd name="T27" fmla="*/ 21 h 944"/>
                <a:gd name="T28" fmla="*/ 151 w 954"/>
                <a:gd name="T29" fmla="*/ 267 h 944"/>
                <a:gd name="T30" fmla="*/ 1 w 954"/>
                <a:gd name="T31" fmla="*/ 204 h 944"/>
                <a:gd name="T32" fmla="*/ 284 w 954"/>
                <a:gd name="T33" fmla="*/ 406 h 944"/>
                <a:gd name="T34" fmla="*/ 320 w 954"/>
                <a:gd name="T35" fmla="*/ 360 h 944"/>
                <a:gd name="T36" fmla="*/ 920 w 954"/>
                <a:gd name="T37" fmla="*/ 91 h 944"/>
                <a:gd name="T38" fmla="*/ 791 w 954"/>
                <a:gd name="T39" fmla="*/ 0 h 944"/>
                <a:gd name="T40" fmla="*/ 448 w 954"/>
                <a:gd name="T41" fmla="*/ 306 h 944"/>
                <a:gd name="T42" fmla="*/ 399 w 954"/>
                <a:gd name="T43" fmla="*/ 376 h 944"/>
                <a:gd name="T44" fmla="*/ 357 w 954"/>
                <a:gd name="T45" fmla="*/ 397 h 944"/>
                <a:gd name="T46" fmla="*/ 362 w 954"/>
                <a:gd name="T47" fmla="*/ 527 h 944"/>
                <a:gd name="T48" fmla="*/ 85 w 954"/>
                <a:gd name="T49" fmla="*/ 768 h 944"/>
                <a:gd name="T50" fmla="*/ 55 w 954"/>
                <a:gd name="T51" fmla="*/ 944 h 944"/>
                <a:gd name="T52" fmla="*/ 198 w 954"/>
                <a:gd name="T53" fmla="*/ 800 h 944"/>
                <a:gd name="T54" fmla="*/ 423 w 954"/>
                <a:gd name="T55" fmla="*/ 588 h 944"/>
                <a:gd name="T56" fmla="*/ 549 w 954"/>
                <a:gd name="T57" fmla="*/ 588 h 944"/>
                <a:gd name="T58" fmla="*/ 585 w 954"/>
                <a:gd name="T59" fmla="*/ 509 h 944"/>
                <a:gd name="T60" fmla="*/ 639 w 954"/>
                <a:gd name="T61" fmla="*/ 498 h 944"/>
                <a:gd name="T62" fmla="*/ 920 w 954"/>
                <a:gd name="T63" fmla="*/ 91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4" h="944">
                  <a:moveTo>
                    <a:pt x="813" y="764"/>
                  </a:moveTo>
                  <a:cubicBezTo>
                    <a:pt x="840" y="764"/>
                    <a:pt x="862" y="786"/>
                    <a:pt x="862" y="813"/>
                  </a:cubicBezTo>
                  <a:cubicBezTo>
                    <a:pt x="862" y="841"/>
                    <a:pt x="840" y="863"/>
                    <a:pt x="813" y="863"/>
                  </a:cubicBezTo>
                  <a:cubicBezTo>
                    <a:pt x="786" y="863"/>
                    <a:pt x="763" y="841"/>
                    <a:pt x="763" y="813"/>
                  </a:cubicBezTo>
                  <a:cubicBezTo>
                    <a:pt x="763" y="786"/>
                    <a:pt x="786" y="764"/>
                    <a:pt x="813" y="764"/>
                  </a:cubicBezTo>
                  <a:close/>
                  <a:moveTo>
                    <a:pt x="625" y="549"/>
                  </a:moveTo>
                  <a:lnTo>
                    <a:pt x="637" y="574"/>
                  </a:lnTo>
                  <a:lnTo>
                    <a:pt x="611" y="601"/>
                  </a:lnTo>
                  <a:lnTo>
                    <a:pt x="586" y="625"/>
                  </a:lnTo>
                  <a:cubicBezTo>
                    <a:pt x="571" y="640"/>
                    <a:pt x="554" y="651"/>
                    <a:pt x="535" y="658"/>
                  </a:cubicBezTo>
                  <a:lnTo>
                    <a:pt x="703" y="826"/>
                  </a:lnTo>
                  <a:lnTo>
                    <a:pt x="782" y="932"/>
                  </a:lnTo>
                  <a:lnTo>
                    <a:pt x="824" y="943"/>
                  </a:lnTo>
                  <a:lnTo>
                    <a:pt x="941" y="826"/>
                  </a:lnTo>
                  <a:lnTo>
                    <a:pt x="930" y="783"/>
                  </a:lnTo>
                  <a:lnTo>
                    <a:pt x="824" y="704"/>
                  </a:lnTo>
                  <a:lnTo>
                    <a:pt x="666" y="546"/>
                  </a:lnTo>
                  <a:lnTo>
                    <a:pt x="650" y="561"/>
                  </a:lnTo>
                  <a:lnTo>
                    <a:pt x="625" y="549"/>
                  </a:lnTo>
                  <a:close/>
                  <a:moveTo>
                    <a:pt x="345" y="335"/>
                  </a:moveTo>
                  <a:lnTo>
                    <a:pt x="372" y="308"/>
                  </a:lnTo>
                  <a:lnTo>
                    <a:pt x="397" y="321"/>
                  </a:lnTo>
                  <a:lnTo>
                    <a:pt x="384" y="296"/>
                  </a:lnTo>
                  <a:lnTo>
                    <a:pt x="411" y="269"/>
                  </a:lnTo>
                  <a:lnTo>
                    <a:pt x="414" y="266"/>
                  </a:lnTo>
                  <a:cubicBezTo>
                    <a:pt x="420" y="251"/>
                    <a:pt x="423" y="235"/>
                    <a:pt x="423" y="221"/>
                  </a:cubicBezTo>
                  <a:cubicBezTo>
                    <a:pt x="423" y="108"/>
                    <a:pt x="316" y="0"/>
                    <a:pt x="204" y="1"/>
                  </a:cubicBezTo>
                  <a:cubicBezTo>
                    <a:pt x="203" y="1"/>
                    <a:pt x="191" y="14"/>
                    <a:pt x="184" y="21"/>
                  </a:cubicBezTo>
                  <a:cubicBezTo>
                    <a:pt x="274" y="111"/>
                    <a:pt x="266" y="96"/>
                    <a:pt x="266" y="151"/>
                  </a:cubicBezTo>
                  <a:cubicBezTo>
                    <a:pt x="266" y="196"/>
                    <a:pt x="195" y="267"/>
                    <a:pt x="151" y="267"/>
                  </a:cubicBezTo>
                  <a:cubicBezTo>
                    <a:pt x="94" y="267"/>
                    <a:pt x="112" y="276"/>
                    <a:pt x="20" y="184"/>
                  </a:cubicBezTo>
                  <a:cubicBezTo>
                    <a:pt x="13" y="191"/>
                    <a:pt x="1" y="204"/>
                    <a:pt x="1" y="204"/>
                  </a:cubicBezTo>
                  <a:cubicBezTo>
                    <a:pt x="2" y="316"/>
                    <a:pt x="108" y="424"/>
                    <a:pt x="220" y="424"/>
                  </a:cubicBezTo>
                  <a:cubicBezTo>
                    <a:pt x="240" y="424"/>
                    <a:pt x="262" y="417"/>
                    <a:pt x="284" y="406"/>
                  </a:cubicBezTo>
                  <a:lnTo>
                    <a:pt x="288" y="411"/>
                  </a:lnTo>
                  <a:cubicBezTo>
                    <a:pt x="295" y="392"/>
                    <a:pt x="305" y="375"/>
                    <a:pt x="320" y="360"/>
                  </a:cubicBezTo>
                  <a:lnTo>
                    <a:pt x="345" y="335"/>
                  </a:lnTo>
                  <a:close/>
                  <a:moveTo>
                    <a:pt x="920" y="91"/>
                  </a:moveTo>
                  <a:lnTo>
                    <a:pt x="854" y="26"/>
                  </a:lnTo>
                  <a:cubicBezTo>
                    <a:pt x="837" y="9"/>
                    <a:pt x="814" y="0"/>
                    <a:pt x="791" y="0"/>
                  </a:cubicBezTo>
                  <a:cubicBezTo>
                    <a:pt x="768" y="0"/>
                    <a:pt x="746" y="9"/>
                    <a:pt x="728" y="26"/>
                  </a:cubicBezTo>
                  <a:lnTo>
                    <a:pt x="448" y="306"/>
                  </a:lnTo>
                  <a:cubicBezTo>
                    <a:pt x="457" y="323"/>
                    <a:pt x="450" y="348"/>
                    <a:pt x="437" y="361"/>
                  </a:cubicBezTo>
                  <a:cubicBezTo>
                    <a:pt x="428" y="370"/>
                    <a:pt x="413" y="376"/>
                    <a:pt x="399" y="376"/>
                  </a:cubicBezTo>
                  <a:cubicBezTo>
                    <a:pt x="393" y="376"/>
                    <a:pt x="387" y="375"/>
                    <a:pt x="382" y="372"/>
                  </a:cubicBezTo>
                  <a:lnTo>
                    <a:pt x="357" y="397"/>
                  </a:lnTo>
                  <a:cubicBezTo>
                    <a:pt x="323" y="432"/>
                    <a:pt x="323" y="488"/>
                    <a:pt x="357" y="523"/>
                  </a:cubicBezTo>
                  <a:lnTo>
                    <a:pt x="362" y="527"/>
                  </a:lnTo>
                  <a:lnTo>
                    <a:pt x="143" y="746"/>
                  </a:lnTo>
                  <a:lnTo>
                    <a:pt x="85" y="768"/>
                  </a:lnTo>
                  <a:lnTo>
                    <a:pt x="0" y="889"/>
                  </a:lnTo>
                  <a:lnTo>
                    <a:pt x="55" y="944"/>
                  </a:lnTo>
                  <a:lnTo>
                    <a:pt x="176" y="859"/>
                  </a:lnTo>
                  <a:lnTo>
                    <a:pt x="198" y="800"/>
                  </a:lnTo>
                  <a:lnTo>
                    <a:pt x="416" y="582"/>
                  </a:lnTo>
                  <a:lnTo>
                    <a:pt x="423" y="588"/>
                  </a:lnTo>
                  <a:cubicBezTo>
                    <a:pt x="440" y="606"/>
                    <a:pt x="463" y="614"/>
                    <a:pt x="486" y="614"/>
                  </a:cubicBezTo>
                  <a:cubicBezTo>
                    <a:pt x="509" y="614"/>
                    <a:pt x="531" y="606"/>
                    <a:pt x="549" y="588"/>
                  </a:cubicBezTo>
                  <a:lnTo>
                    <a:pt x="574" y="564"/>
                  </a:lnTo>
                  <a:cubicBezTo>
                    <a:pt x="565" y="547"/>
                    <a:pt x="572" y="522"/>
                    <a:pt x="585" y="509"/>
                  </a:cubicBezTo>
                  <a:cubicBezTo>
                    <a:pt x="594" y="500"/>
                    <a:pt x="609" y="494"/>
                    <a:pt x="622" y="494"/>
                  </a:cubicBezTo>
                  <a:cubicBezTo>
                    <a:pt x="629" y="494"/>
                    <a:pt x="634" y="495"/>
                    <a:pt x="639" y="498"/>
                  </a:cubicBezTo>
                  <a:lnTo>
                    <a:pt x="920" y="217"/>
                  </a:lnTo>
                  <a:cubicBezTo>
                    <a:pt x="954" y="183"/>
                    <a:pt x="954" y="126"/>
                    <a:pt x="920"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grpSp>
      <p:grpSp>
        <p:nvGrpSpPr>
          <p:cNvPr id="54" name="组合 53"/>
          <p:cNvGrpSpPr/>
          <p:nvPr/>
        </p:nvGrpSpPr>
        <p:grpSpPr>
          <a:xfrm>
            <a:off x="11389657" y="6230480"/>
            <a:ext cx="302864" cy="302864"/>
            <a:chOff x="9318068" y="5792598"/>
            <a:chExt cx="380080" cy="380080"/>
          </a:xfrm>
          <a:solidFill>
            <a:schemeClr val="tx1">
              <a:lumMod val="85000"/>
              <a:lumOff val="15000"/>
            </a:schemeClr>
          </a:solidFill>
        </p:grpSpPr>
        <p:sp>
          <p:nvSpPr>
            <p:cNvPr id="55" name="椭圆 54"/>
            <p:cNvSpPr/>
            <p:nvPr/>
          </p:nvSpPr>
          <p:spPr>
            <a:xfrm>
              <a:off x="9318068" y="5792598"/>
              <a:ext cx="380080" cy="38008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13"/>
            <p:cNvSpPr>
              <a:spLocks noEditPoints="1"/>
            </p:cNvSpPr>
            <p:nvPr/>
          </p:nvSpPr>
          <p:spPr bwMode="auto">
            <a:xfrm>
              <a:off x="9433985" y="5885687"/>
              <a:ext cx="172684" cy="185881"/>
            </a:xfrm>
            <a:custGeom>
              <a:avLst/>
              <a:gdLst>
                <a:gd name="T0" fmla="*/ 255 w 847"/>
                <a:gd name="T1" fmla="*/ 138 h 903"/>
                <a:gd name="T2" fmla="*/ 555 w 847"/>
                <a:gd name="T3" fmla="*/ 100 h 903"/>
                <a:gd name="T4" fmla="*/ 448 w 847"/>
                <a:gd name="T5" fmla="*/ 61 h 903"/>
                <a:gd name="T6" fmla="*/ 324 w 847"/>
                <a:gd name="T7" fmla="*/ 61 h 903"/>
                <a:gd name="T8" fmla="*/ 217 w 847"/>
                <a:gd name="T9" fmla="*/ 100 h 903"/>
                <a:gd name="T10" fmla="*/ 697 w 847"/>
                <a:gd name="T11" fmla="*/ 782 h 903"/>
                <a:gd name="T12" fmla="*/ 709 w 847"/>
                <a:gd name="T13" fmla="*/ 755 h 903"/>
                <a:gd name="T14" fmla="*/ 660 w 847"/>
                <a:gd name="T15" fmla="*/ 586 h 903"/>
                <a:gd name="T16" fmla="*/ 629 w 847"/>
                <a:gd name="T17" fmla="*/ 586 h 903"/>
                <a:gd name="T18" fmla="*/ 629 w 847"/>
                <a:gd name="T19" fmla="*/ 716 h 903"/>
                <a:gd name="T20" fmla="*/ 630 w 847"/>
                <a:gd name="T21" fmla="*/ 719 h 903"/>
                <a:gd name="T22" fmla="*/ 631 w 847"/>
                <a:gd name="T23" fmla="*/ 722 h 903"/>
                <a:gd name="T24" fmla="*/ 633 w 847"/>
                <a:gd name="T25" fmla="*/ 724 h 903"/>
                <a:gd name="T26" fmla="*/ 807 w 847"/>
                <a:gd name="T27" fmla="*/ 596 h 903"/>
                <a:gd name="T28" fmla="*/ 644 w 847"/>
                <a:gd name="T29" fmla="*/ 510 h 903"/>
                <a:gd name="T30" fmla="*/ 607 w 847"/>
                <a:gd name="T31" fmla="*/ 899 h 903"/>
                <a:gd name="T32" fmla="*/ 837 w 847"/>
                <a:gd name="T33" fmla="*/ 743 h 903"/>
                <a:gd name="T34" fmla="*/ 808 w 847"/>
                <a:gd name="T35" fmla="*/ 737 h 903"/>
                <a:gd name="T36" fmla="*/ 645 w 847"/>
                <a:gd name="T37" fmla="*/ 872 h 903"/>
                <a:gd name="T38" fmla="*/ 481 w 847"/>
                <a:gd name="T39" fmla="*/ 675 h 903"/>
                <a:gd name="T40" fmla="*/ 676 w 847"/>
                <a:gd name="T41" fmla="*/ 543 h 903"/>
                <a:gd name="T42" fmla="*/ 808 w 847"/>
                <a:gd name="T43" fmla="*/ 737 h 903"/>
                <a:gd name="T44" fmla="*/ 284 w 847"/>
                <a:gd name="T45" fmla="*/ 736 h 903"/>
                <a:gd name="T46" fmla="*/ 485 w 847"/>
                <a:gd name="T47" fmla="*/ 536 h 903"/>
                <a:gd name="T48" fmla="*/ 526 w 847"/>
                <a:gd name="T49" fmla="*/ 505 h 903"/>
                <a:gd name="T50" fmla="*/ 732 w 847"/>
                <a:gd name="T51" fmla="*/ 306 h 903"/>
                <a:gd name="T52" fmla="*/ 740 w 847"/>
                <a:gd name="T53" fmla="*/ 494 h 903"/>
                <a:gd name="T54" fmla="*/ 772 w 847"/>
                <a:gd name="T55" fmla="*/ 505 h 903"/>
                <a:gd name="T56" fmla="*/ 772 w 847"/>
                <a:gd name="T57" fmla="*/ 208 h 903"/>
                <a:gd name="T58" fmla="*/ 40 w 847"/>
                <a:gd name="T59" fmla="*/ 167 h 903"/>
                <a:gd name="T60" fmla="*/ 0 w 847"/>
                <a:gd name="T61" fmla="*/ 314 h 903"/>
                <a:gd name="T62" fmla="*/ 0 w 847"/>
                <a:gd name="T63" fmla="*/ 536 h 903"/>
                <a:gd name="T64" fmla="*/ 0 w 847"/>
                <a:gd name="T65" fmla="*/ 751 h 903"/>
                <a:gd name="T66" fmla="*/ 427 w 847"/>
                <a:gd name="T67" fmla="*/ 791 h 903"/>
                <a:gd name="T68" fmla="*/ 32 w 847"/>
                <a:gd name="T69" fmla="*/ 314 h 903"/>
                <a:gd name="T70" fmla="*/ 40 w 847"/>
                <a:gd name="T71" fmla="*/ 306 h 903"/>
                <a:gd name="T72" fmla="*/ 252 w 847"/>
                <a:gd name="T73" fmla="*/ 505 h 903"/>
                <a:gd name="T74" fmla="*/ 32 w 847"/>
                <a:gd name="T75" fmla="*/ 314 h 903"/>
                <a:gd name="T76" fmla="*/ 252 w 847"/>
                <a:gd name="T77" fmla="*/ 536 h 903"/>
                <a:gd name="T78" fmla="*/ 40 w 847"/>
                <a:gd name="T79" fmla="*/ 736 h 903"/>
                <a:gd name="T80" fmla="*/ 32 w 847"/>
                <a:gd name="T81" fmla="*/ 536 h 903"/>
                <a:gd name="T82" fmla="*/ 284 w 847"/>
                <a:gd name="T83" fmla="*/ 505 h 903"/>
                <a:gd name="T84" fmla="*/ 284 w 847"/>
                <a:gd name="T85" fmla="*/ 306 h 903"/>
                <a:gd name="T86" fmla="*/ 495 w 847"/>
                <a:gd name="T87" fmla="*/ 505 h 903"/>
                <a:gd name="T88" fmla="*/ 511 w 847"/>
                <a:gd name="T89" fmla="*/ 207 h 903"/>
                <a:gd name="T90" fmla="*/ 538 w 847"/>
                <a:gd name="T91" fmla="*/ 235 h 903"/>
                <a:gd name="T92" fmla="*/ 483 w 847"/>
                <a:gd name="T93" fmla="*/ 235 h 903"/>
                <a:gd name="T94" fmla="*/ 268 w 847"/>
                <a:gd name="T95" fmla="*/ 207 h 903"/>
                <a:gd name="T96" fmla="*/ 295 w 847"/>
                <a:gd name="T97" fmla="*/ 235 h 903"/>
                <a:gd name="T98" fmla="*/ 241 w 847"/>
                <a:gd name="T99" fmla="*/ 235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47" h="903">
                  <a:moveTo>
                    <a:pt x="217" y="100"/>
                  </a:moveTo>
                  <a:cubicBezTo>
                    <a:pt x="217" y="121"/>
                    <a:pt x="234" y="138"/>
                    <a:pt x="255" y="138"/>
                  </a:cubicBezTo>
                  <a:lnTo>
                    <a:pt x="517" y="138"/>
                  </a:lnTo>
                  <a:cubicBezTo>
                    <a:pt x="538" y="138"/>
                    <a:pt x="555" y="121"/>
                    <a:pt x="555" y="100"/>
                  </a:cubicBezTo>
                  <a:cubicBezTo>
                    <a:pt x="555" y="79"/>
                    <a:pt x="538" y="61"/>
                    <a:pt x="517" y="61"/>
                  </a:cubicBezTo>
                  <a:lnTo>
                    <a:pt x="448" y="61"/>
                  </a:lnTo>
                  <a:cubicBezTo>
                    <a:pt x="448" y="27"/>
                    <a:pt x="420" y="0"/>
                    <a:pt x="386" y="0"/>
                  </a:cubicBezTo>
                  <a:cubicBezTo>
                    <a:pt x="352" y="0"/>
                    <a:pt x="324" y="27"/>
                    <a:pt x="324" y="61"/>
                  </a:cubicBezTo>
                  <a:lnTo>
                    <a:pt x="255" y="61"/>
                  </a:lnTo>
                  <a:cubicBezTo>
                    <a:pt x="234" y="61"/>
                    <a:pt x="217" y="79"/>
                    <a:pt x="217" y="100"/>
                  </a:cubicBezTo>
                  <a:close/>
                  <a:moveTo>
                    <a:pt x="686" y="777"/>
                  </a:moveTo>
                  <a:cubicBezTo>
                    <a:pt x="689" y="780"/>
                    <a:pt x="693" y="782"/>
                    <a:pt x="697" y="782"/>
                  </a:cubicBezTo>
                  <a:cubicBezTo>
                    <a:pt x="702" y="782"/>
                    <a:pt x="706" y="780"/>
                    <a:pt x="709" y="777"/>
                  </a:cubicBezTo>
                  <a:cubicBezTo>
                    <a:pt x="715" y="771"/>
                    <a:pt x="715" y="761"/>
                    <a:pt x="709" y="755"/>
                  </a:cubicBezTo>
                  <a:lnTo>
                    <a:pt x="660" y="706"/>
                  </a:lnTo>
                  <a:lnTo>
                    <a:pt x="660" y="586"/>
                  </a:lnTo>
                  <a:cubicBezTo>
                    <a:pt x="660" y="577"/>
                    <a:pt x="653" y="570"/>
                    <a:pt x="644" y="570"/>
                  </a:cubicBezTo>
                  <a:cubicBezTo>
                    <a:pt x="636" y="570"/>
                    <a:pt x="629" y="577"/>
                    <a:pt x="629" y="586"/>
                  </a:cubicBezTo>
                  <a:lnTo>
                    <a:pt x="629" y="713"/>
                  </a:lnTo>
                  <a:cubicBezTo>
                    <a:pt x="629" y="714"/>
                    <a:pt x="629" y="715"/>
                    <a:pt x="629" y="716"/>
                  </a:cubicBezTo>
                  <a:cubicBezTo>
                    <a:pt x="629" y="716"/>
                    <a:pt x="629" y="717"/>
                    <a:pt x="629" y="717"/>
                  </a:cubicBezTo>
                  <a:cubicBezTo>
                    <a:pt x="629" y="718"/>
                    <a:pt x="630" y="718"/>
                    <a:pt x="630" y="719"/>
                  </a:cubicBezTo>
                  <a:cubicBezTo>
                    <a:pt x="630" y="719"/>
                    <a:pt x="630" y="720"/>
                    <a:pt x="631" y="720"/>
                  </a:cubicBezTo>
                  <a:cubicBezTo>
                    <a:pt x="631" y="721"/>
                    <a:pt x="631" y="721"/>
                    <a:pt x="631" y="722"/>
                  </a:cubicBezTo>
                  <a:cubicBezTo>
                    <a:pt x="632" y="722"/>
                    <a:pt x="632" y="723"/>
                    <a:pt x="633" y="724"/>
                  </a:cubicBezTo>
                  <a:cubicBezTo>
                    <a:pt x="633" y="724"/>
                    <a:pt x="633" y="724"/>
                    <a:pt x="633" y="724"/>
                  </a:cubicBezTo>
                  <a:lnTo>
                    <a:pt x="686" y="777"/>
                  </a:lnTo>
                  <a:close/>
                  <a:moveTo>
                    <a:pt x="807" y="596"/>
                  </a:moveTo>
                  <a:cubicBezTo>
                    <a:pt x="777" y="552"/>
                    <a:pt x="733" y="523"/>
                    <a:pt x="681" y="513"/>
                  </a:cubicBezTo>
                  <a:cubicBezTo>
                    <a:pt x="669" y="511"/>
                    <a:pt x="657" y="510"/>
                    <a:pt x="644" y="510"/>
                  </a:cubicBezTo>
                  <a:cubicBezTo>
                    <a:pt x="550" y="510"/>
                    <a:pt x="469" y="577"/>
                    <a:pt x="451" y="669"/>
                  </a:cubicBezTo>
                  <a:cubicBezTo>
                    <a:pt x="431" y="776"/>
                    <a:pt x="501" y="879"/>
                    <a:pt x="607" y="899"/>
                  </a:cubicBezTo>
                  <a:cubicBezTo>
                    <a:pt x="620" y="902"/>
                    <a:pt x="632" y="903"/>
                    <a:pt x="645" y="903"/>
                  </a:cubicBezTo>
                  <a:cubicBezTo>
                    <a:pt x="739" y="903"/>
                    <a:pt x="820" y="836"/>
                    <a:pt x="837" y="743"/>
                  </a:cubicBezTo>
                  <a:cubicBezTo>
                    <a:pt x="847" y="692"/>
                    <a:pt x="836" y="639"/>
                    <a:pt x="807" y="596"/>
                  </a:cubicBezTo>
                  <a:close/>
                  <a:moveTo>
                    <a:pt x="808" y="737"/>
                  </a:moveTo>
                  <a:lnTo>
                    <a:pt x="808" y="737"/>
                  </a:lnTo>
                  <a:cubicBezTo>
                    <a:pt x="793" y="816"/>
                    <a:pt x="724" y="872"/>
                    <a:pt x="645" y="872"/>
                  </a:cubicBezTo>
                  <a:cubicBezTo>
                    <a:pt x="634" y="872"/>
                    <a:pt x="624" y="871"/>
                    <a:pt x="613" y="869"/>
                  </a:cubicBezTo>
                  <a:cubicBezTo>
                    <a:pt x="523" y="852"/>
                    <a:pt x="464" y="765"/>
                    <a:pt x="481" y="675"/>
                  </a:cubicBezTo>
                  <a:cubicBezTo>
                    <a:pt x="496" y="597"/>
                    <a:pt x="565" y="540"/>
                    <a:pt x="644" y="540"/>
                  </a:cubicBezTo>
                  <a:cubicBezTo>
                    <a:pt x="655" y="540"/>
                    <a:pt x="665" y="541"/>
                    <a:pt x="676" y="543"/>
                  </a:cubicBezTo>
                  <a:cubicBezTo>
                    <a:pt x="719" y="551"/>
                    <a:pt x="757" y="576"/>
                    <a:pt x="782" y="613"/>
                  </a:cubicBezTo>
                  <a:cubicBezTo>
                    <a:pt x="807" y="650"/>
                    <a:pt x="816" y="694"/>
                    <a:pt x="808" y="737"/>
                  </a:cubicBezTo>
                  <a:close/>
                  <a:moveTo>
                    <a:pt x="413" y="736"/>
                  </a:moveTo>
                  <a:lnTo>
                    <a:pt x="284" y="736"/>
                  </a:lnTo>
                  <a:lnTo>
                    <a:pt x="284" y="536"/>
                  </a:lnTo>
                  <a:lnTo>
                    <a:pt x="485" y="536"/>
                  </a:lnTo>
                  <a:cubicBezTo>
                    <a:pt x="497" y="524"/>
                    <a:pt x="512" y="514"/>
                    <a:pt x="527" y="505"/>
                  </a:cubicBezTo>
                  <a:lnTo>
                    <a:pt x="526" y="505"/>
                  </a:lnTo>
                  <a:lnTo>
                    <a:pt x="526" y="306"/>
                  </a:lnTo>
                  <a:lnTo>
                    <a:pt x="732" y="306"/>
                  </a:lnTo>
                  <a:cubicBezTo>
                    <a:pt x="736" y="306"/>
                    <a:pt x="740" y="309"/>
                    <a:pt x="740" y="314"/>
                  </a:cubicBezTo>
                  <a:lnTo>
                    <a:pt x="740" y="494"/>
                  </a:lnTo>
                  <a:cubicBezTo>
                    <a:pt x="751" y="499"/>
                    <a:pt x="762" y="505"/>
                    <a:pt x="772" y="511"/>
                  </a:cubicBezTo>
                  <a:lnTo>
                    <a:pt x="772" y="505"/>
                  </a:lnTo>
                  <a:lnTo>
                    <a:pt x="772" y="314"/>
                  </a:lnTo>
                  <a:lnTo>
                    <a:pt x="772" y="208"/>
                  </a:lnTo>
                  <a:cubicBezTo>
                    <a:pt x="772" y="185"/>
                    <a:pt x="754" y="167"/>
                    <a:pt x="732" y="167"/>
                  </a:cubicBezTo>
                  <a:lnTo>
                    <a:pt x="40" y="167"/>
                  </a:lnTo>
                  <a:cubicBezTo>
                    <a:pt x="18" y="167"/>
                    <a:pt x="0" y="185"/>
                    <a:pt x="0" y="208"/>
                  </a:cubicBezTo>
                  <a:lnTo>
                    <a:pt x="0" y="314"/>
                  </a:lnTo>
                  <a:lnTo>
                    <a:pt x="0" y="505"/>
                  </a:lnTo>
                  <a:lnTo>
                    <a:pt x="0" y="536"/>
                  </a:lnTo>
                  <a:lnTo>
                    <a:pt x="0" y="727"/>
                  </a:lnTo>
                  <a:lnTo>
                    <a:pt x="0" y="751"/>
                  </a:lnTo>
                  <a:cubicBezTo>
                    <a:pt x="0" y="773"/>
                    <a:pt x="18" y="791"/>
                    <a:pt x="40" y="791"/>
                  </a:cubicBezTo>
                  <a:lnTo>
                    <a:pt x="427" y="791"/>
                  </a:lnTo>
                  <a:cubicBezTo>
                    <a:pt x="420" y="773"/>
                    <a:pt x="415" y="755"/>
                    <a:pt x="413" y="736"/>
                  </a:cubicBezTo>
                  <a:close/>
                  <a:moveTo>
                    <a:pt x="32" y="314"/>
                  </a:moveTo>
                  <a:lnTo>
                    <a:pt x="32" y="314"/>
                  </a:lnTo>
                  <a:cubicBezTo>
                    <a:pt x="32" y="309"/>
                    <a:pt x="36" y="306"/>
                    <a:pt x="40" y="306"/>
                  </a:cubicBezTo>
                  <a:lnTo>
                    <a:pt x="252" y="306"/>
                  </a:lnTo>
                  <a:lnTo>
                    <a:pt x="252" y="505"/>
                  </a:lnTo>
                  <a:lnTo>
                    <a:pt x="32" y="505"/>
                  </a:lnTo>
                  <a:lnTo>
                    <a:pt x="32" y="314"/>
                  </a:lnTo>
                  <a:close/>
                  <a:moveTo>
                    <a:pt x="252" y="536"/>
                  </a:moveTo>
                  <a:lnTo>
                    <a:pt x="252" y="536"/>
                  </a:lnTo>
                  <a:lnTo>
                    <a:pt x="252" y="736"/>
                  </a:lnTo>
                  <a:lnTo>
                    <a:pt x="40" y="736"/>
                  </a:lnTo>
                  <a:cubicBezTo>
                    <a:pt x="36" y="736"/>
                    <a:pt x="32" y="732"/>
                    <a:pt x="32" y="727"/>
                  </a:cubicBezTo>
                  <a:lnTo>
                    <a:pt x="32" y="536"/>
                  </a:lnTo>
                  <a:lnTo>
                    <a:pt x="252" y="536"/>
                  </a:lnTo>
                  <a:close/>
                  <a:moveTo>
                    <a:pt x="284" y="505"/>
                  </a:moveTo>
                  <a:lnTo>
                    <a:pt x="284" y="505"/>
                  </a:lnTo>
                  <a:lnTo>
                    <a:pt x="284" y="306"/>
                  </a:lnTo>
                  <a:lnTo>
                    <a:pt x="495" y="306"/>
                  </a:lnTo>
                  <a:lnTo>
                    <a:pt x="495" y="505"/>
                  </a:lnTo>
                  <a:lnTo>
                    <a:pt x="284" y="505"/>
                  </a:lnTo>
                  <a:close/>
                  <a:moveTo>
                    <a:pt x="511" y="207"/>
                  </a:moveTo>
                  <a:lnTo>
                    <a:pt x="511" y="207"/>
                  </a:lnTo>
                  <a:cubicBezTo>
                    <a:pt x="526" y="207"/>
                    <a:pt x="538" y="219"/>
                    <a:pt x="538" y="235"/>
                  </a:cubicBezTo>
                  <a:cubicBezTo>
                    <a:pt x="538" y="250"/>
                    <a:pt x="526" y="262"/>
                    <a:pt x="511" y="262"/>
                  </a:cubicBezTo>
                  <a:cubicBezTo>
                    <a:pt x="496" y="262"/>
                    <a:pt x="483" y="250"/>
                    <a:pt x="483" y="235"/>
                  </a:cubicBezTo>
                  <a:cubicBezTo>
                    <a:pt x="483" y="219"/>
                    <a:pt x="496" y="207"/>
                    <a:pt x="511" y="207"/>
                  </a:cubicBezTo>
                  <a:close/>
                  <a:moveTo>
                    <a:pt x="268" y="207"/>
                  </a:moveTo>
                  <a:lnTo>
                    <a:pt x="268" y="207"/>
                  </a:lnTo>
                  <a:cubicBezTo>
                    <a:pt x="283" y="207"/>
                    <a:pt x="295" y="219"/>
                    <a:pt x="295" y="235"/>
                  </a:cubicBezTo>
                  <a:cubicBezTo>
                    <a:pt x="295" y="250"/>
                    <a:pt x="283" y="262"/>
                    <a:pt x="268" y="262"/>
                  </a:cubicBezTo>
                  <a:cubicBezTo>
                    <a:pt x="253" y="262"/>
                    <a:pt x="241" y="250"/>
                    <a:pt x="241" y="235"/>
                  </a:cubicBezTo>
                  <a:cubicBezTo>
                    <a:pt x="241" y="219"/>
                    <a:pt x="253" y="207"/>
                    <a:pt x="268"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grpSp>
    </p:spTree>
    <p:extLst>
      <p:ext uri="{BB962C8B-B14F-4D97-AF65-F5344CB8AC3E}">
        <p14:creationId xmlns:p14="http://schemas.microsoft.com/office/powerpoint/2010/main" val="1825333595"/>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strips(downRight)">
                                      <p:cBhvr>
                                        <p:cTn id="7" dur="500"/>
                                        <p:tgtEl>
                                          <p:spTgt spid="28"/>
                                        </p:tgtEl>
                                      </p:cBhvr>
                                    </p:animEffect>
                                  </p:childTnLst>
                                </p:cTn>
                              </p:par>
                              <p:par>
                                <p:cTn id="8" presetID="52" presetClass="entr" presetSubtype="0" fill="hold" nodeType="withEffect">
                                  <p:stCondLst>
                                    <p:cond delay="0"/>
                                  </p:stCondLst>
                                  <p:childTnLst>
                                    <p:set>
                                      <p:cBhvr>
                                        <p:cTn id="9" dur="1" fill="hold">
                                          <p:stCondLst>
                                            <p:cond delay="0"/>
                                          </p:stCondLst>
                                        </p:cTn>
                                        <p:tgtEl>
                                          <p:spTgt spid="57"/>
                                        </p:tgtEl>
                                        <p:attrNameLst>
                                          <p:attrName>style.visibility</p:attrName>
                                        </p:attrNameLst>
                                      </p:cBhvr>
                                      <p:to>
                                        <p:strVal val="visible"/>
                                      </p:to>
                                    </p:set>
                                    <p:animScale>
                                      <p:cBhvr>
                                        <p:cTn id="10" dur="750" decel="50000" fill="hold">
                                          <p:stCondLst>
                                            <p:cond delay="0"/>
                                          </p:stCondLst>
                                        </p:cTn>
                                        <p:tgtEl>
                                          <p:spTgt spid="5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 dur="750" decel="50000" fill="hold">
                                          <p:stCondLst>
                                            <p:cond delay="0"/>
                                          </p:stCondLst>
                                        </p:cTn>
                                        <p:tgtEl>
                                          <p:spTgt spid="57"/>
                                        </p:tgtEl>
                                        <p:attrNameLst>
                                          <p:attrName>ppt_x</p:attrName>
                                          <p:attrName>ppt_y</p:attrName>
                                        </p:attrNameLst>
                                      </p:cBhvr>
                                    </p:animMotion>
                                    <p:animEffect transition="in" filter="fade">
                                      <p:cBhvr>
                                        <p:cTn id="12" dur="750"/>
                                        <p:tgtEl>
                                          <p:spTgt spid="57"/>
                                        </p:tgtEl>
                                      </p:cBhvr>
                                    </p:animEffect>
                                  </p:childTnLst>
                                </p:cTn>
                              </p:par>
                              <p:par>
                                <p:cTn id="13" presetID="2" presetClass="entr" presetSubtype="8" fill="hold" nodeType="withEffect">
                                  <p:stCondLst>
                                    <p:cond delay="25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750" fill="hold"/>
                                        <p:tgtEl>
                                          <p:spTgt spid="45"/>
                                        </p:tgtEl>
                                        <p:attrNameLst>
                                          <p:attrName>ppt_x</p:attrName>
                                        </p:attrNameLst>
                                      </p:cBhvr>
                                      <p:tavLst>
                                        <p:tav tm="0">
                                          <p:val>
                                            <p:strVal val="1+#ppt_w/2"/>
                                          </p:val>
                                        </p:tav>
                                        <p:tav tm="100000">
                                          <p:val>
                                            <p:strVal val="#ppt_x"/>
                                          </p:val>
                                        </p:tav>
                                      </p:tavLst>
                                    </p:anim>
                                    <p:anim calcmode="lin" valueType="num">
                                      <p:cBhvr additive="base">
                                        <p:cTn id="20" dur="750" fill="hold"/>
                                        <p:tgtEl>
                                          <p:spTgt spid="45"/>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75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750" fill="hold"/>
                                        <p:tgtEl>
                                          <p:spTgt spid="48"/>
                                        </p:tgtEl>
                                        <p:attrNameLst>
                                          <p:attrName>ppt_x</p:attrName>
                                        </p:attrNameLst>
                                      </p:cBhvr>
                                      <p:tavLst>
                                        <p:tav tm="0">
                                          <p:val>
                                            <p:strVal val="1+#ppt_w/2"/>
                                          </p:val>
                                        </p:tav>
                                        <p:tav tm="100000">
                                          <p:val>
                                            <p:strVal val="#ppt_x"/>
                                          </p:val>
                                        </p:tav>
                                      </p:tavLst>
                                    </p:anim>
                                    <p:anim calcmode="lin" valueType="num">
                                      <p:cBhvr additive="base">
                                        <p:cTn id="24" dur="750" fill="hold"/>
                                        <p:tgtEl>
                                          <p:spTgt spid="48"/>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75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750" fill="hold"/>
                                        <p:tgtEl>
                                          <p:spTgt spid="51"/>
                                        </p:tgtEl>
                                        <p:attrNameLst>
                                          <p:attrName>ppt_x</p:attrName>
                                        </p:attrNameLst>
                                      </p:cBhvr>
                                      <p:tavLst>
                                        <p:tav tm="0">
                                          <p:val>
                                            <p:strVal val="1+#ppt_w/2"/>
                                          </p:val>
                                        </p:tav>
                                        <p:tav tm="100000">
                                          <p:val>
                                            <p:strVal val="#ppt_x"/>
                                          </p:val>
                                        </p:tav>
                                      </p:tavLst>
                                    </p:anim>
                                    <p:anim calcmode="lin" valueType="num">
                                      <p:cBhvr additive="base">
                                        <p:cTn id="28" dur="750" fill="hold"/>
                                        <p:tgtEl>
                                          <p:spTgt spid="51"/>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750"/>
                                  </p:stCondLst>
                                  <p:childTnLst>
                                    <p:set>
                                      <p:cBhvr>
                                        <p:cTn id="30" dur="1" fill="hold">
                                          <p:stCondLst>
                                            <p:cond delay="0"/>
                                          </p:stCondLst>
                                        </p:cTn>
                                        <p:tgtEl>
                                          <p:spTgt spid="54"/>
                                        </p:tgtEl>
                                        <p:attrNameLst>
                                          <p:attrName>style.visibility</p:attrName>
                                        </p:attrNameLst>
                                      </p:cBhvr>
                                      <p:to>
                                        <p:strVal val="visible"/>
                                      </p:to>
                                    </p:set>
                                    <p:anim calcmode="lin" valueType="num">
                                      <p:cBhvr additive="base">
                                        <p:cTn id="31" dur="750" fill="hold"/>
                                        <p:tgtEl>
                                          <p:spTgt spid="54"/>
                                        </p:tgtEl>
                                        <p:attrNameLst>
                                          <p:attrName>ppt_x</p:attrName>
                                        </p:attrNameLst>
                                      </p:cBhvr>
                                      <p:tavLst>
                                        <p:tav tm="0">
                                          <p:val>
                                            <p:strVal val="1+#ppt_w/2"/>
                                          </p:val>
                                        </p:tav>
                                        <p:tav tm="100000">
                                          <p:val>
                                            <p:strVal val="#ppt_x"/>
                                          </p:val>
                                        </p:tav>
                                      </p:tavLst>
                                    </p:anim>
                                    <p:anim calcmode="lin" valueType="num">
                                      <p:cBhvr additive="base">
                                        <p:cTn id="32" dur="750" fill="hold"/>
                                        <p:tgtEl>
                                          <p:spTgt spid="54"/>
                                        </p:tgtEl>
                                        <p:attrNameLst>
                                          <p:attrName>ppt_y</p:attrName>
                                        </p:attrNameLst>
                                      </p:cBhvr>
                                      <p:tavLst>
                                        <p:tav tm="0">
                                          <p:val>
                                            <p:strVal val="#ppt_y"/>
                                          </p:val>
                                        </p:tav>
                                        <p:tav tm="100000">
                                          <p:val>
                                            <p:strVal val="#ppt_y"/>
                                          </p:val>
                                        </p:tav>
                                      </p:tavLst>
                                    </p:anim>
                                  </p:childTnLst>
                                </p:cTn>
                              </p:par>
                              <p:par>
                                <p:cTn id="33" presetID="10" presetClass="entr" presetSubtype="0" fill="hold" grpId="0" nodeType="withEffect">
                                  <p:stCondLst>
                                    <p:cond delay="75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1500"/>
                                        <p:tgtEl>
                                          <p:spTgt spid="43"/>
                                        </p:tgtEl>
                                      </p:cBhvr>
                                    </p:animEffect>
                                  </p:childTnLst>
                                </p:cTn>
                              </p:par>
                              <p:par>
                                <p:cTn id="36" presetID="10" presetClass="entr" presetSubtype="0" fill="hold" grpId="0" nodeType="withEffect">
                                  <p:stCondLst>
                                    <p:cond delay="75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1500"/>
                                        <p:tgtEl>
                                          <p:spTgt spid="41"/>
                                        </p:tgtEl>
                                      </p:cBhvr>
                                    </p:animEffect>
                                  </p:childTnLst>
                                </p:cTn>
                              </p:par>
                              <p:par>
                                <p:cTn id="39" presetID="35" presetClass="path" presetSubtype="0" decel="100000" fill="hold" grpId="1" nodeType="withEffect">
                                  <p:stCondLst>
                                    <p:cond delay="750"/>
                                  </p:stCondLst>
                                  <p:childTnLst>
                                    <p:animMotion origin="layout" path="M 3.125E-6 4.07407E-6 L -0.11198 4.07407E-6 " pathEditMode="relative" rAng="0" ptsTypes="AA">
                                      <p:cBhvr>
                                        <p:cTn id="40" dur="1500" spd="-100000" fill="hold"/>
                                        <p:tgtEl>
                                          <p:spTgt spid="43"/>
                                        </p:tgtEl>
                                        <p:attrNameLst>
                                          <p:attrName>ppt_x</p:attrName>
                                          <p:attrName>ppt_y</p:attrName>
                                        </p:attrNameLst>
                                      </p:cBhvr>
                                      <p:rCtr x="-5599" y="0"/>
                                    </p:animMotion>
                                  </p:childTnLst>
                                </p:cTn>
                              </p:par>
                              <p:par>
                                <p:cTn id="41" presetID="63" presetClass="path" presetSubtype="0" decel="100000" fill="hold" grpId="1" nodeType="withEffect">
                                  <p:stCondLst>
                                    <p:cond delay="750"/>
                                  </p:stCondLst>
                                  <p:childTnLst>
                                    <p:animMotion origin="layout" path="M 1.04167E-6 -2.22222E-6 L 0.12825 -2.22222E-6 " pathEditMode="relative" rAng="0" ptsTypes="AA">
                                      <p:cBhvr>
                                        <p:cTn id="42" dur="1500" spd="-100000" fill="hold"/>
                                        <p:tgtEl>
                                          <p:spTgt spid="41"/>
                                        </p:tgtEl>
                                        <p:attrNameLst>
                                          <p:attrName>ppt_x</p:attrName>
                                          <p:attrName>ppt_y</p:attrName>
                                        </p:attrNameLst>
                                      </p:cBhvr>
                                      <p:rCtr x="6406" y="0"/>
                                    </p:animMotion>
                                  </p:childTnLst>
                                </p:cTn>
                              </p:par>
                              <p:par>
                                <p:cTn id="43" presetID="42" presetClass="entr" presetSubtype="0" fill="hold" grpId="0" nodeType="withEffect">
                                  <p:stCondLst>
                                    <p:cond delay="300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1000"/>
                                        <p:tgtEl>
                                          <p:spTgt spid="42"/>
                                        </p:tgtEl>
                                      </p:cBhvr>
                                    </p:animEffect>
                                    <p:anim calcmode="lin" valueType="num">
                                      <p:cBhvr>
                                        <p:cTn id="46" dur="1000" fill="hold"/>
                                        <p:tgtEl>
                                          <p:spTgt spid="42"/>
                                        </p:tgtEl>
                                        <p:attrNameLst>
                                          <p:attrName>ppt_x</p:attrName>
                                        </p:attrNameLst>
                                      </p:cBhvr>
                                      <p:tavLst>
                                        <p:tav tm="0">
                                          <p:val>
                                            <p:strVal val="#ppt_x"/>
                                          </p:val>
                                        </p:tav>
                                        <p:tav tm="100000">
                                          <p:val>
                                            <p:strVal val="#ppt_x"/>
                                          </p:val>
                                        </p:tav>
                                      </p:tavLst>
                                    </p:anim>
                                    <p:anim calcmode="lin" valueType="num">
                                      <p:cBhvr>
                                        <p:cTn id="47"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41" grpId="0"/>
      <p:bldP spid="41" grpId="1"/>
      <p:bldP spid="42" grpId="0"/>
      <p:bldP spid="43" grpId="0"/>
      <p:bldP spid="43"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216924" y="1827955"/>
            <a:ext cx="1918162" cy="1377994"/>
          </a:xfrm>
          <a:prstGeom prst="roundRect">
            <a:avLst/>
          </a:prstGeom>
          <a:blipFill>
            <a:blip r:embed="rId3"/>
            <a:srcRect/>
            <a:stretch>
              <a:fillRect l="-3673" r="-36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925029" y="3285150"/>
            <a:ext cx="2501951" cy="682027"/>
            <a:chOff x="6673571" y="1960674"/>
            <a:chExt cx="2241974" cy="682027"/>
          </a:xfrm>
        </p:grpSpPr>
        <p:sp>
          <p:nvSpPr>
            <p:cNvPr id="15" name="矩形 14"/>
            <p:cNvSpPr/>
            <p:nvPr/>
          </p:nvSpPr>
          <p:spPr>
            <a:xfrm>
              <a:off x="6673571" y="1960674"/>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标题文字添加</a:t>
              </a:r>
            </a:p>
          </p:txBody>
        </p:sp>
        <p:sp>
          <p:nvSpPr>
            <p:cNvPr id="16" name="文本框 15"/>
            <p:cNvSpPr txBox="1"/>
            <p:nvPr/>
          </p:nvSpPr>
          <p:spPr>
            <a:xfrm>
              <a:off x="6838608" y="2304788"/>
              <a:ext cx="1911900" cy="33791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700" dirty="0">
                  <a:solidFill>
                    <a:schemeClr val="tx1">
                      <a:lumMod val="50000"/>
                      <a:lumOff val="50000"/>
                    </a:schemeClr>
                  </a:solidFill>
                  <a:latin typeface="Century Gothic" panose="020B0502020202020204" pitchFamily="34" charset="0"/>
                  <a:ea typeface="+mj-ea"/>
                </a:rPr>
                <a:t>The user can demonstrate on a projector or computer</a:t>
              </a:r>
            </a:p>
          </p:txBody>
        </p:sp>
      </p:grpSp>
      <p:sp>
        <p:nvSpPr>
          <p:cNvPr id="29" name="圆角矩形 28"/>
          <p:cNvSpPr/>
          <p:nvPr/>
        </p:nvSpPr>
        <p:spPr>
          <a:xfrm>
            <a:off x="3830255" y="1827955"/>
            <a:ext cx="1918162" cy="1377994"/>
          </a:xfrm>
          <a:prstGeom prst="roundRect">
            <a:avLst/>
          </a:prstGeom>
          <a:blipFill>
            <a:blip r:embed="rId4"/>
            <a:srcRect/>
            <a:stretch>
              <a:fillRect l="-4118" r="-406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3538360" y="3285150"/>
            <a:ext cx="2501951" cy="682027"/>
            <a:chOff x="6673571" y="1960674"/>
            <a:chExt cx="2241974" cy="682027"/>
          </a:xfrm>
        </p:grpSpPr>
        <p:sp>
          <p:nvSpPr>
            <p:cNvPr id="31" name="矩形 30"/>
            <p:cNvSpPr/>
            <p:nvPr/>
          </p:nvSpPr>
          <p:spPr>
            <a:xfrm>
              <a:off x="6673571" y="1960674"/>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标题文字添加</a:t>
              </a:r>
            </a:p>
          </p:txBody>
        </p:sp>
        <p:sp>
          <p:nvSpPr>
            <p:cNvPr id="32" name="文本框 31"/>
            <p:cNvSpPr txBox="1"/>
            <p:nvPr/>
          </p:nvSpPr>
          <p:spPr>
            <a:xfrm>
              <a:off x="6838608" y="2304788"/>
              <a:ext cx="1911900" cy="33791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700" dirty="0">
                  <a:solidFill>
                    <a:schemeClr val="tx1">
                      <a:lumMod val="50000"/>
                      <a:lumOff val="50000"/>
                    </a:schemeClr>
                  </a:solidFill>
                  <a:latin typeface="Century Gothic" panose="020B0502020202020204" pitchFamily="34" charset="0"/>
                  <a:ea typeface="+mj-ea"/>
                </a:rPr>
                <a:t>The user can demonstrate on a projector or computer</a:t>
              </a:r>
            </a:p>
          </p:txBody>
        </p:sp>
      </p:grpSp>
      <p:sp>
        <p:nvSpPr>
          <p:cNvPr id="39" name="圆角矩形 38"/>
          <p:cNvSpPr/>
          <p:nvPr/>
        </p:nvSpPr>
        <p:spPr>
          <a:xfrm>
            <a:off x="6443586" y="1827955"/>
            <a:ext cx="1918162" cy="1377994"/>
          </a:xfrm>
          <a:prstGeom prst="roundRect">
            <a:avLst/>
          </a:prstGeom>
          <a:blipFill>
            <a:blip r:embed="rId5"/>
            <a:srcRect/>
            <a:stretch>
              <a:fillRect l="-11050" r="-1090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a:off x="6151691" y="3285150"/>
            <a:ext cx="2501951" cy="682027"/>
            <a:chOff x="6673571" y="1960674"/>
            <a:chExt cx="2241974" cy="682027"/>
          </a:xfrm>
        </p:grpSpPr>
        <p:sp>
          <p:nvSpPr>
            <p:cNvPr id="41" name="矩形 40"/>
            <p:cNvSpPr/>
            <p:nvPr/>
          </p:nvSpPr>
          <p:spPr>
            <a:xfrm>
              <a:off x="6673571" y="1960674"/>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标题文字添加</a:t>
              </a:r>
            </a:p>
          </p:txBody>
        </p:sp>
        <p:sp>
          <p:nvSpPr>
            <p:cNvPr id="42" name="文本框 41"/>
            <p:cNvSpPr txBox="1"/>
            <p:nvPr/>
          </p:nvSpPr>
          <p:spPr>
            <a:xfrm>
              <a:off x="6838608" y="2304788"/>
              <a:ext cx="1911900" cy="33791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700" dirty="0">
                  <a:solidFill>
                    <a:schemeClr val="tx1">
                      <a:lumMod val="50000"/>
                      <a:lumOff val="50000"/>
                    </a:schemeClr>
                  </a:solidFill>
                  <a:latin typeface="Century Gothic" panose="020B0502020202020204" pitchFamily="34" charset="0"/>
                  <a:ea typeface="+mj-ea"/>
                </a:rPr>
                <a:t>The user can demonstrate on a projector or computer</a:t>
              </a:r>
            </a:p>
          </p:txBody>
        </p:sp>
      </p:grpSp>
      <p:sp>
        <p:nvSpPr>
          <p:cNvPr id="49" name="圆角矩形 48"/>
          <p:cNvSpPr/>
          <p:nvPr/>
        </p:nvSpPr>
        <p:spPr>
          <a:xfrm>
            <a:off x="9056916" y="1827955"/>
            <a:ext cx="1918162" cy="1377994"/>
          </a:xfrm>
          <a:prstGeom prst="roundRect">
            <a:avLst/>
          </a:prstGeom>
          <a:blipFill>
            <a:blip r:embed="rId6"/>
            <a:srcRect/>
            <a:stretch>
              <a:fillRect l="-4118" r="-406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组合 49"/>
          <p:cNvGrpSpPr/>
          <p:nvPr/>
        </p:nvGrpSpPr>
        <p:grpSpPr>
          <a:xfrm>
            <a:off x="8765021" y="3285150"/>
            <a:ext cx="2501951" cy="682027"/>
            <a:chOff x="6673571" y="1960674"/>
            <a:chExt cx="2241974" cy="682027"/>
          </a:xfrm>
        </p:grpSpPr>
        <p:sp>
          <p:nvSpPr>
            <p:cNvPr id="51" name="矩形 50"/>
            <p:cNvSpPr/>
            <p:nvPr/>
          </p:nvSpPr>
          <p:spPr>
            <a:xfrm>
              <a:off x="6673571" y="1960674"/>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标题文字添加</a:t>
              </a:r>
            </a:p>
          </p:txBody>
        </p:sp>
        <p:sp>
          <p:nvSpPr>
            <p:cNvPr id="52" name="文本框 51"/>
            <p:cNvSpPr txBox="1"/>
            <p:nvPr/>
          </p:nvSpPr>
          <p:spPr>
            <a:xfrm>
              <a:off x="6838608" y="2304788"/>
              <a:ext cx="1911900" cy="33791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700" dirty="0">
                  <a:solidFill>
                    <a:schemeClr val="tx1">
                      <a:lumMod val="50000"/>
                      <a:lumOff val="50000"/>
                    </a:schemeClr>
                  </a:solidFill>
                  <a:latin typeface="Century Gothic" panose="020B0502020202020204" pitchFamily="34" charset="0"/>
                  <a:ea typeface="+mj-ea"/>
                </a:rPr>
                <a:t>The user can demonstrate on a projector or computer</a:t>
              </a:r>
            </a:p>
          </p:txBody>
        </p:sp>
      </p:grpSp>
      <p:sp>
        <p:nvSpPr>
          <p:cNvPr id="76" name="圆角矩形 75"/>
          <p:cNvSpPr/>
          <p:nvPr/>
        </p:nvSpPr>
        <p:spPr>
          <a:xfrm>
            <a:off x="1216924" y="4094905"/>
            <a:ext cx="1918162" cy="1377994"/>
          </a:xfrm>
          <a:prstGeom prst="roundRect">
            <a:avLst/>
          </a:prstGeom>
          <a:blipFill>
            <a:blip r:embed="rId4"/>
            <a:srcRect/>
            <a:stretch>
              <a:fillRect l="-3927" r="-387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p:cNvGrpSpPr/>
          <p:nvPr/>
        </p:nvGrpSpPr>
        <p:grpSpPr>
          <a:xfrm>
            <a:off x="925029" y="5552100"/>
            <a:ext cx="2501951" cy="682027"/>
            <a:chOff x="6673571" y="1960674"/>
            <a:chExt cx="2241974" cy="682027"/>
          </a:xfrm>
        </p:grpSpPr>
        <p:sp>
          <p:nvSpPr>
            <p:cNvPr id="78" name="矩形 77"/>
            <p:cNvSpPr/>
            <p:nvPr/>
          </p:nvSpPr>
          <p:spPr>
            <a:xfrm>
              <a:off x="6673571" y="1960674"/>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标题文字添加</a:t>
              </a:r>
            </a:p>
          </p:txBody>
        </p:sp>
        <p:sp>
          <p:nvSpPr>
            <p:cNvPr id="79" name="文本框 78"/>
            <p:cNvSpPr txBox="1"/>
            <p:nvPr/>
          </p:nvSpPr>
          <p:spPr>
            <a:xfrm>
              <a:off x="6838608" y="2304788"/>
              <a:ext cx="1911900" cy="33791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700" dirty="0">
                  <a:solidFill>
                    <a:schemeClr val="tx1">
                      <a:lumMod val="50000"/>
                      <a:lumOff val="50000"/>
                    </a:schemeClr>
                  </a:solidFill>
                  <a:latin typeface="Century Gothic" panose="020B0502020202020204" pitchFamily="34" charset="0"/>
                  <a:ea typeface="+mj-ea"/>
                </a:rPr>
                <a:t>The user can demonstrate on a projector or computer</a:t>
              </a:r>
            </a:p>
          </p:txBody>
        </p:sp>
      </p:grpSp>
      <p:sp>
        <p:nvSpPr>
          <p:cNvPr id="72" name="圆角矩形 71"/>
          <p:cNvSpPr/>
          <p:nvPr/>
        </p:nvSpPr>
        <p:spPr>
          <a:xfrm>
            <a:off x="3830255" y="4094905"/>
            <a:ext cx="1918162" cy="1377994"/>
          </a:xfrm>
          <a:prstGeom prst="roundRect">
            <a:avLst/>
          </a:prstGeom>
          <a:blipFill>
            <a:blip r:embed="rId7"/>
            <a:srcRect/>
            <a:stretch>
              <a:fillRect l="-4118" r="-406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组合 72"/>
          <p:cNvGrpSpPr/>
          <p:nvPr/>
        </p:nvGrpSpPr>
        <p:grpSpPr>
          <a:xfrm>
            <a:off x="3538360" y="5552100"/>
            <a:ext cx="2501951" cy="682027"/>
            <a:chOff x="6673571" y="1960674"/>
            <a:chExt cx="2241974" cy="682027"/>
          </a:xfrm>
        </p:grpSpPr>
        <p:sp>
          <p:nvSpPr>
            <p:cNvPr id="74" name="矩形 73"/>
            <p:cNvSpPr/>
            <p:nvPr/>
          </p:nvSpPr>
          <p:spPr>
            <a:xfrm>
              <a:off x="6673571" y="1960674"/>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标题文字添加</a:t>
              </a:r>
            </a:p>
          </p:txBody>
        </p:sp>
        <p:sp>
          <p:nvSpPr>
            <p:cNvPr id="75" name="文本框 74"/>
            <p:cNvSpPr txBox="1"/>
            <p:nvPr/>
          </p:nvSpPr>
          <p:spPr>
            <a:xfrm>
              <a:off x="6838608" y="2304788"/>
              <a:ext cx="1911900" cy="33791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700" dirty="0">
                  <a:solidFill>
                    <a:schemeClr val="tx1">
                      <a:lumMod val="50000"/>
                      <a:lumOff val="50000"/>
                    </a:schemeClr>
                  </a:solidFill>
                  <a:latin typeface="Century Gothic" panose="020B0502020202020204" pitchFamily="34" charset="0"/>
                  <a:ea typeface="+mj-ea"/>
                </a:rPr>
                <a:t>The user can demonstrate on a projector or computer</a:t>
              </a:r>
            </a:p>
          </p:txBody>
        </p:sp>
      </p:grpSp>
      <p:sp>
        <p:nvSpPr>
          <p:cNvPr id="68" name="圆角矩形 67"/>
          <p:cNvSpPr/>
          <p:nvPr/>
        </p:nvSpPr>
        <p:spPr>
          <a:xfrm>
            <a:off x="6443586" y="4094905"/>
            <a:ext cx="1918162" cy="1377994"/>
          </a:xfrm>
          <a:prstGeom prst="roundRect">
            <a:avLst/>
          </a:prstGeom>
          <a:blipFill>
            <a:blip r:embed="rId6"/>
            <a:srcRect/>
            <a:stretch>
              <a:fillRect l="-3927" r="-387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组合 68"/>
          <p:cNvGrpSpPr/>
          <p:nvPr/>
        </p:nvGrpSpPr>
        <p:grpSpPr>
          <a:xfrm>
            <a:off x="6151691" y="5552100"/>
            <a:ext cx="2501951" cy="682027"/>
            <a:chOff x="6673571" y="1960674"/>
            <a:chExt cx="2241974" cy="682027"/>
          </a:xfrm>
        </p:grpSpPr>
        <p:sp>
          <p:nvSpPr>
            <p:cNvPr id="70" name="矩形 69"/>
            <p:cNvSpPr/>
            <p:nvPr/>
          </p:nvSpPr>
          <p:spPr>
            <a:xfrm>
              <a:off x="6673571" y="1960674"/>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标题文字添加</a:t>
              </a:r>
            </a:p>
          </p:txBody>
        </p:sp>
        <p:sp>
          <p:nvSpPr>
            <p:cNvPr id="71" name="文本框 70"/>
            <p:cNvSpPr txBox="1"/>
            <p:nvPr/>
          </p:nvSpPr>
          <p:spPr>
            <a:xfrm>
              <a:off x="6838608" y="2304788"/>
              <a:ext cx="1911900" cy="33791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700" dirty="0">
                  <a:solidFill>
                    <a:schemeClr val="tx1">
                      <a:lumMod val="50000"/>
                      <a:lumOff val="50000"/>
                    </a:schemeClr>
                  </a:solidFill>
                  <a:latin typeface="Century Gothic" panose="020B0502020202020204" pitchFamily="34" charset="0"/>
                  <a:ea typeface="+mj-ea"/>
                </a:rPr>
                <a:t>The user can demonstrate on a projector or computer</a:t>
              </a:r>
            </a:p>
          </p:txBody>
        </p:sp>
      </p:grpSp>
      <p:sp>
        <p:nvSpPr>
          <p:cNvPr id="64" name="圆角矩形 63"/>
          <p:cNvSpPr/>
          <p:nvPr/>
        </p:nvSpPr>
        <p:spPr>
          <a:xfrm>
            <a:off x="9056916" y="4094905"/>
            <a:ext cx="1918162" cy="1377994"/>
          </a:xfrm>
          <a:prstGeom prst="roundRect">
            <a:avLst/>
          </a:prstGeom>
          <a:blipFill>
            <a:blip r:embed="rId5"/>
            <a:srcRect/>
            <a:stretch>
              <a:fillRect l="-3927" r="-387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组合 64"/>
          <p:cNvGrpSpPr/>
          <p:nvPr/>
        </p:nvGrpSpPr>
        <p:grpSpPr>
          <a:xfrm>
            <a:off x="8765021" y="5552100"/>
            <a:ext cx="2501951" cy="682027"/>
            <a:chOff x="6673571" y="1960674"/>
            <a:chExt cx="2241974" cy="682027"/>
          </a:xfrm>
        </p:grpSpPr>
        <p:sp>
          <p:nvSpPr>
            <p:cNvPr id="66" name="矩形 65"/>
            <p:cNvSpPr/>
            <p:nvPr/>
          </p:nvSpPr>
          <p:spPr>
            <a:xfrm>
              <a:off x="6673571" y="1960674"/>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标题文字添加</a:t>
              </a:r>
            </a:p>
          </p:txBody>
        </p:sp>
        <p:sp>
          <p:nvSpPr>
            <p:cNvPr id="67" name="文本框 66"/>
            <p:cNvSpPr txBox="1"/>
            <p:nvPr/>
          </p:nvSpPr>
          <p:spPr>
            <a:xfrm>
              <a:off x="6838608" y="2304788"/>
              <a:ext cx="1911900" cy="33791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700" dirty="0">
                  <a:solidFill>
                    <a:schemeClr val="tx1">
                      <a:lumMod val="50000"/>
                      <a:lumOff val="50000"/>
                    </a:schemeClr>
                  </a:solidFill>
                  <a:latin typeface="Century Gothic" panose="020B0502020202020204" pitchFamily="34" charset="0"/>
                  <a:ea typeface="+mj-ea"/>
                </a:rPr>
                <a:t>The user can demonstrate on a projector or computer</a:t>
              </a:r>
            </a:p>
          </p:txBody>
        </p:sp>
      </p:grpSp>
      <p:sp>
        <p:nvSpPr>
          <p:cNvPr id="36" name="文本框 35">
            <a:extLst>
              <a:ext uri="{FF2B5EF4-FFF2-40B4-BE49-F238E27FC236}">
                <a16:creationId xmlns="" xmlns:a16="http://schemas.microsoft.com/office/drawing/2014/main" id="{A021A4E1-E568-4A09-AEA4-E5F99E26365F}"/>
              </a:ext>
            </a:extLst>
          </p:cNvPr>
          <p:cNvSpPr txBox="1"/>
          <p:nvPr/>
        </p:nvSpPr>
        <p:spPr>
          <a:xfrm>
            <a:off x="419285" y="366875"/>
            <a:ext cx="923740"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bg1"/>
                </a:solidFill>
                <a:latin typeface="Century Gothic" panose="020B0502020202020204" pitchFamily="34" charset="0"/>
              </a:rPr>
              <a:t>03</a:t>
            </a:r>
            <a:endParaRPr lang="zh-CN" altLang="en-US" sz="4000" dirty="0">
              <a:solidFill>
                <a:schemeClr val="bg1"/>
              </a:solidFill>
              <a:latin typeface="Century Gothic" panose="020B0502020202020204" pitchFamily="34" charset="0"/>
            </a:endParaRPr>
          </a:p>
        </p:txBody>
      </p:sp>
      <p:grpSp>
        <p:nvGrpSpPr>
          <p:cNvPr id="37" name="组合 36">
            <a:extLst>
              <a:ext uri="{FF2B5EF4-FFF2-40B4-BE49-F238E27FC236}">
                <a16:creationId xmlns="" xmlns:a16="http://schemas.microsoft.com/office/drawing/2014/main" id="{5BB8DDD4-B5F3-460C-8C02-05D0FD52B85E}"/>
              </a:ext>
            </a:extLst>
          </p:cNvPr>
          <p:cNvGrpSpPr/>
          <p:nvPr/>
        </p:nvGrpSpPr>
        <p:grpSpPr>
          <a:xfrm>
            <a:off x="1473289" y="371367"/>
            <a:ext cx="4260761" cy="804130"/>
            <a:chOff x="7318011" y="1456480"/>
            <a:chExt cx="4260761" cy="804130"/>
          </a:xfrm>
        </p:grpSpPr>
        <p:sp>
          <p:nvSpPr>
            <p:cNvPr id="38" name="文本框 37">
              <a:extLst>
                <a:ext uri="{FF2B5EF4-FFF2-40B4-BE49-F238E27FC236}">
                  <a16:creationId xmlns="" xmlns:a16="http://schemas.microsoft.com/office/drawing/2014/main" id="{F693F382-5DD9-429B-8C44-AB4ABB001C31}"/>
                </a:ext>
              </a:extLst>
            </p:cNvPr>
            <p:cNvSpPr txBox="1"/>
            <p:nvPr/>
          </p:nvSpPr>
          <p:spPr>
            <a:xfrm>
              <a:off x="7318011" y="145648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tx1">
                      <a:lumMod val="85000"/>
                      <a:lumOff val="15000"/>
                    </a:schemeClr>
                  </a:solidFill>
                </a:rPr>
                <a:t>产品运营</a:t>
              </a:r>
            </a:p>
          </p:txBody>
        </p:sp>
        <p:sp>
          <p:nvSpPr>
            <p:cNvPr id="43" name="文本框 42">
              <a:extLst>
                <a:ext uri="{FF2B5EF4-FFF2-40B4-BE49-F238E27FC236}">
                  <a16:creationId xmlns="" xmlns:a16="http://schemas.microsoft.com/office/drawing/2014/main" id="{3489699A-27CC-4ED6-9B32-6F198E56DCE4}"/>
                </a:ext>
              </a:extLst>
            </p:cNvPr>
            <p:cNvSpPr txBox="1"/>
            <p:nvPr/>
          </p:nvSpPr>
          <p:spPr>
            <a:xfrm>
              <a:off x="7318011" y="1984059"/>
              <a:ext cx="4260761"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Century Gothic" panose="020B0502020202020204" pitchFamily="34" charset="0"/>
                  <a:ea typeface="+mj-ea"/>
                </a:rPr>
                <a:t>The user can demonstrate on a projector or computer</a:t>
              </a:r>
            </a:p>
          </p:txBody>
        </p:sp>
      </p:grpSp>
    </p:spTree>
    <p:extLst>
      <p:ext uri="{BB962C8B-B14F-4D97-AF65-F5344CB8AC3E}">
        <p14:creationId xmlns:p14="http://schemas.microsoft.com/office/powerpoint/2010/main" val="1980119682"/>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ppt_x"/>
                                          </p:val>
                                        </p:tav>
                                        <p:tav tm="100000">
                                          <p:val>
                                            <p:strVal val="#ppt_x"/>
                                          </p:val>
                                        </p:tav>
                                      </p:tavLst>
                                    </p:anim>
                                    <p:anim calcmode="lin" valueType="num">
                                      <p:cBhvr additive="base">
                                        <p:cTn id="12" dur="500" fill="hold"/>
                                        <p:tgtEl>
                                          <p:spTgt spid="2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500" fill="hold"/>
                                        <p:tgtEl>
                                          <p:spTgt spid="39"/>
                                        </p:tgtEl>
                                        <p:attrNameLst>
                                          <p:attrName>ppt_x</p:attrName>
                                        </p:attrNameLst>
                                      </p:cBhvr>
                                      <p:tavLst>
                                        <p:tav tm="0">
                                          <p:val>
                                            <p:strVal val="#ppt_x"/>
                                          </p:val>
                                        </p:tav>
                                        <p:tav tm="100000">
                                          <p:val>
                                            <p:strVal val="#ppt_x"/>
                                          </p:val>
                                        </p:tav>
                                      </p:tavLst>
                                    </p:anim>
                                    <p:anim calcmode="lin" valueType="num">
                                      <p:cBhvr additive="base">
                                        <p:cTn id="16" dur="500" fill="hold"/>
                                        <p:tgtEl>
                                          <p:spTgt spid="3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ppt_x"/>
                                          </p:val>
                                        </p:tav>
                                        <p:tav tm="100000">
                                          <p:val>
                                            <p:strVal val="#ppt_x"/>
                                          </p:val>
                                        </p:tav>
                                      </p:tavLst>
                                    </p:anim>
                                    <p:anim calcmode="lin" valueType="num">
                                      <p:cBhvr additive="base">
                                        <p:cTn id="20" dur="500" fill="hold"/>
                                        <p:tgtEl>
                                          <p:spTgt spid="4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6"/>
                                        </p:tgtEl>
                                        <p:attrNameLst>
                                          <p:attrName>style.visibility</p:attrName>
                                        </p:attrNameLst>
                                      </p:cBhvr>
                                      <p:to>
                                        <p:strVal val="visible"/>
                                      </p:to>
                                    </p:set>
                                    <p:anim calcmode="lin" valueType="num">
                                      <p:cBhvr additive="base">
                                        <p:cTn id="23" dur="500" fill="hold"/>
                                        <p:tgtEl>
                                          <p:spTgt spid="76"/>
                                        </p:tgtEl>
                                        <p:attrNameLst>
                                          <p:attrName>ppt_x</p:attrName>
                                        </p:attrNameLst>
                                      </p:cBhvr>
                                      <p:tavLst>
                                        <p:tav tm="0">
                                          <p:val>
                                            <p:strVal val="#ppt_x"/>
                                          </p:val>
                                        </p:tav>
                                        <p:tav tm="100000">
                                          <p:val>
                                            <p:strVal val="#ppt_x"/>
                                          </p:val>
                                        </p:tav>
                                      </p:tavLst>
                                    </p:anim>
                                    <p:anim calcmode="lin" valueType="num">
                                      <p:cBhvr additive="base">
                                        <p:cTn id="24" dur="500" fill="hold"/>
                                        <p:tgtEl>
                                          <p:spTgt spid="7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2"/>
                                        </p:tgtEl>
                                        <p:attrNameLst>
                                          <p:attrName>style.visibility</p:attrName>
                                        </p:attrNameLst>
                                      </p:cBhvr>
                                      <p:to>
                                        <p:strVal val="visible"/>
                                      </p:to>
                                    </p:set>
                                    <p:anim calcmode="lin" valueType="num">
                                      <p:cBhvr additive="base">
                                        <p:cTn id="27" dur="500" fill="hold"/>
                                        <p:tgtEl>
                                          <p:spTgt spid="72"/>
                                        </p:tgtEl>
                                        <p:attrNameLst>
                                          <p:attrName>ppt_x</p:attrName>
                                        </p:attrNameLst>
                                      </p:cBhvr>
                                      <p:tavLst>
                                        <p:tav tm="0">
                                          <p:val>
                                            <p:strVal val="#ppt_x"/>
                                          </p:val>
                                        </p:tav>
                                        <p:tav tm="100000">
                                          <p:val>
                                            <p:strVal val="#ppt_x"/>
                                          </p:val>
                                        </p:tav>
                                      </p:tavLst>
                                    </p:anim>
                                    <p:anim calcmode="lin" valueType="num">
                                      <p:cBhvr additive="base">
                                        <p:cTn id="28" dur="500" fill="hold"/>
                                        <p:tgtEl>
                                          <p:spTgt spid="7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8"/>
                                        </p:tgtEl>
                                        <p:attrNameLst>
                                          <p:attrName>style.visibility</p:attrName>
                                        </p:attrNameLst>
                                      </p:cBhvr>
                                      <p:to>
                                        <p:strVal val="visible"/>
                                      </p:to>
                                    </p:set>
                                    <p:anim calcmode="lin" valueType="num">
                                      <p:cBhvr additive="base">
                                        <p:cTn id="31" dur="500" fill="hold"/>
                                        <p:tgtEl>
                                          <p:spTgt spid="68"/>
                                        </p:tgtEl>
                                        <p:attrNameLst>
                                          <p:attrName>ppt_x</p:attrName>
                                        </p:attrNameLst>
                                      </p:cBhvr>
                                      <p:tavLst>
                                        <p:tav tm="0">
                                          <p:val>
                                            <p:strVal val="#ppt_x"/>
                                          </p:val>
                                        </p:tav>
                                        <p:tav tm="100000">
                                          <p:val>
                                            <p:strVal val="#ppt_x"/>
                                          </p:val>
                                        </p:tav>
                                      </p:tavLst>
                                    </p:anim>
                                    <p:anim calcmode="lin" valueType="num">
                                      <p:cBhvr additive="base">
                                        <p:cTn id="32" dur="500" fill="hold"/>
                                        <p:tgtEl>
                                          <p:spTgt spid="6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additive="base">
                                        <p:cTn id="35" dur="500" fill="hold"/>
                                        <p:tgtEl>
                                          <p:spTgt spid="64"/>
                                        </p:tgtEl>
                                        <p:attrNameLst>
                                          <p:attrName>ppt_x</p:attrName>
                                        </p:attrNameLst>
                                      </p:cBhvr>
                                      <p:tavLst>
                                        <p:tav tm="0">
                                          <p:val>
                                            <p:strVal val="#ppt_x"/>
                                          </p:val>
                                        </p:tav>
                                        <p:tav tm="100000">
                                          <p:val>
                                            <p:strVal val="#ppt_x"/>
                                          </p:val>
                                        </p:tav>
                                      </p:tavLst>
                                    </p:anim>
                                    <p:anim calcmode="lin" valueType="num">
                                      <p:cBhvr additive="base">
                                        <p:cTn id="36" dur="500" fill="hold"/>
                                        <p:tgtEl>
                                          <p:spTgt spid="64"/>
                                        </p:tgtEl>
                                        <p:attrNameLst>
                                          <p:attrName>ppt_y</p:attrName>
                                        </p:attrNameLst>
                                      </p:cBhvr>
                                      <p:tavLst>
                                        <p:tav tm="0">
                                          <p:val>
                                            <p:strVal val="1+#ppt_h/2"/>
                                          </p:val>
                                        </p:tav>
                                        <p:tav tm="100000">
                                          <p:val>
                                            <p:strVal val="#ppt_y"/>
                                          </p:val>
                                        </p:tav>
                                      </p:tavLst>
                                    </p:anim>
                                  </p:childTnLst>
                                </p:cTn>
                              </p:par>
                            </p:childTnLst>
                          </p:cTn>
                        </p:par>
                        <p:par>
                          <p:cTn id="37" fill="hold">
                            <p:stCondLst>
                              <p:cond delay="500"/>
                            </p:stCondLst>
                            <p:childTnLst>
                              <p:par>
                                <p:cTn id="38" presetID="53" presetClass="entr" presetSubtype="16" fill="hold" nodeType="after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p:cTn id="40" dur="500" fill="hold"/>
                                        <p:tgtEl>
                                          <p:spTgt spid="4"/>
                                        </p:tgtEl>
                                        <p:attrNameLst>
                                          <p:attrName>ppt_w</p:attrName>
                                        </p:attrNameLst>
                                      </p:cBhvr>
                                      <p:tavLst>
                                        <p:tav tm="0">
                                          <p:val>
                                            <p:fltVal val="0"/>
                                          </p:val>
                                        </p:tav>
                                        <p:tav tm="100000">
                                          <p:val>
                                            <p:strVal val="#ppt_w"/>
                                          </p:val>
                                        </p:tav>
                                      </p:tavLst>
                                    </p:anim>
                                    <p:anim calcmode="lin" valueType="num">
                                      <p:cBhvr>
                                        <p:cTn id="41" dur="500" fill="hold"/>
                                        <p:tgtEl>
                                          <p:spTgt spid="4"/>
                                        </p:tgtEl>
                                        <p:attrNameLst>
                                          <p:attrName>ppt_h</p:attrName>
                                        </p:attrNameLst>
                                      </p:cBhvr>
                                      <p:tavLst>
                                        <p:tav tm="0">
                                          <p:val>
                                            <p:fltVal val="0"/>
                                          </p:val>
                                        </p:tav>
                                        <p:tav tm="100000">
                                          <p:val>
                                            <p:strVal val="#ppt_h"/>
                                          </p:val>
                                        </p:tav>
                                      </p:tavLst>
                                    </p:anim>
                                    <p:animEffect transition="in" filter="fade">
                                      <p:cBhvr>
                                        <p:cTn id="42" dur="500"/>
                                        <p:tgtEl>
                                          <p:spTgt spid="4"/>
                                        </p:tgtEl>
                                      </p:cBhvr>
                                    </p:animEffect>
                                  </p:childTnLst>
                                </p:cTn>
                              </p:par>
                              <p:par>
                                <p:cTn id="43" presetID="53" presetClass="entr" presetSubtype="16" fill="hold" nodeType="with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p:cTn id="45" dur="500" fill="hold"/>
                                        <p:tgtEl>
                                          <p:spTgt spid="30"/>
                                        </p:tgtEl>
                                        <p:attrNameLst>
                                          <p:attrName>ppt_w</p:attrName>
                                        </p:attrNameLst>
                                      </p:cBhvr>
                                      <p:tavLst>
                                        <p:tav tm="0">
                                          <p:val>
                                            <p:fltVal val="0"/>
                                          </p:val>
                                        </p:tav>
                                        <p:tav tm="100000">
                                          <p:val>
                                            <p:strVal val="#ppt_w"/>
                                          </p:val>
                                        </p:tav>
                                      </p:tavLst>
                                    </p:anim>
                                    <p:anim calcmode="lin" valueType="num">
                                      <p:cBhvr>
                                        <p:cTn id="46" dur="500" fill="hold"/>
                                        <p:tgtEl>
                                          <p:spTgt spid="30"/>
                                        </p:tgtEl>
                                        <p:attrNameLst>
                                          <p:attrName>ppt_h</p:attrName>
                                        </p:attrNameLst>
                                      </p:cBhvr>
                                      <p:tavLst>
                                        <p:tav tm="0">
                                          <p:val>
                                            <p:fltVal val="0"/>
                                          </p:val>
                                        </p:tav>
                                        <p:tav tm="100000">
                                          <p:val>
                                            <p:strVal val="#ppt_h"/>
                                          </p:val>
                                        </p:tav>
                                      </p:tavLst>
                                    </p:anim>
                                    <p:animEffect transition="in" filter="fade">
                                      <p:cBhvr>
                                        <p:cTn id="47" dur="500"/>
                                        <p:tgtEl>
                                          <p:spTgt spid="30"/>
                                        </p:tgtEl>
                                      </p:cBhvr>
                                    </p:animEffect>
                                  </p:childTnLst>
                                </p:cTn>
                              </p:par>
                              <p:par>
                                <p:cTn id="48" presetID="53" presetClass="entr" presetSubtype="16" fill="hold" nodeType="withEffect">
                                  <p:stCondLst>
                                    <p:cond delay="0"/>
                                  </p:stCondLst>
                                  <p:childTnLst>
                                    <p:set>
                                      <p:cBhvr>
                                        <p:cTn id="49" dur="1" fill="hold">
                                          <p:stCondLst>
                                            <p:cond delay="0"/>
                                          </p:stCondLst>
                                        </p:cTn>
                                        <p:tgtEl>
                                          <p:spTgt spid="40"/>
                                        </p:tgtEl>
                                        <p:attrNameLst>
                                          <p:attrName>style.visibility</p:attrName>
                                        </p:attrNameLst>
                                      </p:cBhvr>
                                      <p:to>
                                        <p:strVal val="visible"/>
                                      </p:to>
                                    </p:set>
                                    <p:anim calcmode="lin" valueType="num">
                                      <p:cBhvr>
                                        <p:cTn id="50" dur="500" fill="hold"/>
                                        <p:tgtEl>
                                          <p:spTgt spid="40"/>
                                        </p:tgtEl>
                                        <p:attrNameLst>
                                          <p:attrName>ppt_w</p:attrName>
                                        </p:attrNameLst>
                                      </p:cBhvr>
                                      <p:tavLst>
                                        <p:tav tm="0">
                                          <p:val>
                                            <p:fltVal val="0"/>
                                          </p:val>
                                        </p:tav>
                                        <p:tav tm="100000">
                                          <p:val>
                                            <p:strVal val="#ppt_w"/>
                                          </p:val>
                                        </p:tav>
                                      </p:tavLst>
                                    </p:anim>
                                    <p:anim calcmode="lin" valueType="num">
                                      <p:cBhvr>
                                        <p:cTn id="51" dur="500" fill="hold"/>
                                        <p:tgtEl>
                                          <p:spTgt spid="40"/>
                                        </p:tgtEl>
                                        <p:attrNameLst>
                                          <p:attrName>ppt_h</p:attrName>
                                        </p:attrNameLst>
                                      </p:cBhvr>
                                      <p:tavLst>
                                        <p:tav tm="0">
                                          <p:val>
                                            <p:fltVal val="0"/>
                                          </p:val>
                                        </p:tav>
                                        <p:tav tm="100000">
                                          <p:val>
                                            <p:strVal val="#ppt_h"/>
                                          </p:val>
                                        </p:tav>
                                      </p:tavLst>
                                    </p:anim>
                                    <p:animEffect transition="in" filter="fade">
                                      <p:cBhvr>
                                        <p:cTn id="52" dur="500"/>
                                        <p:tgtEl>
                                          <p:spTgt spid="40"/>
                                        </p:tgtEl>
                                      </p:cBhvr>
                                    </p:animEffect>
                                  </p:childTnLst>
                                </p:cTn>
                              </p:par>
                              <p:par>
                                <p:cTn id="53" presetID="53" presetClass="entr" presetSubtype="16" fill="hold" nodeType="withEffect">
                                  <p:stCondLst>
                                    <p:cond delay="0"/>
                                  </p:stCondLst>
                                  <p:childTnLst>
                                    <p:set>
                                      <p:cBhvr>
                                        <p:cTn id="54" dur="1" fill="hold">
                                          <p:stCondLst>
                                            <p:cond delay="0"/>
                                          </p:stCondLst>
                                        </p:cTn>
                                        <p:tgtEl>
                                          <p:spTgt spid="50"/>
                                        </p:tgtEl>
                                        <p:attrNameLst>
                                          <p:attrName>style.visibility</p:attrName>
                                        </p:attrNameLst>
                                      </p:cBhvr>
                                      <p:to>
                                        <p:strVal val="visible"/>
                                      </p:to>
                                    </p:set>
                                    <p:anim calcmode="lin" valueType="num">
                                      <p:cBhvr>
                                        <p:cTn id="55" dur="500" fill="hold"/>
                                        <p:tgtEl>
                                          <p:spTgt spid="50"/>
                                        </p:tgtEl>
                                        <p:attrNameLst>
                                          <p:attrName>ppt_w</p:attrName>
                                        </p:attrNameLst>
                                      </p:cBhvr>
                                      <p:tavLst>
                                        <p:tav tm="0">
                                          <p:val>
                                            <p:fltVal val="0"/>
                                          </p:val>
                                        </p:tav>
                                        <p:tav tm="100000">
                                          <p:val>
                                            <p:strVal val="#ppt_w"/>
                                          </p:val>
                                        </p:tav>
                                      </p:tavLst>
                                    </p:anim>
                                    <p:anim calcmode="lin" valueType="num">
                                      <p:cBhvr>
                                        <p:cTn id="56" dur="500" fill="hold"/>
                                        <p:tgtEl>
                                          <p:spTgt spid="50"/>
                                        </p:tgtEl>
                                        <p:attrNameLst>
                                          <p:attrName>ppt_h</p:attrName>
                                        </p:attrNameLst>
                                      </p:cBhvr>
                                      <p:tavLst>
                                        <p:tav tm="0">
                                          <p:val>
                                            <p:fltVal val="0"/>
                                          </p:val>
                                        </p:tav>
                                        <p:tav tm="100000">
                                          <p:val>
                                            <p:strVal val="#ppt_h"/>
                                          </p:val>
                                        </p:tav>
                                      </p:tavLst>
                                    </p:anim>
                                    <p:animEffect transition="in" filter="fade">
                                      <p:cBhvr>
                                        <p:cTn id="57" dur="500"/>
                                        <p:tgtEl>
                                          <p:spTgt spid="50"/>
                                        </p:tgtEl>
                                      </p:cBhvr>
                                    </p:animEffect>
                                  </p:childTnLst>
                                </p:cTn>
                              </p:par>
                              <p:par>
                                <p:cTn id="58" presetID="53" presetClass="entr" presetSubtype="16" fill="hold" nodeType="withEffect">
                                  <p:stCondLst>
                                    <p:cond delay="0"/>
                                  </p:stCondLst>
                                  <p:childTnLst>
                                    <p:set>
                                      <p:cBhvr>
                                        <p:cTn id="59" dur="1" fill="hold">
                                          <p:stCondLst>
                                            <p:cond delay="0"/>
                                          </p:stCondLst>
                                        </p:cTn>
                                        <p:tgtEl>
                                          <p:spTgt spid="65"/>
                                        </p:tgtEl>
                                        <p:attrNameLst>
                                          <p:attrName>style.visibility</p:attrName>
                                        </p:attrNameLst>
                                      </p:cBhvr>
                                      <p:to>
                                        <p:strVal val="visible"/>
                                      </p:to>
                                    </p:set>
                                    <p:anim calcmode="lin" valueType="num">
                                      <p:cBhvr>
                                        <p:cTn id="60" dur="500" fill="hold"/>
                                        <p:tgtEl>
                                          <p:spTgt spid="65"/>
                                        </p:tgtEl>
                                        <p:attrNameLst>
                                          <p:attrName>ppt_w</p:attrName>
                                        </p:attrNameLst>
                                      </p:cBhvr>
                                      <p:tavLst>
                                        <p:tav tm="0">
                                          <p:val>
                                            <p:fltVal val="0"/>
                                          </p:val>
                                        </p:tav>
                                        <p:tav tm="100000">
                                          <p:val>
                                            <p:strVal val="#ppt_w"/>
                                          </p:val>
                                        </p:tav>
                                      </p:tavLst>
                                    </p:anim>
                                    <p:anim calcmode="lin" valueType="num">
                                      <p:cBhvr>
                                        <p:cTn id="61" dur="500" fill="hold"/>
                                        <p:tgtEl>
                                          <p:spTgt spid="65"/>
                                        </p:tgtEl>
                                        <p:attrNameLst>
                                          <p:attrName>ppt_h</p:attrName>
                                        </p:attrNameLst>
                                      </p:cBhvr>
                                      <p:tavLst>
                                        <p:tav tm="0">
                                          <p:val>
                                            <p:fltVal val="0"/>
                                          </p:val>
                                        </p:tav>
                                        <p:tav tm="100000">
                                          <p:val>
                                            <p:strVal val="#ppt_h"/>
                                          </p:val>
                                        </p:tav>
                                      </p:tavLst>
                                    </p:anim>
                                    <p:animEffect transition="in" filter="fade">
                                      <p:cBhvr>
                                        <p:cTn id="62" dur="500"/>
                                        <p:tgtEl>
                                          <p:spTgt spid="65"/>
                                        </p:tgtEl>
                                      </p:cBhvr>
                                    </p:animEffect>
                                  </p:childTnLst>
                                </p:cTn>
                              </p:par>
                              <p:par>
                                <p:cTn id="63" presetID="53" presetClass="entr" presetSubtype="16" fill="hold" nodeType="withEffect">
                                  <p:stCondLst>
                                    <p:cond delay="0"/>
                                  </p:stCondLst>
                                  <p:childTnLst>
                                    <p:set>
                                      <p:cBhvr>
                                        <p:cTn id="64" dur="1" fill="hold">
                                          <p:stCondLst>
                                            <p:cond delay="0"/>
                                          </p:stCondLst>
                                        </p:cTn>
                                        <p:tgtEl>
                                          <p:spTgt spid="69"/>
                                        </p:tgtEl>
                                        <p:attrNameLst>
                                          <p:attrName>style.visibility</p:attrName>
                                        </p:attrNameLst>
                                      </p:cBhvr>
                                      <p:to>
                                        <p:strVal val="visible"/>
                                      </p:to>
                                    </p:set>
                                    <p:anim calcmode="lin" valueType="num">
                                      <p:cBhvr>
                                        <p:cTn id="65" dur="500" fill="hold"/>
                                        <p:tgtEl>
                                          <p:spTgt spid="69"/>
                                        </p:tgtEl>
                                        <p:attrNameLst>
                                          <p:attrName>ppt_w</p:attrName>
                                        </p:attrNameLst>
                                      </p:cBhvr>
                                      <p:tavLst>
                                        <p:tav tm="0">
                                          <p:val>
                                            <p:fltVal val="0"/>
                                          </p:val>
                                        </p:tav>
                                        <p:tav tm="100000">
                                          <p:val>
                                            <p:strVal val="#ppt_w"/>
                                          </p:val>
                                        </p:tav>
                                      </p:tavLst>
                                    </p:anim>
                                    <p:anim calcmode="lin" valueType="num">
                                      <p:cBhvr>
                                        <p:cTn id="66" dur="500" fill="hold"/>
                                        <p:tgtEl>
                                          <p:spTgt spid="69"/>
                                        </p:tgtEl>
                                        <p:attrNameLst>
                                          <p:attrName>ppt_h</p:attrName>
                                        </p:attrNameLst>
                                      </p:cBhvr>
                                      <p:tavLst>
                                        <p:tav tm="0">
                                          <p:val>
                                            <p:fltVal val="0"/>
                                          </p:val>
                                        </p:tav>
                                        <p:tav tm="100000">
                                          <p:val>
                                            <p:strVal val="#ppt_h"/>
                                          </p:val>
                                        </p:tav>
                                      </p:tavLst>
                                    </p:anim>
                                    <p:animEffect transition="in" filter="fade">
                                      <p:cBhvr>
                                        <p:cTn id="67" dur="500"/>
                                        <p:tgtEl>
                                          <p:spTgt spid="69"/>
                                        </p:tgtEl>
                                      </p:cBhvr>
                                    </p:animEffect>
                                  </p:childTnLst>
                                </p:cTn>
                              </p:par>
                              <p:par>
                                <p:cTn id="68" presetID="53" presetClass="entr" presetSubtype="16" fill="hold" nodeType="withEffect">
                                  <p:stCondLst>
                                    <p:cond delay="0"/>
                                  </p:stCondLst>
                                  <p:childTnLst>
                                    <p:set>
                                      <p:cBhvr>
                                        <p:cTn id="69" dur="1" fill="hold">
                                          <p:stCondLst>
                                            <p:cond delay="0"/>
                                          </p:stCondLst>
                                        </p:cTn>
                                        <p:tgtEl>
                                          <p:spTgt spid="73"/>
                                        </p:tgtEl>
                                        <p:attrNameLst>
                                          <p:attrName>style.visibility</p:attrName>
                                        </p:attrNameLst>
                                      </p:cBhvr>
                                      <p:to>
                                        <p:strVal val="visible"/>
                                      </p:to>
                                    </p:set>
                                    <p:anim calcmode="lin" valueType="num">
                                      <p:cBhvr>
                                        <p:cTn id="70" dur="500" fill="hold"/>
                                        <p:tgtEl>
                                          <p:spTgt spid="73"/>
                                        </p:tgtEl>
                                        <p:attrNameLst>
                                          <p:attrName>ppt_w</p:attrName>
                                        </p:attrNameLst>
                                      </p:cBhvr>
                                      <p:tavLst>
                                        <p:tav tm="0">
                                          <p:val>
                                            <p:fltVal val="0"/>
                                          </p:val>
                                        </p:tav>
                                        <p:tav tm="100000">
                                          <p:val>
                                            <p:strVal val="#ppt_w"/>
                                          </p:val>
                                        </p:tav>
                                      </p:tavLst>
                                    </p:anim>
                                    <p:anim calcmode="lin" valueType="num">
                                      <p:cBhvr>
                                        <p:cTn id="71" dur="500" fill="hold"/>
                                        <p:tgtEl>
                                          <p:spTgt spid="73"/>
                                        </p:tgtEl>
                                        <p:attrNameLst>
                                          <p:attrName>ppt_h</p:attrName>
                                        </p:attrNameLst>
                                      </p:cBhvr>
                                      <p:tavLst>
                                        <p:tav tm="0">
                                          <p:val>
                                            <p:fltVal val="0"/>
                                          </p:val>
                                        </p:tav>
                                        <p:tav tm="100000">
                                          <p:val>
                                            <p:strVal val="#ppt_h"/>
                                          </p:val>
                                        </p:tav>
                                      </p:tavLst>
                                    </p:anim>
                                    <p:animEffect transition="in" filter="fade">
                                      <p:cBhvr>
                                        <p:cTn id="72" dur="500"/>
                                        <p:tgtEl>
                                          <p:spTgt spid="73"/>
                                        </p:tgtEl>
                                      </p:cBhvr>
                                    </p:animEffect>
                                  </p:childTnLst>
                                </p:cTn>
                              </p:par>
                              <p:par>
                                <p:cTn id="73" presetID="53" presetClass="entr" presetSubtype="16" fill="hold" nodeType="withEffect">
                                  <p:stCondLst>
                                    <p:cond delay="0"/>
                                  </p:stCondLst>
                                  <p:childTnLst>
                                    <p:set>
                                      <p:cBhvr>
                                        <p:cTn id="74" dur="1" fill="hold">
                                          <p:stCondLst>
                                            <p:cond delay="0"/>
                                          </p:stCondLst>
                                        </p:cTn>
                                        <p:tgtEl>
                                          <p:spTgt spid="77"/>
                                        </p:tgtEl>
                                        <p:attrNameLst>
                                          <p:attrName>style.visibility</p:attrName>
                                        </p:attrNameLst>
                                      </p:cBhvr>
                                      <p:to>
                                        <p:strVal val="visible"/>
                                      </p:to>
                                    </p:set>
                                    <p:anim calcmode="lin" valueType="num">
                                      <p:cBhvr>
                                        <p:cTn id="75" dur="500" fill="hold"/>
                                        <p:tgtEl>
                                          <p:spTgt spid="77"/>
                                        </p:tgtEl>
                                        <p:attrNameLst>
                                          <p:attrName>ppt_w</p:attrName>
                                        </p:attrNameLst>
                                      </p:cBhvr>
                                      <p:tavLst>
                                        <p:tav tm="0">
                                          <p:val>
                                            <p:fltVal val="0"/>
                                          </p:val>
                                        </p:tav>
                                        <p:tav tm="100000">
                                          <p:val>
                                            <p:strVal val="#ppt_w"/>
                                          </p:val>
                                        </p:tav>
                                      </p:tavLst>
                                    </p:anim>
                                    <p:anim calcmode="lin" valueType="num">
                                      <p:cBhvr>
                                        <p:cTn id="76" dur="500" fill="hold"/>
                                        <p:tgtEl>
                                          <p:spTgt spid="77"/>
                                        </p:tgtEl>
                                        <p:attrNameLst>
                                          <p:attrName>ppt_h</p:attrName>
                                        </p:attrNameLst>
                                      </p:cBhvr>
                                      <p:tavLst>
                                        <p:tav tm="0">
                                          <p:val>
                                            <p:fltVal val="0"/>
                                          </p:val>
                                        </p:tav>
                                        <p:tav tm="100000">
                                          <p:val>
                                            <p:strVal val="#ppt_h"/>
                                          </p:val>
                                        </p:tav>
                                      </p:tavLst>
                                    </p:anim>
                                    <p:animEffect transition="in" filter="fade">
                                      <p:cBhvr>
                                        <p:cTn id="77"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9" grpId="0" animBg="1"/>
      <p:bldP spid="39" grpId="0" animBg="1"/>
      <p:bldP spid="49" grpId="0" animBg="1"/>
      <p:bldP spid="76" grpId="0" animBg="1"/>
      <p:bldP spid="72" grpId="0" animBg="1"/>
      <p:bldP spid="68" grpId="0" animBg="1"/>
      <p:bldP spid="6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09113016-a0e1-4f36-94ab-35f9400fed7c" descr="iBwAAB+LCAAAAAAABADlmMuO2jAUht/FbXdolItNILvQihb1MqOC2kXFwk0McZs4KDEjOoh3HweSYEOgnlUbIzZwLvH/Hx99itiC1/zPigAfTFOc83cUL3OcTjhJQQ9MIuCzdZL0wIiyiLLl+zxbrwrg/9g2bXLmO+XxN5ysSdnLKKc4Ofz0z+rrss+U0XSdVmXWnSVCeCOFbOsQpFGUELlswjjJH5sT7DK2/z7luThgnOUp5uLArbV7A6oU8GH/ztqVzRHZiKYemB1k1XoqeeUAWn2WidLmQ1ZwmrFjxwMWcyNCUovZk6ZjqZBFck5DnAQJXbKUsFKxMEB4GIvshyynTxnjav4TWXCR/EjIqhrflD6J4xY4KUg9hBivyBdxTO1tH7BF21eSYE4flQolZoNd46opKodxWtZTnjxvZnmcjXAqJCsj3vUujmdGNvxlAy075Gm2Xf0lM3s55QNk6ZWENt3zFuXN1r/Nkiz/+9bXZWf5+8WChmQWk5TUNTPKeMAiITqqV36U02XMGSmKKnD/8xcJudTmo7JqXcTima/GY+h4/SAAtT1r17b69YG6q39Sr3NP+xb5ooTfgvAgDMWYK+UHQ/v4mc9a/oWrHOHwd7OTkzBjZytZa1Yu9hC8spD/zKnzoqW9Zu7q1v7nrPYGMqudG2O1o8NqR4/VjsJqp7usdkxidV9hte0NgsBuZbVjIqsdmdWOyazWNddlVg+GMqvdG2O1q8NqV4/VrsJqt7usdk1itae+V1tBf+i2sto1kdWuzGrXZFbrmusyqz0ksxreGKuhDquhHquhwmrYXVZDk1g9UFiNnP4gQK2shiayGsqshiazWtdcp1mt/AeCbozVSIfVSI/VSGE16i6rkUmsti0F1p43gMN2WCMTYY1M5rOuubn4PAPP1INJiBwAAA==">
            <a:extLst>
              <a:ext uri="{FF2B5EF4-FFF2-40B4-BE49-F238E27FC236}">
                <a16:creationId xmlns="" xmlns:a16="http://schemas.microsoft.com/office/drawing/2014/main" id="{8DDAC9A6-5C2D-4C30-802C-D28FA2A884B2}"/>
              </a:ext>
            </a:extLst>
          </p:cNvPr>
          <p:cNvGrpSpPr>
            <a:grpSpLocks noChangeAspect="1"/>
          </p:cNvGrpSpPr>
          <p:nvPr/>
        </p:nvGrpSpPr>
        <p:grpSpPr>
          <a:xfrm>
            <a:off x="1333763" y="1984407"/>
            <a:ext cx="6698080" cy="3609911"/>
            <a:chOff x="3363760" y="915600"/>
            <a:chExt cx="5579051" cy="4882202"/>
          </a:xfrm>
        </p:grpSpPr>
        <p:sp>
          <p:nvSpPr>
            <p:cNvPr id="3" name="BackShape1">
              <a:extLst>
                <a:ext uri="{FF2B5EF4-FFF2-40B4-BE49-F238E27FC236}">
                  <a16:creationId xmlns="" xmlns:a16="http://schemas.microsoft.com/office/drawing/2014/main" id="{526C6DA2-B67D-4307-B0A5-A9F9BED433AD}"/>
                </a:ext>
              </a:extLst>
            </p:cNvPr>
            <p:cNvSpPr/>
            <p:nvPr/>
          </p:nvSpPr>
          <p:spPr>
            <a:xfrm>
              <a:off x="3363762" y="1319916"/>
              <a:ext cx="4816140" cy="440122"/>
            </a:xfrm>
            <a:prstGeom prst="roundRect">
              <a:avLst>
                <a:gd name="adj" fmla="val 50000"/>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i="1">
                <a:solidFill>
                  <a:schemeClr val="tx1">
                    <a:lumMod val="75000"/>
                    <a:lumOff val="25000"/>
                  </a:schemeClr>
                </a:solidFill>
                <a:latin typeface="Century Gothic" panose="020B0502020202020204" pitchFamily="34" charset="0"/>
              </a:endParaRPr>
            </a:p>
          </p:txBody>
        </p:sp>
        <p:sp>
          <p:nvSpPr>
            <p:cNvPr id="4" name="RelativeShape1">
              <a:extLst>
                <a:ext uri="{FF2B5EF4-FFF2-40B4-BE49-F238E27FC236}">
                  <a16:creationId xmlns="" xmlns:a16="http://schemas.microsoft.com/office/drawing/2014/main" id="{CBFE7EE6-D151-4BEE-B68B-B27F301762EC}"/>
                </a:ext>
              </a:extLst>
            </p:cNvPr>
            <p:cNvSpPr/>
            <p:nvPr/>
          </p:nvSpPr>
          <p:spPr>
            <a:xfrm>
              <a:off x="3464259" y="1403336"/>
              <a:ext cx="4615146" cy="27328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i="1">
                <a:solidFill>
                  <a:schemeClr val="tx1">
                    <a:lumMod val="75000"/>
                    <a:lumOff val="25000"/>
                  </a:schemeClr>
                </a:solidFill>
                <a:latin typeface="Century Gothic" panose="020B0502020202020204" pitchFamily="34" charset="0"/>
              </a:endParaRPr>
            </a:p>
          </p:txBody>
        </p:sp>
        <p:sp>
          <p:nvSpPr>
            <p:cNvPr id="5" name="ValueShape1">
              <a:extLst>
                <a:ext uri="{FF2B5EF4-FFF2-40B4-BE49-F238E27FC236}">
                  <a16:creationId xmlns="" xmlns:a16="http://schemas.microsoft.com/office/drawing/2014/main" id="{127D3178-4C51-4493-9BAF-5A66BC1ECFC0}"/>
                </a:ext>
              </a:extLst>
            </p:cNvPr>
            <p:cNvSpPr/>
            <p:nvPr/>
          </p:nvSpPr>
          <p:spPr>
            <a:xfrm>
              <a:off x="3464259" y="1403337"/>
              <a:ext cx="2030664" cy="273283"/>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i="1">
                <a:solidFill>
                  <a:schemeClr val="tx1">
                    <a:lumMod val="75000"/>
                    <a:lumOff val="25000"/>
                  </a:schemeClr>
                </a:solidFill>
                <a:latin typeface="Century Gothic" panose="020B0502020202020204" pitchFamily="34" charset="0"/>
              </a:endParaRPr>
            </a:p>
          </p:txBody>
        </p:sp>
        <p:sp>
          <p:nvSpPr>
            <p:cNvPr id="6" name="ValueText1">
              <a:extLst>
                <a:ext uri="{FF2B5EF4-FFF2-40B4-BE49-F238E27FC236}">
                  <a16:creationId xmlns="" xmlns:a16="http://schemas.microsoft.com/office/drawing/2014/main" id="{804DACA5-E2E7-41DD-8D98-D195C80A6A5C}"/>
                </a:ext>
              </a:extLst>
            </p:cNvPr>
            <p:cNvSpPr txBox="1"/>
            <p:nvPr/>
          </p:nvSpPr>
          <p:spPr>
            <a:xfrm>
              <a:off x="8360030" y="1319916"/>
              <a:ext cx="582781" cy="437086"/>
            </a:xfrm>
            <a:prstGeom prst="rect">
              <a:avLst/>
            </a:prstGeom>
            <a:noFill/>
          </p:spPr>
          <p:txBody>
            <a:bodyPr wrap="square" anchor="ctr" anchorCtr="1">
              <a:prstTxWarp prst="textPlain">
                <a:avLst/>
              </a:prstTxWarp>
              <a:normAutofit fontScale="92500" lnSpcReduction="20000"/>
            </a:bodyPr>
            <a:lstStyle/>
            <a:p>
              <a:r>
                <a:rPr lang="en-US" altLang="zh-CN" i="1" dirty="0">
                  <a:solidFill>
                    <a:schemeClr val="tx1">
                      <a:lumMod val="75000"/>
                      <a:lumOff val="25000"/>
                    </a:schemeClr>
                  </a:solidFill>
                  <a:latin typeface="Century Gothic" panose="020B0502020202020204" pitchFamily="34" charset="0"/>
                </a:rPr>
                <a:t>44%</a:t>
              </a:r>
            </a:p>
          </p:txBody>
        </p:sp>
        <p:sp>
          <p:nvSpPr>
            <p:cNvPr id="7" name="CustomText1">
              <a:extLst>
                <a:ext uri="{FF2B5EF4-FFF2-40B4-BE49-F238E27FC236}">
                  <a16:creationId xmlns="" xmlns:a16="http://schemas.microsoft.com/office/drawing/2014/main" id="{B8BECDA8-C782-4B80-801B-972364E3B15F}"/>
                </a:ext>
              </a:extLst>
            </p:cNvPr>
            <p:cNvSpPr/>
            <p:nvPr/>
          </p:nvSpPr>
          <p:spPr>
            <a:xfrm>
              <a:off x="3363760" y="915600"/>
              <a:ext cx="4816140" cy="320897"/>
            </a:xfrm>
            <a:prstGeom prst="rect">
              <a:avLst/>
            </a:prstGeom>
            <a:noFill/>
          </p:spPr>
          <p:txBody>
            <a:bodyPr wrap="none" lIns="0" tIns="0" rIns="0" bIns="0">
              <a:noAutofit/>
            </a:bodyPr>
            <a:lstStyle/>
            <a:p>
              <a:r>
                <a:rPr lang="en-US" altLang="zh-CN" sz="1600" i="1" dirty="0">
                  <a:solidFill>
                    <a:schemeClr val="tx1">
                      <a:lumMod val="75000"/>
                      <a:lumOff val="25000"/>
                    </a:schemeClr>
                  </a:solidFill>
                  <a:latin typeface="Century Gothic" panose="020B0502020202020204" pitchFamily="34" charset="0"/>
                </a:rPr>
                <a:t>Supporting text here</a:t>
              </a:r>
            </a:p>
          </p:txBody>
        </p:sp>
        <p:sp>
          <p:nvSpPr>
            <p:cNvPr id="8" name="BackShape2">
              <a:extLst>
                <a:ext uri="{FF2B5EF4-FFF2-40B4-BE49-F238E27FC236}">
                  <a16:creationId xmlns="" xmlns:a16="http://schemas.microsoft.com/office/drawing/2014/main" id="{3662434F-C347-463F-A9BD-574C5B0C9DB1}"/>
                </a:ext>
              </a:extLst>
            </p:cNvPr>
            <p:cNvSpPr/>
            <p:nvPr/>
          </p:nvSpPr>
          <p:spPr>
            <a:xfrm>
              <a:off x="3363762" y="2329357"/>
              <a:ext cx="4816140" cy="440122"/>
            </a:xfrm>
            <a:prstGeom prst="roundRect">
              <a:avLst>
                <a:gd name="adj" fmla="val 50000"/>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i="1">
                <a:solidFill>
                  <a:schemeClr val="tx1">
                    <a:lumMod val="75000"/>
                    <a:lumOff val="25000"/>
                  </a:schemeClr>
                </a:solidFill>
                <a:latin typeface="Century Gothic" panose="020B0502020202020204" pitchFamily="34" charset="0"/>
              </a:endParaRPr>
            </a:p>
          </p:txBody>
        </p:sp>
        <p:sp>
          <p:nvSpPr>
            <p:cNvPr id="9" name="RelativeShape2">
              <a:extLst>
                <a:ext uri="{FF2B5EF4-FFF2-40B4-BE49-F238E27FC236}">
                  <a16:creationId xmlns="" xmlns:a16="http://schemas.microsoft.com/office/drawing/2014/main" id="{B52DCCD5-A070-4B84-95A0-148AB929BE73}"/>
                </a:ext>
              </a:extLst>
            </p:cNvPr>
            <p:cNvSpPr/>
            <p:nvPr/>
          </p:nvSpPr>
          <p:spPr>
            <a:xfrm>
              <a:off x="3464259" y="2412777"/>
              <a:ext cx="4615146" cy="27328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i="1">
                <a:solidFill>
                  <a:schemeClr val="tx1">
                    <a:lumMod val="75000"/>
                    <a:lumOff val="25000"/>
                  </a:schemeClr>
                </a:solidFill>
                <a:latin typeface="Century Gothic" panose="020B0502020202020204" pitchFamily="34" charset="0"/>
              </a:endParaRPr>
            </a:p>
          </p:txBody>
        </p:sp>
        <p:sp>
          <p:nvSpPr>
            <p:cNvPr id="10" name="ValueShape2">
              <a:extLst>
                <a:ext uri="{FF2B5EF4-FFF2-40B4-BE49-F238E27FC236}">
                  <a16:creationId xmlns="" xmlns:a16="http://schemas.microsoft.com/office/drawing/2014/main" id="{42E82025-7731-4367-A657-2D9D68E11E4B}"/>
                </a:ext>
              </a:extLst>
            </p:cNvPr>
            <p:cNvSpPr/>
            <p:nvPr/>
          </p:nvSpPr>
          <p:spPr>
            <a:xfrm>
              <a:off x="3464259" y="2412777"/>
              <a:ext cx="3599814" cy="273283"/>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i="1">
                <a:solidFill>
                  <a:schemeClr val="tx1">
                    <a:lumMod val="75000"/>
                    <a:lumOff val="25000"/>
                  </a:schemeClr>
                </a:solidFill>
                <a:latin typeface="Century Gothic" panose="020B0502020202020204" pitchFamily="34" charset="0"/>
              </a:endParaRPr>
            </a:p>
          </p:txBody>
        </p:sp>
        <p:sp>
          <p:nvSpPr>
            <p:cNvPr id="11" name="ValueText2">
              <a:extLst>
                <a:ext uri="{FF2B5EF4-FFF2-40B4-BE49-F238E27FC236}">
                  <a16:creationId xmlns="" xmlns:a16="http://schemas.microsoft.com/office/drawing/2014/main" id="{33F434B1-4B1F-4356-B6E3-271E65154CFC}"/>
                </a:ext>
              </a:extLst>
            </p:cNvPr>
            <p:cNvSpPr txBox="1"/>
            <p:nvPr/>
          </p:nvSpPr>
          <p:spPr>
            <a:xfrm>
              <a:off x="8360030" y="2329357"/>
              <a:ext cx="582781" cy="437086"/>
            </a:xfrm>
            <a:prstGeom prst="rect">
              <a:avLst/>
            </a:prstGeom>
            <a:noFill/>
          </p:spPr>
          <p:txBody>
            <a:bodyPr wrap="square" anchor="ctr" anchorCtr="1">
              <a:prstTxWarp prst="textPlain">
                <a:avLst/>
              </a:prstTxWarp>
              <a:normAutofit fontScale="92500" lnSpcReduction="20000"/>
            </a:bodyPr>
            <a:lstStyle/>
            <a:p>
              <a:r>
                <a:rPr lang="en-US" altLang="zh-CN" i="1" dirty="0">
                  <a:solidFill>
                    <a:schemeClr val="tx1">
                      <a:lumMod val="75000"/>
                      <a:lumOff val="25000"/>
                    </a:schemeClr>
                  </a:solidFill>
                  <a:latin typeface="Century Gothic" panose="020B0502020202020204" pitchFamily="34" charset="0"/>
                </a:rPr>
                <a:t>78%</a:t>
              </a:r>
            </a:p>
          </p:txBody>
        </p:sp>
        <p:sp>
          <p:nvSpPr>
            <p:cNvPr id="12" name="CustomText1">
              <a:extLst>
                <a:ext uri="{FF2B5EF4-FFF2-40B4-BE49-F238E27FC236}">
                  <a16:creationId xmlns="" xmlns:a16="http://schemas.microsoft.com/office/drawing/2014/main" id="{7E7E2090-76BC-4CB6-9DB1-A13924B0CEAF}"/>
                </a:ext>
              </a:extLst>
            </p:cNvPr>
            <p:cNvSpPr/>
            <p:nvPr/>
          </p:nvSpPr>
          <p:spPr>
            <a:xfrm>
              <a:off x="3363760" y="1925041"/>
              <a:ext cx="4816140" cy="320897"/>
            </a:xfrm>
            <a:prstGeom prst="rect">
              <a:avLst/>
            </a:prstGeom>
            <a:noFill/>
          </p:spPr>
          <p:txBody>
            <a:bodyPr wrap="none" lIns="0" tIns="0" rIns="0" bIns="0">
              <a:noAutofit/>
            </a:bodyPr>
            <a:lstStyle/>
            <a:p>
              <a:r>
                <a:rPr lang="en-US" altLang="zh-CN" sz="1600" i="1" dirty="0">
                  <a:solidFill>
                    <a:schemeClr val="tx1">
                      <a:lumMod val="75000"/>
                      <a:lumOff val="25000"/>
                    </a:schemeClr>
                  </a:solidFill>
                  <a:latin typeface="Century Gothic" panose="020B0502020202020204" pitchFamily="34" charset="0"/>
                </a:rPr>
                <a:t>Supporting text here</a:t>
              </a:r>
            </a:p>
          </p:txBody>
        </p:sp>
        <p:sp>
          <p:nvSpPr>
            <p:cNvPr id="13" name="BackShape3">
              <a:extLst>
                <a:ext uri="{FF2B5EF4-FFF2-40B4-BE49-F238E27FC236}">
                  <a16:creationId xmlns="" xmlns:a16="http://schemas.microsoft.com/office/drawing/2014/main" id="{914A66E7-60C2-4382-B37A-60D20D04ED4C}"/>
                </a:ext>
              </a:extLst>
            </p:cNvPr>
            <p:cNvSpPr/>
            <p:nvPr/>
          </p:nvSpPr>
          <p:spPr>
            <a:xfrm>
              <a:off x="3363762" y="3338798"/>
              <a:ext cx="4816140" cy="440122"/>
            </a:xfrm>
            <a:prstGeom prst="roundRect">
              <a:avLst>
                <a:gd name="adj" fmla="val 50000"/>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i="1">
                <a:solidFill>
                  <a:schemeClr val="tx1">
                    <a:lumMod val="75000"/>
                    <a:lumOff val="25000"/>
                  </a:schemeClr>
                </a:solidFill>
                <a:latin typeface="Century Gothic" panose="020B0502020202020204" pitchFamily="34" charset="0"/>
              </a:endParaRPr>
            </a:p>
          </p:txBody>
        </p:sp>
        <p:sp>
          <p:nvSpPr>
            <p:cNvPr id="14" name="RelativeShape3">
              <a:extLst>
                <a:ext uri="{FF2B5EF4-FFF2-40B4-BE49-F238E27FC236}">
                  <a16:creationId xmlns="" xmlns:a16="http://schemas.microsoft.com/office/drawing/2014/main" id="{B95B2CC5-D783-43F8-AA83-8EF2121FD9A8}"/>
                </a:ext>
              </a:extLst>
            </p:cNvPr>
            <p:cNvSpPr/>
            <p:nvPr/>
          </p:nvSpPr>
          <p:spPr>
            <a:xfrm>
              <a:off x="3464259" y="3422218"/>
              <a:ext cx="4615146" cy="27328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i="1">
                <a:solidFill>
                  <a:schemeClr val="tx1">
                    <a:lumMod val="75000"/>
                    <a:lumOff val="25000"/>
                  </a:schemeClr>
                </a:solidFill>
                <a:latin typeface="Century Gothic" panose="020B0502020202020204" pitchFamily="34" charset="0"/>
              </a:endParaRPr>
            </a:p>
          </p:txBody>
        </p:sp>
        <p:sp>
          <p:nvSpPr>
            <p:cNvPr id="15" name="ValueShape3">
              <a:extLst>
                <a:ext uri="{FF2B5EF4-FFF2-40B4-BE49-F238E27FC236}">
                  <a16:creationId xmlns="" xmlns:a16="http://schemas.microsoft.com/office/drawing/2014/main" id="{1E2ED83A-9169-4910-BDAD-654EDC75C644}"/>
                </a:ext>
              </a:extLst>
            </p:cNvPr>
            <p:cNvSpPr/>
            <p:nvPr/>
          </p:nvSpPr>
          <p:spPr>
            <a:xfrm>
              <a:off x="3464259" y="3422218"/>
              <a:ext cx="4107480" cy="273283"/>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i="1">
                <a:solidFill>
                  <a:schemeClr val="tx1">
                    <a:lumMod val="75000"/>
                    <a:lumOff val="25000"/>
                  </a:schemeClr>
                </a:solidFill>
                <a:latin typeface="Century Gothic" panose="020B0502020202020204" pitchFamily="34" charset="0"/>
              </a:endParaRPr>
            </a:p>
          </p:txBody>
        </p:sp>
        <p:sp>
          <p:nvSpPr>
            <p:cNvPr id="16" name="ValueText3">
              <a:extLst>
                <a:ext uri="{FF2B5EF4-FFF2-40B4-BE49-F238E27FC236}">
                  <a16:creationId xmlns="" xmlns:a16="http://schemas.microsoft.com/office/drawing/2014/main" id="{1F6E6033-F210-49FB-ACAE-6B9905968387}"/>
                </a:ext>
              </a:extLst>
            </p:cNvPr>
            <p:cNvSpPr txBox="1"/>
            <p:nvPr/>
          </p:nvSpPr>
          <p:spPr>
            <a:xfrm>
              <a:off x="8360030" y="3338798"/>
              <a:ext cx="582781" cy="437086"/>
            </a:xfrm>
            <a:prstGeom prst="rect">
              <a:avLst/>
            </a:prstGeom>
            <a:noFill/>
          </p:spPr>
          <p:txBody>
            <a:bodyPr wrap="square" anchor="ctr" anchorCtr="1">
              <a:prstTxWarp prst="textPlain">
                <a:avLst/>
              </a:prstTxWarp>
              <a:normAutofit fontScale="92500" lnSpcReduction="20000"/>
            </a:bodyPr>
            <a:lstStyle/>
            <a:p>
              <a:r>
                <a:rPr lang="en-US" altLang="zh-CN" i="1">
                  <a:solidFill>
                    <a:schemeClr val="tx1">
                      <a:lumMod val="75000"/>
                      <a:lumOff val="25000"/>
                    </a:schemeClr>
                  </a:solidFill>
                  <a:latin typeface="Century Gothic" panose="020B0502020202020204" pitchFamily="34" charset="0"/>
                </a:rPr>
                <a:t>89%</a:t>
              </a:r>
            </a:p>
          </p:txBody>
        </p:sp>
        <p:sp>
          <p:nvSpPr>
            <p:cNvPr id="17" name="CustomText1">
              <a:extLst>
                <a:ext uri="{FF2B5EF4-FFF2-40B4-BE49-F238E27FC236}">
                  <a16:creationId xmlns="" xmlns:a16="http://schemas.microsoft.com/office/drawing/2014/main" id="{8019371B-C186-4BC0-AB77-F6A9DB0E14A3}"/>
                </a:ext>
              </a:extLst>
            </p:cNvPr>
            <p:cNvSpPr/>
            <p:nvPr/>
          </p:nvSpPr>
          <p:spPr>
            <a:xfrm>
              <a:off x="3363760" y="2934482"/>
              <a:ext cx="4816140" cy="320897"/>
            </a:xfrm>
            <a:prstGeom prst="rect">
              <a:avLst/>
            </a:prstGeom>
            <a:noFill/>
          </p:spPr>
          <p:txBody>
            <a:bodyPr wrap="none" lIns="0" tIns="0" rIns="0" bIns="0">
              <a:noAutofit/>
            </a:bodyPr>
            <a:lstStyle/>
            <a:p>
              <a:r>
                <a:rPr lang="en-US" altLang="zh-CN" sz="1600" i="1" dirty="0">
                  <a:solidFill>
                    <a:schemeClr val="tx1">
                      <a:lumMod val="75000"/>
                      <a:lumOff val="25000"/>
                    </a:schemeClr>
                  </a:solidFill>
                  <a:latin typeface="Century Gothic" panose="020B0502020202020204" pitchFamily="34" charset="0"/>
                </a:rPr>
                <a:t>Supporting text here</a:t>
              </a:r>
            </a:p>
          </p:txBody>
        </p:sp>
        <p:sp>
          <p:nvSpPr>
            <p:cNvPr id="18" name="BackShape4">
              <a:extLst>
                <a:ext uri="{FF2B5EF4-FFF2-40B4-BE49-F238E27FC236}">
                  <a16:creationId xmlns="" xmlns:a16="http://schemas.microsoft.com/office/drawing/2014/main" id="{CE0A6C04-CA74-435C-A5D5-F8F91D1E811E}"/>
                </a:ext>
              </a:extLst>
            </p:cNvPr>
            <p:cNvSpPr/>
            <p:nvPr/>
          </p:nvSpPr>
          <p:spPr>
            <a:xfrm>
              <a:off x="3363762" y="4348239"/>
              <a:ext cx="4816140" cy="440122"/>
            </a:xfrm>
            <a:prstGeom prst="roundRect">
              <a:avLst>
                <a:gd name="adj" fmla="val 50000"/>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i="1">
                <a:solidFill>
                  <a:schemeClr val="tx1">
                    <a:lumMod val="75000"/>
                    <a:lumOff val="25000"/>
                  </a:schemeClr>
                </a:solidFill>
                <a:latin typeface="Century Gothic" panose="020B0502020202020204" pitchFamily="34" charset="0"/>
              </a:endParaRPr>
            </a:p>
          </p:txBody>
        </p:sp>
        <p:sp>
          <p:nvSpPr>
            <p:cNvPr id="19" name="RelativeShape4">
              <a:extLst>
                <a:ext uri="{FF2B5EF4-FFF2-40B4-BE49-F238E27FC236}">
                  <a16:creationId xmlns="" xmlns:a16="http://schemas.microsoft.com/office/drawing/2014/main" id="{FB2AA67A-E917-4050-ABDC-3BF22A7D9E0A}"/>
                </a:ext>
              </a:extLst>
            </p:cNvPr>
            <p:cNvSpPr/>
            <p:nvPr/>
          </p:nvSpPr>
          <p:spPr>
            <a:xfrm>
              <a:off x="3464259" y="4431659"/>
              <a:ext cx="4615146" cy="27328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i="1">
                <a:solidFill>
                  <a:schemeClr val="tx1">
                    <a:lumMod val="75000"/>
                    <a:lumOff val="25000"/>
                  </a:schemeClr>
                </a:solidFill>
                <a:latin typeface="Century Gothic" panose="020B0502020202020204" pitchFamily="34" charset="0"/>
              </a:endParaRPr>
            </a:p>
          </p:txBody>
        </p:sp>
        <p:sp>
          <p:nvSpPr>
            <p:cNvPr id="20" name="ValueShape4">
              <a:extLst>
                <a:ext uri="{FF2B5EF4-FFF2-40B4-BE49-F238E27FC236}">
                  <a16:creationId xmlns="" xmlns:a16="http://schemas.microsoft.com/office/drawing/2014/main" id="{B34892E6-CBE3-4094-86DE-9369F1259E0B}"/>
                </a:ext>
              </a:extLst>
            </p:cNvPr>
            <p:cNvSpPr/>
            <p:nvPr/>
          </p:nvSpPr>
          <p:spPr>
            <a:xfrm>
              <a:off x="3464259" y="4431659"/>
              <a:ext cx="3461359" cy="273283"/>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i="1">
                <a:solidFill>
                  <a:schemeClr val="tx1">
                    <a:lumMod val="75000"/>
                    <a:lumOff val="25000"/>
                  </a:schemeClr>
                </a:solidFill>
                <a:latin typeface="Century Gothic" panose="020B0502020202020204" pitchFamily="34" charset="0"/>
              </a:endParaRPr>
            </a:p>
          </p:txBody>
        </p:sp>
        <p:sp>
          <p:nvSpPr>
            <p:cNvPr id="21" name="ValueText4">
              <a:extLst>
                <a:ext uri="{FF2B5EF4-FFF2-40B4-BE49-F238E27FC236}">
                  <a16:creationId xmlns="" xmlns:a16="http://schemas.microsoft.com/office/drawing/2014/main" id="{B6BF97A7-EAF6-4025-973E-7FBC8C5B6523}"/>
                </a:ext>
              </a:extLst>
            </p:cNvPr>
            <p:cNvSpPr txBox="1"/>
            <p:nvPr/>
          </p:nvSpPr>
          <p:spPr>
            <a:xfrm>
              <a:off x="8360030" y="4348239"/>
              <a:ext cx="582781" cy="437086"/>
            </a:xfrm>
            <a:prstGeom prst="rect">
              <a:avLst/>
            </a:prstGeom>
            <a:noFill/>
          </p:spPr>
          <p:txBody>
            <a:bodyPr wrap="square" anchor="ctr" anchorCtr="1">
              <a:prstTxWarp prst="textPlain">
                <a:avLst/>
              </a:prstTxWarp>
              <a:normAutofit fontScale="92500" lnSpcReduction="20000"/>
            </a:bodyPr>
            <a:lstStyle/>
            <a:p>
              <a:r>
                <a:rPr lang="en-US" altLang="zh-CN" i="1">
                  <a:solidFill>
                    <a:schemeClr val="tx1">
                      <a:lumMod val="75000"/>
                      <a:lumOff val="25000"/>
                    </a:schemeClr>
                  </a:solidFill>
                  <a:latin typeface="Century Gothic" panose="020B0502020202020204" pitchFamily="34" charset="0"/>
                </a:rPr>
                <a:t>75%</a:t>
              </a:r>
            </a:p>
          </p:txBody>
        </p:sp>
        <p:sp>
          <p:nvSpPr>
            <p:cNvPr id="22" name="CustomText1">
              <a:extLst>
                <a:ext uri="{FF2B5EF4-FFF2-40B4-BE49-F238E27FC236}">
                  <a16:creationId xmlns="" xmlns:a16="http://schemas.microsoft.com/office/drawing/2014/main" id="{99922838-4C03-4484-B193-4548DC963B01}"/>
                </a:ext>
              </a:extLst>
            </p:cNvPr>
            <p:cNvSpPr/>
            <p:nvPr/>
          </p:nvSpPr>
          <p:spPr>
            <a:xfrm>
              <a:off x="3363760" y="3943923"/>
              <a:ext cx="4816140" cy="320897"/>
            </a:xfrm>
            <a:prstGeom prst="rect">
              <a:avLst/>
            </a:prstGeom>
            <a:noFill/>
          </p:spPr>
          <p:txBody>
            <a:bodyPr wrap="none" lIns="0" tIns="0" rIns="0" bIns="0">
              <a:noAutofit/>
            </a:bodyPr>
            <a:lstStyle/>
            <a:p>
              <a:r>
                <a:rPr lang="en-US" altLang="zh-CN" sz="1600" i="1" dirty="0">
                  <a:solidFill>
                    <a:schemeClr val="tx1">
                      <a:lumMod val="75000"/>
                      <a:lumOff val="25000"/>
                    </a:schemeClr>
                  </a:solidFill>
                  <a:latin typeface="Century Gothic" panose="020B0502020202020204" pitchFamily="34" charset="0"/>
                </a:rPr>
                <a:t>Supporting text here</a:t>
              </a:r>
            </a:p>
          </p:txBody>
        </p:sp>
        <p:sp>
          <p:nvSpPr>
            <p:cNvPr id="23" name="BackShape5">
              <a:extLst>
                <a:ext uri="{FF2B5EF4-FFF2-40B4-BE49-F238E27FC236}">
                  <a16:creationId xmlns="" xmlns:a16="http://schemas.microsoft.com/office/drawing/2014/main" id="{D1F0BE23-919A-4122-B816-C63E64B0629B}"/>
                </a:ext>
              </a:extLst>
            </p:cNvPr>
            <p:cNvSpPr/>
            <p:nvPr/>
          </p:nvSpPr>
          <p:spPr>
            <a:xfrm>
              <a:off x="3363762" y="5357680"/>
              <a:ext cx="4816140" cy="440122"/>
            </a:xfrm>
            <a:prstGeom prst="roundRect">
              <a:avLst>
                <a:gd name="adj" fmla="val 50000"/>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i="1">
                <a:solidFill>
                  <a:schemeClr val="tx1">
                    <a:lumMod val="75000"/>
                    <a:lumOff val="25000"/>
                  </a:schemeClr>
                </a:solidFill>
                <a:latin typeface="Century Gothic" panose="020B0502020202020204" pitchFamily="34" charset="0"/>
              </a:endParaRPr>
            </a:p>
          </p:txBody>
        </p:sp>
        <p:sp>
          <p:nvSpPr>
            <p:cNvPr id="24" name="RelativeShape5">
              <a:extLst>
                <a:ext uri="{FF2B5EF4-FFF2-40B4-BE49-F238E27FC236}">
                  <a16:creationId xmlns="" xmlns:a16="http://schemas.microsoft.com/office/drawing/2014/main" id="{0C046197-526F-44DD-B0D6-8EFEF676F3B0}"/>
                </a:ext>
              </a:extLst>
            </p:cNvPr>
            <p:cNvSpPr/>
            <p:nvPr/>
          </p:nvSpPr>
          <p:spPr>
            <a:xfrm>
              <a:off x="3464259" y="5441100"/>
              <a:ext cx="4615146" cy="27328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i="1">
                <a:solidFill>
                  <a:schemeClr val="tx1">
                    <a:lumMod val="75000"/>
                    <a:lumOff val="25000"/>
                  </a:schemeClr>
                </a:solidFill>
                <a:latin typeface="Century Gothic" panose="020B0502020202020204" pitchFamily="34" charset="0"/>
              </a:endParaRPr>
            </a:p>
          </p:txBody>
        </p:sp>
        <p:sp>
          <p:nvSpPr>
            <p:cNvPr id="25" name="ValueShape5">
              <a:extLst>
                <a:ext uri="{FF2B5EF4-FFF2-40B4-BE49-F238E27FC236}">
                  <a16:creationId xmlns="" xmlns:a16="http://schemas.microsoft.com/office/drawing/2014/main" id="{0EDB095F-0256-4F1D-B83E-68378B4E72B5}"/>
                </a:ext>
              </a:extLst>
            </p:cNvPr>
            <p:cNvSpPr/>
            <p:nvPr/>
          </p:nvSpPr>
          <p:spPr>
            <a:xfrm>
              <a:off x="3464259" y="5441100"/>
              <a:ext cx="3599814" cy="273283"/>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i="1">
                <a:solidFill>
                  <a:schemeClr val="tx1">
                    <a:lumMod val="75000"/>
                    <a:lumOff val="25000"/>
                  </a:schemeClr>
                </a:solidFill>
                <a:latin typeface="Century Gothic" panose="020B0502020202020204" pitchFamily="34" charset="0"/>
              </a:endParaRPr>
            </a:p>
          </p:txBody>
        </p:sp>
        <p:sp>
          <p:nvSpPr>
            <p:cNvPr id="26" name="ValueText5">
              <a:extLst>
                <a:ext uri="{FF2B5EF4-FFF2-40B4-BE49-F238E27FC236}">
                  <a16:creationId xmlns="" xmlns:a16="http://schemas.microsoft.com/office/drawing/2014/main" id="{55DB19B6-EAB4-47F5-9713-A34BE958776B}"/>
                </a:ext>
              </a:extLst>
            </p:cNvPr>
            <p:cNvSpPr txBox="1"/>
            <p:nvPr/>
          </p:nvSpPr>
          <p:spPr>
            <a:xfrm>
              <a:off x="8360030" y="5357680"/>
              <a:ext cx="582781" cy="437086"/>
            </a:xfrm>
            <a:prstGeom prst="rect">
              <a:avLst/>
            </a:prstGeom>
            <a:noFill/>
          </p:spPr>
          <p:txBody>
            <a:bodyPr wrap="square" anchor="ctr" anchorCtr="1">
              <a:prstTxWarp prst="textPlain">
                <a:avLst/>
              </a:prstTxWarp>
              <a:normAutofit fontScale="92500" lnSpcReduction="20000"/>
            </a:bodyPr>
            <a:lstStyle/>
            <a:p>
              <a:r>
                <a:rPr lang="en-US" altLang="zh-CN" i="1" dirty="0">
                  <a:solidFill>
                    <a:schemeClr val="tx1">
                      <a:lumMod val="75000"/>
                      <a:lumOff val="25000"/>
                    </a:schemeClr>
                  </a:solidFill>
                  <a:latin typeface="Century Gothic" panose="020B0502020202020204" pitchFamily="34" charset="0"/>
                </a:rPr>
                <a:t>78%</a:t>
              </a:r>
            </a:p>
          </p:txBody>
        </p:sp>
        <p:sp>
          <p:nvSpPr>
            <p:cNvPr id="27" name="CustomText1">
              <a:extLst>
                <a:ext uri="{FF2B5EF4-FFF2-40B4-BE49-F238E27FC236}">
                  <a16:creationId xmlns="" xmlns:a16="http://schemas.microsoft.com/office/drawing/2014/main" id="{72E93979-3446-4EB1-AD3B-86352F9B5B30}"/>
                </a:ext>
              </a:extLst>
            </p:cNvPr>
            <p:cNvSpPr/>
            <p:nvPr/>
          </p:nvSpPr>
          <p:spPr>
            <a:xfrm>
              <a:off x="3363760" y="4953364"/>
              <a:ext cx="4816140" cy="320897"/>
            </a:xfrm>
            <a:prstGeom prst="rect">
              <a:avLst/>
            </a:prstGeom>
            <a:noFill/>
          </p:spPr>
          <p:txBody>
            <a:bodyPr wrap="none" lIns="0" tIns="0" rIns="0" bIns="0">
              <a:noAutofit/>
            </a:bodyPr>
            <a:lstStyle/>
            <a:p>
              <a:r>
                <a:rPr lang="en-US" altLang="zh-CN" sz="1600" i="1" dirty="0">
                  <a:solidFill>
                    <a:schemeClr val="tx1">
                      <a:lumMod val="75000"/>
                      <a:lumOff val="25000"/>
                    </a:schemeClr>
                  </a:solidFill>
                  <a:latin typeface="Century Gothic" panose="020B0502020202020204" pitchFamily="34" charset="0"/>
                </a:rPr>
                <a:t>Supporting text here</a:t>
              </a:r>
            </a:p>
          </p:txBody>
        </p:sp>
      </p:grpSp>
      <p:sp>
        <p:nvSpPr>
          <p:cNvPr id="28" name="圆角矩形 27"/>
          <p:cNvSpPr/>
          <p:nvPr/>
        </p:nvSpPr>
        <p:spPr>
          <a:xfrm>
            <a:off x="8357002" y="1917716"/>
            <a:ext cx="2641600" cy="3743293"/>
          </a:xfrm>
          <a:prstGeom prst="roundRect">
            <a:avLst>
              <a:gd name="adj" fmla="val 5609"/>
            </a:avLst>
          </a:prstGeom>
          <a:blipFill>
            <a:blip r:embed="rId3"/>
            <a:srcRect/>
            <a:stretch>
              <a:fillRect l="-56969" r="-5642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 xmlns:a16="http://schemas.microsoft.com/office/drawing/2014/main" id="{F72F7512-4D12-4CA1-BDF5-265EBF54A691}"/>
              </a:ext>
            </a:extLst>
          </p:cNvPr>
          <p:cNvSpPr txBox="1"/>
          <p:nvPr/>
        </p:nvSpPr>
        <p:spPr>
          <a:xfrm>
            <a:off x="419285" y="366875"/>
            <a:ext cx="923740"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bg1"/>
                </a:solidFill>
                <a:latin typeface="Century Gothic" panose="020B0502020202020204" pitchFamily="34" charset="0"/>
              </a:rPr>
              <a:t>03</a:t>
            </a:r>
            <a:endParaRPr lang="zh-CN" altLang="en-US" sz="4000" dirty="0">
              <a:solidFill>
                <a:schemeClr val="bg1"/>
              </a:solidFill>
              <a:latin typeface="Century Gothic" panose="020B0502020202020204" pitchFamily="34" charset="0"/>
            </a:endParaRPr>
          </a:p>
        </p:txBody>
      </p:sp>
      <p:grpSp>
        <p:nvGrpSpPr>
          <p:cNvPr id="32" name="组合 31">
            <a:extLst>
              <a:ext uri="{FF2B5EF4-FFF2-40B4-BE49-F238E27FC236}">
                <a16:creationId xmlns="" xmlns:a16="http://schemas.microsoft.com/office/drawing/2014/main" id="{4BF202B1-CD8A-4381-A9C4-B9A25A153C23}"/>
              </a:ext>
            </a:extLst>
          </p:cNvPr>
          <p:cNvGrpSpPr/>
          <p:nvPr/>
        </p:nvGrpSpPr>
        <p:grpSpPr>
          <a:xfrm>
            <a:off x="1473289" y="371367"/>
            <a:ext cx="4260761" cy="804130"/>
            <a:chOff x="7318011" y="1456480"/>
            <a:chExt cx="4260761" cy="804130"/>
          </a:xfrm>
        </p:grpSpPr>
        <p:sp>
          <p:nvSpPr>
            <p:cNvPr id="33" name="文本框 32">
              <a:extLst>
                <a:ext uri="{FF2B5EF4-FFF2-40B4-BE49-F238E27FC236}">
                  <a16:creationId xmlns="" xmlns:a16="http://schemas.microsoft.com/office/drawing/2014/main" id="{594F92D7-EFB1-41D3-BE3B-874B8BCBB3F6}"/>
                </a:ext>
              </a:extLst>
            </p:cNvPr>
            <p:cNvSpPr txBox="1"/>
            <p:nvPr/>
          </p:nvSpPr>
          <p:spPr>
            <a:xfrm>
              <a:off x="7318011" y="145648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tx1">
                      <a:lumMod val="85000"/>
                      <a:lumOff val="15000"/>
                    </a:schemeClr>
                  </a:solidFill>
                </a:rPr>
                <a:t>产品运营</a:t>
              </a:r>
            </a:p>
          </p:txBody>
        </p:sp>
        <p:sp>
          <p:nvSpPr>
            <p:cNvPr id="34" name="文本框 33">
              <a:extLst>
                <a:ext uri="{FF2B5EF4-FFF2-40B4-BE49-F238E27FC236}">
                  <a16:creationId xmlns="" xmlns:a16="http://schemas.microsoft.com/office/drawing/2014/main" id="{150839EE-F42E-4FC9-9FE8-2A3D9859DB06}"/>
                </a:ext>
              </a:extLst>
            </p:cNvPr>
            <p:cNvSpPr txBox="1"/>
            <p:nvPr/>
          </p:nvSpPr>
          <p:spPr>
            <a:xfrm>
              <a:off x="7318011" y="1984059"/>
              <a:ext cx="4260761"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Century Gothic" panose="020B0502020202020204" pitchFamily="34" charset="0"/>
                  <a:ea typeface="+mj-ea"/>
                </a:rPr>
                <a:t>The user can demonstrate on a projector or computer</a:t>
              </a:r>
            </a:p>
          </p:txBody>
        </p:sp>
      </p:grpSp>
    </p:spTree>
    <p:extLst>
      <p:ext uri="{BB962C8B-B14F-4D97-AF65-F5344CB8AC3E}">
        <p14:creationId xmlns:p14="http://schemas.microsoft.com/office/powerpoint/2010/main" val="1708235894"/>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1475871" y="2660188"/>
            <a:ext cx="2187497" cy="2187498"/>
          </a:xfrm>
          <a:prstGeom prst="rect">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6" name="椭圆 2"/>
          <p:cNvSpPr/>
          <p:nvPr/>
        </p:nvSpPr>
        <p:spPr>
          <a:xfrm>
            <a:off x="2229546" y="2865401"/>
            <a:ext cx="680146" cy="628106"/>
          </a:xfrm>
          <a:custGeom>
            <a:avLst/>
            <a:gdLst>
              <a:gd name="connsiteX0" fmla="*/ 186302 w 608697"/>
              <a:gd name="connsiteY0" fmla="*/ 63862 h 562124"/>
              <a:gd name="connsiteX1" fmla="*/ 204357 w 608697"/>
              <a:gd name="connsiteY1" fmla="*/ 81889 h 562124"/>
              <a:gd name="connsiteX2" fmla="*/ 186302 w 608697"/>
              <a:gd name="connsiteY2" fmla="*/ 99991 h 562124"/>
              <a:gd name="connsiteX3" fmla="*/ 99759 w 608697"/>
              <a:gd name="connsiteY3" fmla="*/ 186326 h 562124"/>
              <a:gd name="connsiteX4" fmla="*/ 81705 w 608697"/>
              <a:gd name="connsiteY4" fmla="*/ 204428 h 562124"/>
              <a:gd name="connsiteX5" fmla="*/ 63650 w 608697"/>
              <a:gd name="connsiteY5" fmla="*/ 186326 h 562124"/>
              <a:gd name="connsiteX6" fmla="*/ 186302 w 608697"/>
              <a:gd name="connsiteY6" fmla="*/ 63862 h 562124"/>
              <a:gd name="connsiteX7" fmla="*/ 175448 w 608697"/>
              <a:gd name="connsiteY7" fmla="*/ 36129 h 562124"/>
              <a:gd name="connsiteX8" fmla="*/ 36179 w 608697"/>
              <a:gd name="connsiteY8" fmla="*/ 175282 h 562124"/>
              <a:gd name="connsiteX9" fmla="*/ 276226 w 608697"/>
              <a:gd name="connsiteY9" fmla="*/ 490611 h 562124"/>
              <a:gd name="connsiteX10" fmla="*/ 276972 w 608697"/>
              <a:gd name="connsiteY10" fmla="*/ 491356 h 562124"/>
              <a:gd name="connsiteX11" fmla="*/ 304349 w 608697"/>
              <a:gd name="connsiteY11" fmla="*/ 518546 h 562124"/>
              <a:gd name="connsiteX12" fmla="*/ 331725 w 608697"/>
              <a:gd name="connsiteY12" fmla="*/ 491356 h 562124"/>
              <a:gd name="connsiteX13" fmla="*/ 332471 w 608697"/>
              <a:gd name="connsiteY13" fmla="*/ 490611 h 562124"/>
              <a:gd name="connsiteX14" fmla="*/ 572518 w 608697"/>
              <a:gd name="connsiteY14" fmla="*/ 175282 h 562124"/>
              <a:gd name="connsiteX15" fmla="*/ 433249 w 608697"/>
              <a:gd name="connsiteY15" fmla="*/ 36129 h 562124"/>
              <a:gd name="connsiteX16" fmla="*/ 318149 w 608697"/>
              <a:gd name="connsiteY16" fmla="*/ 89764 h 562124"/>
              <a:gd name="connsiteX17" fmla="*/ 304349 w 608697"/>
              <a:gd name="connsiteY17" fmla="*/ 96170 h 562124"/>
              <a:gd name="connsiteX18" fmla="*/ 290548 w 608697"/>
              <a:gd name="connsiteY18" fmla="*/ 89764 h 562124"/>
              <a:gd name="connsiteX19" fmla="*/ 175448 w 608697"/>
              <a:gd name="connsiteY19" fmla="*/ 36129 h 562124"/>
              <a:gd name="connsiteX20" fmla="*/ 175448 w 608697"/>
              <a:gd name="connsiteY20" fmla="*/ 0 h 562124"/>
              <a:gd name="connsiteX21" fmla="*/ 304349 w 608697"/>
              <a:gd name="connsiteY21" fmla="*/ 51847 h 562124"/>
              <a:gd name="connsiteX22" fmla="*/ 433249 w 608697"/>
              <a:gd name="connsiteY22" fmla="*/ 0 h 562124"/>
              <a:gd name="connsiteX23" fmla="*/ 608697 w 608697"/>
              <a:gd name="connsiteY23" fmla="*/ 175282 h 562124"/>
              <a:gd name="connsiteX24" fmla="*/ 537309 w 608697"/>
              <a:gd name="connsiteY24" fmla="*/ 342593 h 562124"/>
              <a:gd name="connsiteX25" fmla="*/ 356864 w 608697"/>
              <a:gd name="connsiteY25" fmla="*/ 517354 h 562124"/>
              <a:gd name="connsiteX26" fmla="*/ 317104 w 608697"/>
              <a:gd name="connsiteY26" fmla="*/ 556835 h 562124"/>
              <a:gd name="connsiteX27" fmla="*/ 304349 w 608697"/>
              <a:gd name="connsiteY27" fmla="*/ 562124 h 562124"/>
              <a:gd name="connsiteX28" fmla="*/ 291593 w 608697"/>
              <a:gd name="connsiteY28" fmla="*/ 556835 h 562124"/>
              <a:gd name="connsiteX29" fmla="*/ 251834 w 608697"/>
              <a:gd name="connsiteY29" fmla="*/ 517354 h 562124"/>
              <a:gd name="connsiteX30" fmla="*/ 71388 w 608697"/>
              <a:gd name="connsiteY30" fmla="*/ 342593 h 562124"/>
              <a:gd name="connsiteX31" fmla="*/ 0 w 608697"/>
              <a:gd name="connsiteY31" fmla="*/ 175282 h 562124"/>
              <a:gd name="connsiteX32" fmla="*/ 175448 w 608697"/>
              <a:gd name="connsiteY32" fmla="*/ 0 h 56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08697" h="562124">
                <a:moveTo>
                  <a:pt x="186302" y="63862"/>
                </a:moveTo>
                <a:cubicBezTo>
                  <a:pt x="196225" y="63862"/>
                  <a:pt x="204357" y="71907"/>
                  <a:pt x="204357" y="81889"/>
                </a:cubicBezTo>
                <a:cubicBezTo>
                  <a:pt x="204357" y="91871"/>
                  <a:pt x="196300" y="99991"/>
                  <a:pt x="186302" y="99991"/>
                </a:cubicBezTo>
                <a:cubicBezTo>
                  <a:pt x="137808" y="99991"/>
                  <a:pt x="99759" y="137907"/>
                  <a:pt x="99759" y="186326"/>
                </a:cubicBezTo>
                <a:cubicBezTo>
                  <a:pt x="99759" y="196308"/>
                  <a:pt x="91702" y="204428"/>
                  <a:pt x="81705" y="204428"/>
                </a:cubicBezTo>
                <a:cubicBezTo>
                  <a:pt x="71708" y="204428"/>
                  <a:pt x="63650" y="196308"/>
                  <a:pt x="63650" y="186326"/>
                </a:cubicBezTo>
                <a:cubicBezTo>
                  <a:pt x="63650" y="117645"/>
                  <a:pt x="117516" y="63862"/>
                  <a:pt x="186302" y="63862"/>
                </a:cubicBezTo>
                <a:close/>
                <a:moveTo>
                  <a:pt x="175448" y="36129"/>
                </a:moveTo>
                <a:cubicBezTo>
                  <a:pt x="97347" y="36129"/>
                  <a:pt x="36179" y="97213"/>
                  <a:pt x="36179" y="175282"/>
                </a:cubicBezTo>
                <a:cubicBezTo>
                  <a:pt x="36179" y="273687"/>
                  <a:pt x="122933" y="355182"/>
                  <a:pt x="276226" y="490611"/>
                </a:cubicBezTo>
                <a:cubicBezTo>
                  <a:pt x="276450" y="490834"/>
                  <a:pt x="276748" y="491132"/>
                  <a:pt x="276972" y="491356"/>
                </a:cubicBezTo>
                <a:lnTo>
                  <a:pt x="304349" y="518546"/>
                </a:lnTo>
                <a:lnTo>
                  <a:pt x="331725" y="491356"/>
                </a:lnTo>
                <a:cubicBezTo>
                  <a:pt x="331949" y="491132"/>
                  <a:pt x="332247" y="490834"/>
                  <a:pt x="332471" y="490611"/>
                </a:cubicBezTo>
                <a:cubicBezTo>
                  <a:pt x="485764" y="355182"/>
                  <a:pt x="572518" y="273762"/>
                  <a:pt x="572518" y="175282"/>
                </a:cubicBezTo>
                <a:cubicBezTo>
                  <a:pt x="572518" y="97213"/>
                  <a:pt x="511350" y="36129"/>
                  <a:pt x="433249" y="36129"/>
                </a:cubicBezTo>
                <a:cubicBezTo>
                  <a:pt x="390282" y="36129"/>
                  <a:pt x="346196" y="56689"/>
                  <a:pt x="318149" y="89764"/>
                </a:cubicBezTo>
                <a:cubicBezTo>
                  <a:pt x="314717" y="93861"/>
                  <a:pt x="309645" y="96170"/>
                  <a:pt x="304349" y="96170"/>
                </a:cubicBezTo>
                <a:cubicBezTo>
                  <a:pt x="299052" y="96170"/>
                  <a:pt x="293980" y="93861"/>
                  <a:pt x="290548" y="89764"/>
                </a:cubicBezTo>
                <a:cubicBezTo>
                  <a:pt x="262501" y="56689"/>
                  <a:pt x="218415" y="36129"/>
                  <a:pt x="175448" y="36129"/>
                </a:cubicBezTo>
                <a:close/>
                <a:moveTo>
                  <a:pt x="175448" y="0"/>
                </a:moveTo>
                <a:cubicBezTo>
                  <a:pt x="222891" y="0"/>
                  <a:pt x="269736" y="19145"/>
                  <a:pt x="304349" y="51847"/>
                </a:cubicBezTo>
                <a:cubicBezTo>
                  <a:pt x="338961" y="19145"/>
                  <a:pt x="385807" y="0"/>
                  <a:pt x="433249" y="0"/>
                </a:cubicBezTo>
                <a:cubicBezTo>
                  <a:pt x="531640" y="0"/>
                  <a:pt x="608697" y="77026"/>
                  <a:pt x="608697" y="175282"/>
                </a:cubicBezTo>
                <a:cubicBezTo>
                  <a:pt x="608697" y="230258"/>
                  <a:pt x="586020" y="283446"/>
                  <a:pt x="537309" y="342593"/>
                </a:cubicBezTo>
                <a:cubicBezTo>
                  <a:pt x="494865" y="394291"/>
                  <a:pt x="435711" y="447628"/>
                  <a:pt x="356864" y="517354"/>
                </a:cubicBezTo>
                <a:lnTo>
                  <a:pt x="317104" y="556835"/>
                </a:lnTo>
                <a:cubicBezTo>
                  <a:pt x="313598" y="560336"/>
                  <a:pt x="308973" y="562124"/>
                  <a:pt x="304349" y="562124"/>
                </a:cubicBezTo>
                <a:cubicBezTo>
                  <a:pt x="299724" y="562124"/>
                  <a:pt x="295099" y="560336"/>
                  <a:pt x="291593" y="556835"/>
                </a:cubicBezTo>
                <a:lnTo>
                  <a:pt x="251834" y="517354"/>
                </a:lnTo>
                <a:cubicBezTo>
                  <a:pt x="172986" y="447628"/>
                  <a:pt x="113832" y="394291"/>
                  <a:pt x="71388" y="342593"/>
                </a:cubicBezTo>
                <a:cubicBezTo>
                  <a:pt x="22677" y="283446"/>
                  <a:pt x="0" y="230258"/>
                  <a:pt x="0" y="175282"/>
                </a:cubicBezTo>
                <a:cubicBezTo>
                  <a:pt x="0" y="77026"/>
                  <a:pt x="77057" y="0"/>
                  <a:pt x="17544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2000"/>
          </a:p>
        </p:txBody>
      </p:sp>
      <p:sp>
        <p:nvSpPr>
          <p:cNvPr id="4" name="矩形 3"/>
          <p:cNvSpPr/>
          <p:nvPr/>
        </p:nvSpPr>
        <p:spPr>
          <a:xfrm>
            <a:off x="1096660" y="3694251"/>
            <a:ext cx="2945920" cy="49733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bg1"/>
                </a:solidFill>
              </a:rPr>
              <a:t>标题文字添加</a:t>
            </a:r>
          </a:p>
        </p:txBody>
      </p:sp>
      <p:sp>
        <p:nvSpPr>
          <p:cNvPr id="5" name="文本框 4"/>
          <p:cNvSpPr txBox="1"/>
          <p:nvPr/>
        </p:nvSpPr>
        <p:spPr>
          <a:xfrm>
            <a:off x="1595498" y="4114381"/>
            <a:ext cx="1948243" cy="40187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800" dirty="0">
                <a:solidFill>
                  <a:schemeClr val="bg1"/>
                </a:solidFill>
                <a:latin typeface="Century Gothic" panose="020B0502020202020204" pitchFamily="34" charset="0"/>
                <a:ea typeface="+mj-ea"/>
              </a:rPr>
              <a:t>The user can demonstrate on a projector or computer</a:t>
            </a:r>
          </a:p>
        </p:txBody>
      </p:sp>
      <p:sp>
        <p:nvSpPr>
          <p:cNvPr id="8" name="矩形 7"/>
          <p:cNvSpPr/>
          <p:nvPr/>
        </p:nvSpPr>
        <p:spPr>
          <a:xfrm rot="2700000">
            <a:off x="5002251" y="2660188"/>
            <a:ext cx="2187497" cy="2187498"/>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7" name="椭圆 8"/>
          <p:cNvSpPr/>
          <p:nvPr/>
        </p:nvSpPr>
        <p:spPr>
          <a:xfrm>
            <a:off x="5761132" y="2839381"/>
            <a:ext cx="669734" cy="680146"/>
          </a:xfrm>
          <a:custGeom>
            <a:avLst/>
            <a:gdLst>
              <a:gd name="connsiteX0" fmla="*/ 87620 w 596114"/>
              <a:gd name="connsiteY0" fmla="*/ 437153 h 605381"/>
              <a:gd name="connsiteX1" fmla="*/ 147471 w 596114"/>
              <a:gd name="connsiteY1" fmla="*/ 437153 h 605381"/>
              <a:gd name="connsiteX2" fmla="*/ 155808 w 596114"/>
              <a:gd name="connsiteY2" fmla="*/ 476105 h 605381"/>
              <a:gd name="connsiteX3" fmla="*/ 87620 w 596114"/>
              <a:gd name="connsiteY3" fmla="*/ 476105 h 605381"/>
              <a:gd name="connsiteX4" fmla="*/ 68166 w 596114"/>
              <a:gd name="connsiteY4" fmla="*/ 456679 h 605381"/>
              <a:gd name="connsiteX5" fmla="*/ 87620 w 596114"/>
              <a:gd name="connsiteY5" fmla="*/ 437153 h 605381"/>
              <a:gd name="connsiteX6" fmla="*/ 241113 w 596114"/>
              <a:gd name="connsiteY6" fmla="*/ 372802 h 605381"/>
              <a:gd name="connsiteX7" fmla="*/ 230888 w 596114"/>
              <a:gd name="connsiteY7" fmla="*/ 419692 h 605381"/>
              <a:gd name="connsiteX8" fmla="*/ 277846 w 596114"/>
              <a:gd name="connsiteY8" fmla="*/ 409481 h 605381"/>
              <a:gd name="connsiteX9" fmla="*/ 87625 w 596114"/>
              <a:gd name="connsiteY9" fmla="*/ 339420 h 605381"/>
              <a:gd name="connsiteX10" fmla="*/ 168439 w 596114"/>
              <a:gd name="connsiteY10" fmla="*/ 339420 h 605381"/>
              <a:gd name="connsiteX11" fmla="*/ 160000 w 596114"/>
              <a:gd name="connsiteY11" fmla="*/ 378372 h 605381"/>
              <a:gd name="connsiteX12" fmla="*/ 87625 w 596114"/>
              <a:gd name="connsiteY12" fmla="*/ 378372 h 605381"/>
              <a:gd name="connsiteX13" fmla="*/ 68166 w 596114"/>
              <a:gd name="connsiteY13" fmla="*/ 358946 h 605381"/>
              <a:gd name="connsiteX14" fmla="*/ 87625 w 596114"/>
              <a:gd name="connsiteY14" fmla="*/ 339420 h 605381"/>
              <a:gd name="connsiteX15" fmla="*/ 87622 w 596114"/>
              <a:gd name="connsiteY15" fmla="*/ 241687 h 605381"/>
              <a:gd name="connsiteX16" fmla="*/ 239005 w 596114"/>
              <a:gd name="connsiteY16" fmla="*/ 241687 h 605381"/>
              <a:gd name="connsiteX17" fmla="*/ 199993 w 596114"/>
              <a:gd name="connsiteY17" fmla="*/ 280639 h 605381"/>
              <a:gd name="connsiteX18" fmla="*/ 87622 w 596114"/>
              <a:gd name="connsiteY18" fmla="*/ 280639 h 605381"/>
              <a:gd name="connsiteX19" fmla="*/ 68166 w 596114"/>
              <a:gd name="connsiteY19" fmla="*/ 261213 h 605381"/>
              <a:gd name="connsiteX20" fmla="*/ 87622 w 596114"/>
              <a:gd name="connsiteY20" fmla="*/ 241687 h 605381"/>
              <a:gd name="connsiteX21" fmla="*/ 87627 w 596114"/>
              <a:gd name="connsiteY21" fmla="*/ 143954 h 605381"/>
              <a:gd name="connsiteX22" fmla="*/ 336949 w 596114"/>
              <a:gd name="connsiteY22" fmla="*/ 143954 h 605381"/>
              <a:gd name="connsiteX23" fmla="*/ 297927 w 596114"/>
              <a:gd name="connsiteY23" fmla="*/ 182906 h 605381"/>
              <a:gd name="connsiteX24" fmla="*/ 87627 w 596114"/>
              <a:gd name="connsiteY24" fmla="*/ 182906 h 605381"/>
              <a:gd name="connsiteX25" fmla="*/ 68166 w 596114"/>
              <a:gd name="connsiteY25" fmla="*/ 163480 h 605381"/>
              <a:gd name="connsiteX26" fmla="*/ 87627 w 596114"/>
              <a:gd name="connsiteY26" fmla="*/ 143954 h 605381"/>
              <a:gd name="connsiteX27" fmla="*/ 515787 w 596114"/>
              <a:gd name="connsiteY27" fmla="*/ 93955 h 605381"/>
              <a:gd name="connsiteX28" fmla="*/ 484936 w 596114"/>
              <a:gd name="connsiteY28" fmla="*/ 106334 h 605381"/>
              <a:gd name="connsiteX29" fmla="*/ 257196 w 596114"/>
              <a:gd name="connsiteY29" fmla="*/ 333744 h 605381"/>
              <a:gd name="connsiteX30" fmla="*/ 316961 w 596114"/>
              <a:gd name="connsiteY30" fmla="*/ 393422 h 605381"/>
              <a:gd name="connsiteX31" fmla="*/ 544701 w 596114"/>
              <a:gd name="connsiteY31" fmla="*/ 166012 h 605381"/>
              <a:gd name="connsiteX32" fmla="*/ 546190 w 596114"/>
              <a:gd name="connsiteY32" fmla="*/ 107821 h 605381"/>
              <a:gd name="connsiteX33" fmla="*/ 515787 w 596114"/>
              <a:gd name="connsiteY33" fmla="*/ 93955 h 605381"/>
              <a:gd name="connsiteX34" fmla="*/ 515178 w 596114"/>
              <a:gd name="connsiteY34" fmla="*/ 54984 h 605381"/>
              <a:gd name="connsiteX35" fmla="*/ 573094 w 596114"/>
              <a:gd name="connsiteY35" fmla="*/ 79668 h 605381"/>
              <a:gd name="connsiteX36" fmla="*/ 572300 w 596114"/>
              <a:gd name="connsiteY36" fmla="*/ 193571 h 605381"/>
              <a:gd name="connsiteX37" fmla="*/ 330760 w 596114"/>
              <a:gd name="connsiteY37" fmla="*/ 434760 h 605381"/>
              <a:gd name="connsiteX38" fmla="*/ 321031 w 596114"/>
              <a:gd name="connsiteY38" fmla="*/ 440014 h 605381"/>
              <a:gd name="connsiteX39" fmla="*/ 209543 w 596114"/>
              <a:gd name="connsiteY39" fmla="*/ 464202 h 605381"/>
              <a:gd name="connsiteX40" fmla="*/ 191674 w 596114"/>
              <a:gd name="connsiteY40" fmla="*/ 458849 h 605381"/>
              <a:gd name="connsiteX41" fmla="*/ 186412 w 596114"/>
              <a:gd name="connsiteY41" fmla="*/ 441005 h 605381"/>
              <a:gd name="connsiteX42" fmla="*/ 210536 w 596114"/>
              <a:gd name="connsiteY42" fmla="*/ 329680 h 605381"/>
              <a:gd name="connsiteX43" fmla="*/ 215798 w 596114"/>
              <a:gd name="connsiteY43" fmla="*/ 319965 h 605381"/>
              <a:gd name="connsiteX44" fmla="*/ 457338 w 596114"/>
              <a:gd name="connsiteY44" fmla="*/ 78776 h 605381"/>
              <a:gd name="connsiteX45" fmla="*/ 515178 w 596114"/>
              <a:gd name="connsiteY45" fmla="*/ 54984 h 605381"/>
              <a:gd name="connsiteX46" fmla="*/ 42688 w 596114"/>
              <a:gd name="connsiteY46" fmla="*/ 0 h 605381"/>
              <a:gd name="connsiteX47" fmla="*/ 398388 w 596114"/>
              <a:gd name="connsiteY47" fmla="*/ 0 h 605381"/>
              <a:gd name="connsiteX48" fmla="*/ 441076 w 596114"/>
              <a:gd name="connsiteY48" fmla="*/ 41337 h 605381"/>
              <a:gd name="connsiteX49" fmla="*/ 402160 w 596114"/>
              <a:gd name="connsiteY49" fmla="*/ 78907 h 605381"/>
              <a:gd name="connsiteX50" fmla="*/ 402160 w 596114"/>
              <a:gd name="connsiteY50" fmla="*/ 42625 h 605381"/>
              <a:gd name="connsiteX51" fmla="*/ 398388 w 596114"/>
              <a:gd name="connsiteY51" fmla="*/ 38958 h 605381"/>
              <a:gd name="connsiteX52" fmla="*/ 42688 w 596114"/>
              <a:gd name="connsiteY52" fmla="*/ 38958 h 605381"/>
              <a:gd name="connsiteX53" fmla="*/ 39015 w 596114"/>
              <a:gd name="connsiteY53" fmla="*/ 42625 h 605381"/>
              <a:gd name="connsiteX54" fmla="*/ 39015 w 596114"/>
              <a:gd name="connsiteY54" fmla="*/ 562656 h 605381"/>
              <a:gd name="connsiteX55" fmla="*/ 42688 w 596114"/>
              <a:gd name="connsiteY55" fmla="*/ 566423 h 605381"/>
              <a:gd name="connsiteX56" fmla="*/ 398388 w 596114"/>
              <a:gd name="connsiteY56" fmla="*/ 566423 h 605381"/>
              <a:gd name="connsiteX57" fmla="*/ 402160 w 596114"/>
              <a:gd name="connsiteY57" fmla="*/ 562656 h 605381"/>
              <a:gd name="connsiteX58" fmla="*/ 402160 w 596114"/>
              <a:gd name="connsiteY58" fmla="*/ 418622 h 605381"/>
              <a:gd name="connsiteX59" fmla="*/ 441175 w 596114"/>
              <a:gd name="connsiteY59" fmla="*/ 379664 h 605381"/>
              <a:gd name="connsiteX60" fmla="*/ 441175 w 596114"/>
              <a:gd name="connsiteY60" fmla="*/ 562656 h 605381"/>
              <a:gd name="connsiteX61" fmla="*/ 398388 w 596114"/>
              <a:gd name="connsiteY61" fmla="*/ 605381 h 605381"/>
              <a:gd name="connsiteX62" fmla="*/ 42688 w 596114"/>
              <a:gd name="connsiteY62" fmla="*/ 605381 h 605381"/>
              <a:gd name="connsiteX63" fmla="*/ 0 w 596114"/>
              <a:gd name="connsiteY63" fmla="*/ 562656 h 605381"/>
              <a:gd name="connsiteX64" fmla="*/ 0 w 596114"/>
              <a:gd name="connsiteY64" fmla="*/ 42625 h 605381"/>
              <a:gd name="connsiteX65" fmla="*/ 42688 w 596114"/>
              <a:gd name="connsiteY65" fmla="*/ 0 h 60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96114" h="605381">
                <a:moveTo>
                  <a:pt x="87620" y="437153"/>
                </a:moveTo>
                <a:lnTo>
                  <a:pt x="147471" y="437153"/>
                </a:lnTo>
                <a:cubicBezTo>
                  <a:pt x="145585" y="450930"/>
                  <a:pt x="148562" y="464608"/>
                  <a:pt x="155808" y="476105"/>
                </a:cubicBezTo>
                <a:lnTo>
                  <a:pt x="87620" y="476105"/>
                </a:lnTo>
                <a:cubicBezTo>
                  <a:pt x="76900" y="476105"/>
                  <a:pt x="68166" y="467383"/>
                  <a:pt x="68166" y="456679"/>
                </a:cubicBezTo>
                <a:cubicBezTo>
                  <a:pt x="68166" y="445875"/>
                  <a:pt x="76900" y="437153"/>
                  <a:pt x="87620" y="437153"/>
                </a:cubicBezTo>
                <a:close/>
                <a:moveTo>
                  <a:pt x="241113" y="372802"/>
                </a:moveTo>
                <a:lnTo>
                  <a:pt x="230888" y="419692"/>
                </a:lnTo>
                <a:lnTo>
                  <a:pt x="277846" y="409481"/>
                </a:lnTo>
                <a:close/>
                <a:moveTo>
                  <a:pt x="87625" y="339420"/>
                </a:moveTo>
                <a:lnTo>
                  <a:pt x="168439" y="339420"/>
                </a:lnTo>
                <a:lnTo>
                  <a:pt x="160000" y="378372"/>
                </a:lnTo>
                <a:lnTo>
                  <a:pt x="87625" y="378372"/>
                </a:lnTo>
                <a:cubicBezTo>
                  <a:pt x="76903" y="378372"/>
                  <a:pt x="68166" y="369650"/>
                  <a:pt x="68166" y="358946"/>
                </a:cubicBezTo>
                <a:cubicBezTo>
                  <a:pt x="68166" y="348142"/>
                  <a:pt x="76903" y="339420"/>
                  <a:pt x="87625" y="339420"/>
                </a:cubicBezTo>
                <a:close/>
                <a:moveTo>
                  <a:pt x="87622" y="241687"/>
                </a:moveTo>
                <a:lnTo>
                  <a:pt x="239005" y="241687"/>
                </a:lnTo>
                <a:lnTo>
                  <a:pt x="199993" y="280639"/>
                </a:lnTo>
                <a:lnTo>
                  <a:pt x="87622" y="280639"/>
                </a:lnTo>
                <a:cubicBezTo>
                  <a:pt x="76902" y="280639"/>
                  <a:pt x="68166" y="271917"/>
                  <a:pt x="68166" y="261213"/>
                </a:cubicBezTo>
                <a:cubicBezTo>
                  <a:pt x="68166" y="250409"/>
                  <a:pt x="76902" y="241687"/>
                  <a:pt x="87622" y="241687"/>
                </a:cubicBezTo>
                <a:close/>
                <a:moveTo>
                  <a:pt x="87627" y="143954"/>
                </a:moveTo>
                <a:lnTo>
                  <a:pt x="336949" y="143954"/>
                </a:lnTo>
                <a:lnTo>
                  <a:pt x="297927" y="182906"/>
                </a:lnTo>
                <a:lnTo>
                  <a:pt x="87627" y="182906"/>
                </a:lnTo>
                <a:cubicBezTo>
                  <a:pt x="76904" y="182906"/>
                  <a:pt x="68166" y="174184"/>
                  <a:pt x="68166" y="163480"/>
                </a:cubicBezTo>
                <a:cubicBezTo>
                  <a:pt x="68166" y="152676"/>
                  <a:pt x="76904" y="143954"/>
                  <a:pt x="87627" y="143954"/>
                </a:cubicBezTo>
                <a:close/>
                <a:moveTo>
                  <a:pt x="515787" y="93955"/>
                </a:moveTo>
                <a:cubicBezTo>
                  <a:pt x="504643" y="93695"/>
                  <a:pt x="493425" y="97809"/>
                  <a:pt x="484936" y="106334"/>
                </a:cubicBezTo>
                <a:lnTo>
                  <a:pt x="257196" y="333744"/>
                </a:lnTo>
                <a:lnTo>
                  <a:pt x="316961" y="393422"/>
                </a:lnTo>
                <a:lnTo>
                  <a:pt x="544701" y="166012"/>
                </a:lnTo>
                <a:cubicBezTo>
                  <a:pt x="560784" y="149953"/>
                  <a:pt x="561082" y="124376"/>
                  <a:pt x="546190" y="107821"/>
                </a:cubicBezTo>
                <a:cubicBezTo>
                  <a:pt x="538000" y="98850"/>
                  <a:pt x="526930" y="94215"/>
                  <a:pt x="515787" y="93955"/>
                </a:cubicBezTo>
                <a:close/>
                <a:moveTo>
                  <a:pt x="515178" y="54984"/>
                </a:moveTo>
                <a:cubicBezTo>
                  <a:pt x="536138" y="55083"/>
                  <a:pt x="557110" y="63262"/>
                  <a:pt x="573094" y="79668"/>
                </a:cubicBezTo>
                <a:cubicBezTo>
                  <a:pt x="603870" y="111291"/>
                  <a:pt x="603969" y="161948"/>
                  <a:pt x="572300" y="193571"/>
                </a:cubicBezTo>
                <a:lnTo>
                  <a:pt x="330760" y="434760"/>
                </a:lnTo>
                <a:cubicBezTo>
                  <a:pt x="328179" y="437337"/>
                  <a:pt x="324704" y="439221"/>
                  <a:pt x="321031" y="440014"/>
                </a:cubicBezTo>
                <a:lnTo>
                  <a:pt x="209543" y="464202"/>
                </a:lnTo>
                <a:cubicBezTo>
                  <a:pt x="203090" y="465590"/>
                  <a:pt x="196340" y="463607"/>
                  <a:pt x="191674" y="458849"/>
                </a:cubicBezTo>
                <a:cubicBezTo>
                  <a:pt x="186908" y="454190"/>
                  <a:pt x="185022" y="447350"/>
                  <a:pt x="186412" y="441005"/>
                </a:cubicBezTo>
                <a:lnTo>
                  <a:pt x="210536" y="329680"/>
                </a:lnTo>
                <a:cubicBezTo>
                  <a:pt x="211330" y="325913"/>
                  <a:pt x="213217" y="322542"/>
                  <a:pt x="215798" y="319965"/>
                </a:cubicBezTo>
                <a:cubicBezTo>
                  <a:pt x="225825" y="310051"/>
                  <a:pt x="439369" y="96719"/>
                  <a:pt x="457338" y="78776"/>
                </a:cubicBezTo>
                <a:cubicBezTo>
                  <a:pt x="473271" y="62865"/>
                  <a:pt x="494219" y="54885"/>
                  <a:pt x="515178" y="54984"/>
                </a:cubicBezTo>
                <a:close/>
                <a:moveTo>
                  <a:pt x="42688" y="0"/>
                </a:moveTo>
                <a:lnTo>
                  <a:pt x="398388" y="0"/>
                </a:lnTo>
                <a:cubicBezTo>
                  <a:pt x="421519" y="0"/>
                  <a:pt x="440381" y="18438"/>
                  <a:pt x="441076" y="41337"/>
                </a:cubicBezTo>
                <a:lnTo>
                  <a:pt x="402160" y="78907"/>
                </a:lnTo>
                <a:lnTo>
                  <a:pt x="402160" y="42625"/>
                </a:lnTo>
                <a:cubicBezTo>
                  <a:pt x="402160" y="40643"/>
                  <a:pt x="400473" y="38958"/>
                  <a:pt x="398388" y="38958"/>
                </a:cubicBezTo>
                <a:lnTo>
                  <a:pt x="42688" y="38958"/>
                </a:lnTo>
                <a:cubicBezTo>
                  <a:pt x="40702" y="38958"/>
                  <a:pt x="39015" y="40643"/>
                  <a:pt x="39015" y="42625"/>
                </a:cubicBezTo>
                <a:lnTo>
                  <a:pt x="39015" y="562656"/>
                </a:lnTo>
                <a:cubicBezTo>
                  <a:pt x="39015" y="564738"/>
                  <a:pt x="40702" y="566423"/>
                  <a:pt x="42688" y="566423"/>
                </a:cubicBezTo>
                <a:lnTo>
                  <a:pt x="398388" y="566423"/>
                </a:lnTo>
                <a:cubicBezTo>
                  <a:pt x="400473" y="566423"/>
                  <a:pt x="402160" y="564738"/>
                  <a:pt x="402160" y="562656"/>
                </a:cubicBezTo>
                <a:lnTo>
                  <a:pt x="402160" y="418622"/>
                </a:lnTo>
                <a:lnTo>
                  <a:pt x="441175" y="379664"/>
                </a:lnTo>
                <a:lnTo>
                  <a:pt x="441175" y="562656"/>
                </a:lnTo>
                <a:cubicBezTo>
                  <a:pt x="441175" y="586249"/>
                  <a:pt x="422015" y="605381"/>
                  <a:pt x="398388" y="605381"/>
                </a:cubicBezTo>
                <a:lnTo>
                  <a:pt x="42688" y="605381"/>
                </a:lnTo>
                <a:cubicBezTo>
                  <a:pt x="19160" y="605381"/>
                  <a:pt x="0" y="586249"/>
                  <a:pt x="0" y="562656"/>
                </a:cubicBezTo>
                <a:lnTo>
                  <a:pt x="0" y="42625"/>
                </a:lnTo>
                <a:cubicBezTo>
                  <a:pt x="0" y="19132"/>
                  <a:pt x="19160" y="0"/>
                  <a:pt x="426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2000"/>
          </a:p>
        </p:txBody>
      </p:sp>
      <p:sp>
        <p:nvSpPr>
          <p:cNvPr id="10" name="矩形 9"/>
          <p:cNvSpPr/>
          <p:nvPr/>
        </p:nvSpPr>
        <p:spPr>
          <a:xfrm>
            <a:off x="4623040" y="3694251"/>
            <a:ext cx="2945920" cy="49733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bg1"/>
                </a:solidFill>
              </a:rPr>
              <a:t>标题文字添加</a:t>
            </a:r>
          </a:p>
        </p:txBody>
      </p:sp>
      <p:sp>
        <p:nvSpPr>
          <p:cNvPr id="11" name="文本框 10"/>
          <p:cNvSpPr txBox="1"/>
          <p:nvPr/>
        </p:nvSpPr>
        <p:spPr>
          <a:xfrm>
            <a:off x="5121878" y="4114381"/>
            <a:ext cx="1948243" cy="40187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800" dirty="0">
                <a:solidFill>
                  <a:schemeClr val="bg1"/>
                </a:solidFill>
                <a:latin typeface="Century Gothic" panose="020B0502020202020204" pitchFamily="34" charset="0"/>
                <a:ea typeface="+mj-ea"/>
              </a:rPr>
              <a:t>The user can demonstrate on a projector or computer</a:t>
            </a:r>
          </a:p>
        </p:txBody>
      </p:sp>
      <p:sp>
        <p:nvSpPr>
          <p:cNvPr id="13" name="矩形 12"/>
          <p:cNvSpPr/>
          <p:nvPr/>
        </p:nvSpPr>
        <p:spPr>
          <a:xfrm rot="2700000">
            <a:off x="8528631" y="2660188"/>
            <a:ext cx="2187497" cy="2187498"/>
          </a:xfrm>
          <a:prstGeom prst="rect">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8" name="椭圆 13"/>
          <p:cNvSpPr/>
          <p:nvPr/>
        </p:nvSpPr>
        <p:spPr>
          <a:xfrm>
            <a:off x="9282306" y="2864302"/>
            <a:ext cx="680146" cy="630305"/>
          </a:xfrm>
          <a:custGeom>
            <a:avLst/>
            <a:gdLst>
              <a:gd name="T0" fmla="*/ 5404 w 6827"/>
              <a:gd name="T1" fmla="*/ 0 h 6336"/>
              <a:gd name="T2" fmla="*/ 1422 w 6827"/>
              <a:gd name="T3" fmla="*/ 0 h 6336"/>
              <a:gd name="T4" fmla="*/ 0 w 6827"/>
              <a:gd name="T5" fmla="*/ 1422 h 6336"/>
              <a:gd name="T6" fmla="*/ 0 w 6827"/>
              <a:gd name="T7" fmla="*/ 3698 h 6336"/>
              <a:gd name="T8" fmla="*/ 1422 w 6827"/>
              <a:gd name="T9" fmla="*/ 5120 h 6336"/>
              <a:gd name="T10" fmla="*/ 2276 w 6827"/>
              <a:gd name="T11" fmla="*/ 5120 h 6336"/>
              <a:gd name="T12" fmla="*/ 2560 w 6827"/>
              <a:gd name="T13" fmla="*/ 4836 h 6336"/>
              <a:gd name="T14" fmla="*/ 2276 w 6827"/>
              <a:gd name="T15" fmla="*/ 4551 h 6336"/>
              <a:gd name="T16" fmla="*/ 1422 w 6827"/>
              <a:gd name="T17" fmla="*/ 4551 h 6336"/>
              <a:gd name="T18" fmla="*/ 569 w 6827"/>
              <a:gd name="T19" fmla="*/ 3698 h 6336"/>
              <a:gd name="T20" fmla="*/ 569 w 6827"/>
              <a:gd name="T21" fmla="*/ 1422 h 6336"/>
              <a:gd name="T22" fmla="*/ 1422 w 6827"/>
              <a:gd name="T23" fmla="*/ 569 h 6336"/>
              <a:gd name="T24" fmla="*/ 5404 w 6827"/>
              <a:gd name="T25" fmla="*/ 569 h 6336"/>
              <a:gd name="T26" fmla="*/ 6258 w 6827"/>
              <a:gd name="T27" fmla="*/ 1422 h 6336"/>
              <a:gd name="T28" fmla="*/ 6258 w 6827"/>
              <a:gd name="T29" fmla="*/ 3698 h 6336"/>
              <a:gd name="T30" fmla="*/ 5404 w 6827"/>
              <a:gd name="T31" fmla="*/ 4551 h 6336"/>
              <a:gd name="T32" fmla="*/ 5404 w 6827"/>
              <a:gd name="T33" fmla="*/ 3698 h 6336"/>
              <a:gd name="T34" fmla="*/ 4962 w 6827"/>
              <a:gd name="T35" fmla="*/ 3461 h 6336"/>
              <a:gd name="T36" fmla="*/ 3256 w 6827"/>
              <a:gd name="T37" fmla="*/ 4599 h 6336"/>
              <a:gd name="T38" fmla="*/ 3256 w 6827"/>
              <a:gd name="T39" fmla="*/ 5072 h 6336"/>
              <a:gd name="T40" fmla="*/ 4962 w 6827"/>
              <a:gd name="T41" fmla="*/ 6210 h 6336"/>
              <a:gd name="T42" fmla="*/ 5404 w 6827"/>
              <a:gd name="T43" fmla="*/ 5974 h 6336"/>
              <a:gd name="T44" fmla="*/ 5404 w 6827"/>
              <a:gd name="T45" fmla="*/ 5120 h 6336"/>
              <a:gd name="T46" fmla="*/ 6827 w 6827"/>
              <a:gd name="T47" fmla="*/ 3698 h 6336"/>
              <a:gd name="T48" fmla="*/ 6827 w 6827"/>
              <a:gd name="T49" fmla="*/ 1422 h 6336"/>
              <a:gd name="T50" fmla="*/ 5404 w 6827"/>
              <a:gd name="T51" fmla="*/ 0 h 6336"/>
              <a:gd name="T52" fmla="*/ 4836 w 6827"/>
              <a:gd name="T53" fmla="*/ 5442 h 6336"/>
              <a:gd name="T54" fmla="*/ 3926 w 6827"/>
              <a:gd name="T55" fmla="*/ 4836 h 6336"/>
              <a:gd name="T56" fmla="*/ 4836 w 6827"/>
              <a:gd name="T57" fmla="*/ 4229 h 6336"/>
              <a:gd name="T58" fmla="*/ 4836 w 6827"/>
              <a:gd name="T59" fmla="*/ 5442 h 6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827" h="6336">
                <a:moveTo>
                  <a:pt x="5404" y="0"/>
                </a:moveTo>
                <a:lnTo>
                  <a:pt x="1422" y="0"/>
                </a:lnTo>
                <a:cubicBezTo>
                  <a:pt x="637" y="0"/>
                  <a:pt x="0" y="637"/>
                  <a:pt x="0" y="1422"/>
                </a:cubicBezTo>
                <a:lnTo>
                  <a:pt x="0" y="3698"/>
                </a:lnTo>
                <a:cubicBezTo>
                  <a:pt x="0" y="4483"/>
                  <a:pt x="637" y="5120"/>
                  <a:pt x="1422" y="5120"/>
                </a:cubicBezTo>
                <a:lnTo>
                  <a:pt x="2276" y="5120"/>
                </a:lnTo>
                <a:cubicBezTo>
                  <a:pt x="2433" y="5120"/>
                  <a:pt x="2560" y="4993"/>
                  <a:pt x="2560" y="4836"/>
                </a:cubicBezTo>
                <a:cubicBezTo>
                  <a:pt x="2560" y="4679"/>
                  <a:pt x="2433" y="4551"/>
                  <a:pt x="2276" y="4551"/>
                </a:cubicBezTo>
                <a:lnTo>
                  <a:pt x="1422" y="4551"/>
                </a:lnTo>
                <a:cubicBezTo>
                  <a:pt x="951" y="4551"/>
                  <a:pt x="569" y="4169"/>
                  <a:pt x="569" y="3698"/>
                </a:cubicBezTo>
                <a:lnTo>
                  <a:pt x="569" y="1422"/>
                </a:lnTo>
                <a:cubicBezTo>
                  <a:pt x="569" y="951"/>
                  <a:pt x="951" y="569"/>
                  <a:pt x="1422" y="569"/>
                </a:cubicBezTo>
                <a:lnTo>
                  <a:pt x="5404" y="569"/>
                </a:lnTo>
                <a:cubicBezTo>
                  <a:pt x="5876" y="569"/>
                  <a:pt x="6258" y="951"/>
                  <a:pt x="6258" y="1422"/>
                </a:cubicBezTo>
                <a:lnTo>
                  <a:pt x="6258" y="3698"/>
                </a:lnTo>
                <a:cubicBezTo>
                  <a:pt x="6258" y="4169"/>
                  <a:pt x="5876" y="4551"/>
                  <a:pt x="5404" y="4551"/>
                </a:cubicBezTo>
                <a:lnTo>
                  <a:pt x="5404" y="3698"/>
                </a:lnTo>
                <a:cubicBezTo>
                  <a:pt x="5404" y="3471"/>
                  <a:pt x="5151" y="3335"/>
                  <a:pt x="4962" y="3461"/>
                </a:cubicBezTo>
                <a:lnTo>
                  <a:pt x="3256" y="4599"/>
                </a:lnTo>
                <a:cubicBezTo>
                  <a:pt x="3087" y="4712"/>
                  <a:pt x="3087" y="4960"/>
                  <a:pt x="3256" y="5072"/>
                </a:cubicBezTo>
                <a:lnTo>
                  <a:pt x="4962" y="6210"/>
                </a:lnTo>
                <a:cubicBezTo>
                  <a:pt x="5151" y="6336"/>
                  <a:pt x="5404" y="6201"/>
                  <a:pt x="5404" y="5974"/>
                </a:cubicBezTo>
                <a:lnTo>
                  <a:pt x="5404" y="5120"/>
                </a:lnTo>
                <a:cubicBezTo>
                  <a:pt x="6190" y="5120"/>
                  <a:pt x="6827" y="4483"/>
                  <a:pt x="6827" y="3698"/>
                </a:cubicBezTo>
                <a:lnTo>
                  <a:pt x="6827" y="1422"/>
                </a:lnTo>
                <a:cubicBezTo>
                  <a:pt x="6827" y="637"/>
                  <a:pt x="6190" y="0"/>
                  <a:pt x="5404" y="0"/>
                </a:cubicBezTo>
                <a:close/>
                <a:moveTo>
                  <a:pt x="4836" y="5442"/>
                </a:moveTo>
                <a:lnTo>
                  <a:pt x="3926" y="4836"/>
                </a:lnTo>
                <a:lnTo>
                  <a:pt x="4836" y="4229"/>
                </a:lnTo>
                <a:lnTo>
                  <a:pt x="4836" y="544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2000"/>
          </a:p>
        </p:txBody>
      </p:sp>
      <p:sp>
        <p:nvSpPr>
          <p:cNvPr id="15" name="矩形 14"/>
          <p:cNvSpPr/>
          <p:nvPr/>
        </p:nvSpPr>
        <p:spPr>
          <a:xfrm>
            <a:off x="8149420" y="3694251"/>
            <a:ext cx="2945920" cy="49733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bg1"/>
                </a:solidFill>
              </a:rPr>
              <a:t>标题文字添加</a:t>
            </a:r>
          </a:p>
        </p:txBody>
      </p:sp>
      <p:sp>
        <p:nvSpPr>
          <p:cNvPr id="16" name="文本框 15"/>
          <p:cNvSpPr txBox="1"/>
          <p:nvPr/>
        </p:nvSpPr>
        <p:spPr>
          <a:xfrm>
            <a:off x="8648258" y="4114381"/>
            <a:ext cx="1948243" cy="40187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800" dirty="0">
                <a:solidFill>
                  <a:schemeClr val="bg1"/>
                </a:solidFill>
                <a:latin typeface="Century Gothic" panose="020B0502020202020204" pitchFamily="34" charset="0"/>
                <a:ea typeface="+mj-ea"/>
              </a:rPr>
              <a:t>The user can demonstrate on a projector or computer</a:t>
            </a:r>
          </a:p>
        </p:txBody>
      </p:sp>
      <p:sp>
        <p:nvSpPr>
          <p:cNvPr id="31" name="矩形 30"/>
          <p:cNvSpPr/>
          <p:nvPr/>
        </p:nvSpPr>
        <p:spPr>
          <a:xfrm rot="2700000">
            <a:off x="3766730" y="2247900"/>
            <a:ext cx="1132159" cy="1132160"/>
          </a:xfrm>
          <a:prstGeom prst="rect">
            <a:avLst/>
          </a:prstGeom>
          <a:blipFill>
            <a:blip r:embed="rId3"/>
            <a:srcRect/>
            <a:stretch>
              <a:fillRect l="-25578" r="-2501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2" name="矩形 31"/>
          <p:cNvSpPr/>
          <p:nvPr/>
        </p:nvSpPr>
        <p:spPr>
          <a:xfrm rot="2700000">
            <a:off x="7293110" y="2247900"/>
            <a:ext cx="1132159" cy="1132160"/>
          </a:xfrm>
          <a:prstGeom prst="rect">
            <a:avLst/>
          </a:prstGeom>
          <a:blipFill>
            <a:blip r:embed="rId4"/>
            <a:srcRect/>
            <a:stretch>
              <a:fillRect l="-25578" r="-2501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3" name="矩形 32"/>
          <p:cNvSpPr/>
          <p:nvPr/>
        </p:nvSpPr>
        <p:spPr>
          <a:xfrm rot="2700000">
            <a:off x="3766730" y="4125802"/>
            <a:ext cx="1132159" cy="1132160"/>
          </a:xfrm>
          <a:prstGeom prst="rect">
            <a:avLst/>
          </a:prstGeom>
          <a:blipFill>
            <a:blip r:embed="rId5"/>
            <a:srcRect/>
            <a:stretch>
              <a:fillRect l="-24431" r="-2388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4" name="矩形 33"/>
          <p:cNvSpPr/>
          <p:nvPr/>
        </p:nvSpPr>
        <p:spPr>
          <a:xfrm rot="2700000">
            <a:off x="7293110" y="4125802"/>
            <a:ext cx="1132159" cy="1132160"/>
          </a:xfrm>
          <a:prstGeom prst="rect">
            <a:avLst/>
          </a:prstGeom>
          <a:blipFill>
            <a:blip r:embed="rId6"/>
            <a:srcRect/>
            <a:stretch>
              <a:fillRect l="-25578" r="-2501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0" name="文本框 19">
            <a:extLst>
              <a:ext uri="{FF2B5EF4-FFF2-40B4-BE49-F238E27FC236}">
                <a16:creationId xmlns="" xmlns:a16="http://schemas.microsoft.com/office/drawing/2014/main" id="{31971F09-D8FD-48E0-90CE-EF66B16F24A2}"/>
              </a:ext>
            </a:extLst>
          </p:cNvPr>
          <p:cNvSpPr txBox="1"/>
          <p:nvPr/>
        </p:nvSpPr>
        <p:spPr>
          <a:xfrm>
            <a:off x="419285" y="366875"/>
            <a:ext cx="923740"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bg1"/>
                </a:solidFill>
                <a:latin typeface="Century Gothic" panose="020B0502020202020204" pitchFamily="34" charset="0"/>
              </a:rPr>
              <a:t>03</a:t>
            </a:r>
            <a:endParaRPr lang="zh-CN" altLang="en-US" sz="4000" dirty="0">
              <a:solidFill>
                <a:schemeClr val="bg1"/>
              </a:solidFill>
              <a:latin typeface="Century Gothic" panose="020B0502020202020204" pitchFamily="34" charset="0"/>
            </a:endParaRPr>
          </a:p>
        </p:txBody>
      </p:sp>
      <p:grpSp>
        <p:nvGrpSpPr>
          <p:cNvPr id="21" name="组合 20">
            <a:extLst>
              <a:ext uri="{FF2B5EF4-FFF2-40B4-BE49-F238E27FC236}">
                <a16:creationId xmlns="" xmlns:a16="http://schemas.microsoft.com/office/drawing/2014/main" id="{1B9C0F3C-DDAE-43EF-BA58-05F9A8811EE4}"/>
              </a:ext>
            </a:extLst>
          </p:cNvPr>
          <p:cNvGrpSpPr/>
          <p:nvPr/>
        </p:nvGrpSpPr>
        <p:grpSpPr>
          <a:xfrm>
            <a:off x="1473289" y="371367"/>
            <a:ext cx="4260761" cy="804130"/>
            <a:chOff x="7318011" y="1456480"/>
            <a:chExt cx="4260761" cy="804130"/>
          </a:xfrm>
        </p:grpSpPr>
        <p:sp>
          <p:nvSpPr>
            <p:cNvPr id="22" name="文本框 21">
              <a:extLst>
                <a:ext uri="{FF2B5EF4-FFF2-40B4-BE49-F238E27FC236}">
                  <a16:creationId xmlns="" xmlns:a16="http://schemas.microsoft.com/office/drawing/2014/main" id="{4A78DD6F-78B7-4BEE-969F-A179C30A17F9}"/>
                </a:ext>
              </a:extLst>
            </p:cNvPr>
            <p:cNvSpPr txBox="1"/>
            <p:nvPr/>
          </p:nvSpPr>
          <p:spPr>
            <a:xfrm>
              <a:off x="7318011" y="145648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tx1">
                      <a:lumMod val="85000"/>
                      <a:lumOff val="15000"/>
                    </a:schemeClr>
                  </a:solidFill>
                </a:rPr>
                <a:t>产品运营</a:t>
              </a:r>
            </a:p>
          </p:txBody>
        </p:sp>
        <p:sp>
          <p:nvSpPr>
            <p:cNvPr id="23" name="文本框 22">
              <a:extLst>
                <a:ext uri="{FF2B5EF4-FFF2-40B4-BE49-F238E27FC236}">
                  <a16:creationId xmlns="" xmlns:a16="http://schemas.microsoft.com/office/drawing/2014/main" id="{BD666C64-D334-49A4-A851-379642604A51}"/>
                </a:ext>
              </a:extLst>
            </p:cNvPr>
            <p:cNvSpPr txBox="1"/>
            <p:nvPr/>
          </p:nvSpPr>
          <p:spPr>
            <a:xfrm>
              <a:off x="7318011" y="1984059"/>
              <a:ext cx="4260761"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Century Gothic" panose="020B0502020202020204" pitchFamily="34" charset="0"/>
                  <a:ea typeface="+mj-ea"/>
                </a:rPr>
                <a:t>The user can demonstrate on a projector or computer</a:t>
              </a:r>
            </a:p>
          </p:txBody>
        </p:sp>
      </p:grpSp>
    </p:spTree>
    <p:extLst>
      <p:ext uri="{BB962C8B-B14F-4D97-AF65-F5344CB8AC3E}">
        <p14:creationId xmlns:p14="http://schemas.microsoft.com/office/powerpoint/2010/main" val="2196471822"/>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1000" fill="hold"/>
                                        <p:tgtEl>
                                          <p:spTgt spid="36"/>
                                        </p:tgtEl>
                                        <p:attrNameLst>
                                          <p:attrName>ppt_x</p:attrName>
                                        </p:attrNameLst>
                                      </p:cBhvr>
                                      <p:tavLst>
                                        <p:tav tm="0">
                                          <p:val>
                                            <p:strVal val="0-#ppt_w/2"/>
                                          </p:val>
                                        </p:tav>
                                        <p:tav tm="100000">
                                          <p:val>
                                            <p:strVal val="#ppt_x"/>
                                          </p:val>
                                        </p:tav>
                                      </p:tavLst>
                                    </p:anim>
                                    <p:anim calcmode="lin" valueType="num">
                                      <p:cBhvr additive="base">
                                        <p:cTn id="12" dur="1000" fill="hold"/>
                                        <p:tgtEl>
                                          <p:spTgt spid="3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0-#ppt_w/2"/>
                                          </p:val>
                                        </p:tav>
                                        <p:tav tm="100000">
                                          <p:val>
                                            <p:strVal val="#ppt_x"/>
                                          </p:val>
                                        </p:tav>
                                      </p:tavLst>
                                    </p:anim>
                                    <p:anim calcmode="lin" valueType="num">
                                      <p:cBhvr additive="base">
                                        <p:cTn id="16" dur="10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tgtEl>
                                          <p:spTgt spid="5"/>
                                        </p:tgtEl>
                                        <p:attrNameLst>
                                          <p:attrName>ppt_x</p:attrName>
                                        </p:attrNameLst>
                                      </p:cBhvr>
                                      <p:tavLst>
                                        <p:tav tm="0">
                                          <p:val>
                                            <p:strVal val="0-#ppt_w/2"/>
                                          </p:val>
                                        </p:tav>
                                        <p:tav tm="100000">
                                          <p:val>
                                            <p:strVal val="#ppt_x"/>
                                          </p:val>
                                        </p:tav>
                                      </p:tavLst>
                                    </p:anim>
                                    <p:anim calcmode="lin" valueType="num">
                                      <p:cBhvr additive="base">
                                        <p:cTn id="20" dur="100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1000" fill="hold"/>
                                        <p:tgtEl>
                                          <p:spTgt spid="8"/>
                                        </p:tgtEl>
                                        <p:attrNameLst>
                                          <p:attrName>ppt_x</p:attrName>
                                        </p:attrNameLst>
                                      </p:cBhvr>
                                      <p:tavLst>
                                        <p:tav tm="0">
                                          <p:val>
                                            <p:strVal val="0-#ppt_w/2"/>
                                          </p:val>
                                        </p:tav>
                                        <p:tav tm="100000">
                                          <p:val>
                                            <p:strVal val="#ppt_x"/>
                                          </p:val>
                                        </p:tav>
                                      </p:tavLst>
                                    </p:anim>
                                    <p:anim calcmode="lin" valueType="num">
                                      <p:cBhvr additive="base">
                                        <p:cTn id="24" dur="1000" fill="hold"/>
                                        <p:tgtEl>
                                          <p:spTgt spid="8"/>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anim calcmode="lin" valueType="num">
                                      <p:cBhvr additive="base">
                                        <p:cTn id="27" dur="1000" fill="hold"/>
                                        <p:tgtEl>
                                          <p:spTgt spid="37"/>
                                        </p:tgtEl>
                                        <p:attrNameLst>
                                          <p:attrName>ppt_x</p:attrName>
                                        </p:attrNameLst>
                                      </p:cBhvr>
                                      <p:tavLst>
                                        <p:tav tm="0">
                                          <p:val>
                                            <p:strVal val="0-#ppt_w/2"/>
                                          </p:val>
                                        </p:tav>
                                        <p:tav tm="100000">
                                          <p:val>
                                            <p:strVal val="#ppt_x"/>
                                          </p:val>
                                        </p:tav>
                                      </p:tavLst>
                                    </p:anim>
                                    <p:anim calcmode="lin" valueType="num">
                                      <p:cBhvr additive="base">
                                        <p:cTn id="28" dur="1000" fill="hold"/>
                                        <p:tgtEl>
                                          <p:spTgt spid="3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1000" fill="hold"/>
                                        <p:tgtEl>
                                          <p:spTgt spid="10"/>
                                        </p:tgtEl>
                                        <p:attrNameLst>
                                          <p:attrName>ppt_x</p:attrName>
                                        </p:attrNameLst>
                                      </p:cBhvr>
                                      <p:tavLst>
                                        <p:tav tm="0">
                                          <p:val>
                                            <p:strVal val="0-#ppt_w/2"/>
                                          </p:val>
                                        </p:tav>
                                        <p:tav tm="100000">
                                          <p:val>
                                            <p:strVal val="#ppt_x"/>
                                          </p:val>
                                        </p:tav>
                                      </p:tavLst>
                                    </p:anim>
                                    <p:anim calcmode="lin" valueType="num">
                                      <p:cBhvr additive="base">
                                        <p:cTn id="32" dur="1000" fill="hold"/>
                                        <p:tgtEl>
                                          <p:spTgt spid="10"/>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1000" fill="hold"/>
                                        <p:tgtEl>
                                          <p:spTgt spid="11"/>
                                        </p:tgtEl>
                                        <p:attrNameLst>
                                          <p:attrName>ppt_x</p:attrName>
                                        </p:attrNameLst>
                                      </p:cBhvr>
                                      <p:tavLst>
                                        <p:tav tm="0">
                                          <p:val>
                                            <p:strVal val="0-#ppt_w/2"/>
                                          </p:val>
                                        </p:tav>
                                        <p:tav tm="100000">
                                          <p:val>
                                            <p:strVal val="#ppt_x"/>
                                          </p:val>
                                        </p:tav>
                                      </p:tavLst>
                                    </p:anim>
                                    <p:anim calcmode="lin" valueType="num">
                                      <p:cBhvr additive="base">
                                        <p:cTn id="36" dur="10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1000" fill="hold"/>
                                        <p:tgtEl>
                                          <p:spTgt spid="13"/>
                                        </p:tgtEl>
                                        <p:attrNameLst>
                                          <p:attrName>ppt_x</p:attrName>
                                        </p:attrNameLst>
                                      </p:cBhvr>
                                      <p:tavLst>
                                        <p:tav tm="0">
                                          <p:val>
                                            <p:strVal val="0-#ppt_w/2"/>
                                          </p:val>
                                        </p:tav>
                                        <p:tav tm="100000">
                                          <p:val>
                                            <p:strVal val="#ppt_x"/>
                                          </p:val>
                                        </p:tav>
                                      </p:tavLst>
                                    </p:anim>
                                    <p:anim calcmode="lin" valueType="num">
                                      <p:cBhvr additive="base">
                                        <p:cTn id="40" dur="1000" fill="hold"/>
                                        <p:tgtEl>
                                          <p:spTgt spid="13"/>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additive="base">
                                        <p:cTn id="43" dur="1000" fill="hold"/>
                                        <p:tgtEl>
                                          <p:spTgt spid="38"/>
                                        </p:tgtEl>
                                        <p:attrNameLst>
                                          <p:attrName>ppt_x</p:attrName>
                                        </p:attrNameLst>
                                      </p:cBhvr>
                                      <p:tavLst>
                                        <p:tav tm="0">
                                          <p:val>
                                            <p:strVal val="0-#ppt_w/2"/>
                                          </p:val>
                                        </p:tav>
                                        <p:tav tm="100000">
                                          <p:val>
                                            <p:strVal val="#ppt_x"/>
                                          </p:val>
                                        </p:tav>
                                      </p:tavLst>
                                    </p:anim>
                                    <p:anim calcmode="lin" valueType="num">
                                      <p:cBhvr additive="base">
                                        <p:cTn id="44" dur="1000" fill="hold"/>
                                        <p:tgtEl>
                                          <p:spTgt spid="38"/>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1000" fill="hold"/>
                                        <p:tgtEl>
                                          <p:spTgt spid="15"/>
                                        </p:tgtEl>
                                        <p:attrNameLst>
                                          <p:attrName>ppt_x</p:attrName>
                                        </p:attrNameLst>
                                      </p:cBhvr>
                                      <p:tavLst>
                                        <p:tav tm="0">
                                          <p:val>
                                            <p:strVal val="0-#ppt_w/2"/>
                                          </p:val>
                                        </p:tav>
                                        <p:tav tm="100000">
                                          <p:val>
                                            <p:strVal val="#ppt_x"/>
                                          </p:val>
                                        </p:tav>
                                      </p:tavLst>
                                    </p:anim>
                                    <p:anim calcmode="lin" valueType="num">
                                      <p:cBhvr additive="base">
                                        <p:cTn id="48" dur="1000" fill="hold"/>
                                        <p:tgtEl>
                                          <p:spTgt spid="15"/>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1000" fill="hold"/>
                                        <p:tgtEl>
                                          <p:spTgt spid="16"/>
                                        </p:tgtEl>
                                        <p:attrNameLst>
                                          <p:attrName>ppt_x</p:attrName>
                                        </p:attrNameLst>
                                      </p:cBhvr>
                                      <p:tavLst>
                                        <p:tav tm="0">
                                          <p:val>
                                            <p:strVal val="0-#ppt_w/2"/>
                                          </p:val>
                                        </p:tav>
                                        <p:tav tm="100000">
                                          <p:val>
                                            <p:strVal val="#ppt_x"/>
                                          </p:val>
                                        </p:tav>
                                      </p:tavLst>
                                    </p:anim>
                                    <p:anim calcmode="lin" valueType="num">
                                      <p:cBhvr additive="base">
                                        <p:cTn id="52" dur="1000" fill="hold"/>
                                        <p:tgtEl>
                                          <p:spTgt spid="16"/>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31"/>
                                        </p:tgtEl>
                                        <p:attrNameLst>
                                          <p:attrName>style.visibility</p:attrName>
                                        </p:attrNameLst>
                                      </p:cBhvr>
                                      <p:to>
                                        <p:strVal val="visible"/>
                                      </p:to>
                                    </p:set>
                                    <p:anim calcmode="lin" valueType="num">
                                      <p:cBhvr additive="base">
                                        <p:cTn id="55" dur="1000" fill="hold"/>
                                        <p:tgtEl>
                                          <p:spTgt spid="31"/>
                                        </p:tgtEl>
                                        <p:attrNameLst>
                                          <p:attrName>ppt_x</p:attrName>
                                        </p:attrNameLst>
                                      </p:cBhvr>
                                      <p:tavLst>
                                        <p:tav tm="0">
                                          <p:val>
                                            <p:strVal val="0-#ppt_w/2"/>
                                          </p:val>
                                        </p:tav>
                                        <p:tav tm="100000">
                                          <p:val>
                                            <p:strVal val="#ppt_x"/>
                                          </p:val>
                                        </p:tav>
                                      </p:tavLst>
                                    </p:anim>
                                    <p:anim calcmode="lin" valueType="num">
                                      <p:cBhvr additive="base">
                                        <p:cTn id="56" dur="1000" fill="hold"/>
                                        <p:tgtEl>
                                          <p:spTgt spid="31"/>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 calcmode="lin" valueType="num">
                                      <p:cBhvr additive="base">
                                        <p:cTn id="59" dur="1000" fill="hold"/>
                                        <p:tgtEl>
                                          <p:spTgt spid="32"/>
                                        </p:tgtEl>
                                        <p:attrNameLst>
                                          <p:attrName>ppt_x</p:attrName>
                                        </p:attrNameLst>
                                      </p:cBhvr>
                                      <p:tavLst>
                                        <p:tav tm="0">
                                          <p:val>
                                            <p:strVal val="0-#ppt_w/2"/>
                                          </p:val>
                                        </p:tav>
                                        <p:tav tm="100000">
                                          <p:val>
                                            <p:strVal val="#ppt_x"/>
                                          </p:val>
                                        </p:tav>
                                      </p:tavLst>
                                    </p:anim>
                                    <p:anim calcmode="lin" valueType="num">
                                      <p:cBhvr additive="base">
                                        <p:cTn id="60" dur="1000" fill="hold"/>
                                        <p:tgtEl>
                                          <p:spTgt spid="32"/>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33"/>
                                        </p:tgtEl>
                                        <p:attrNameLst>
                                          <p:attrName>style.visibility</p:attrName>
                                        </p:attrNameLst>
                                      </p:cBhvr>
                                      <p:to>
                                        <p:strVal val="visible"/>
                                      </p:to>
                                    </p:set>
                                    <p:anim calcmode="lin" valueType="num">
                                      <p:cBhvr additive="base">
                                        <p:cTn id="63" dur="1000" fill="hold"/>
                                        <p:tgtEl>
                                          <p:spTgt spid="33"/>
                                        </p:tgtEl>
                                        <p:attrNameLst>
                                          <p:attrName>ppt_x</p:attrName>
                                        </p:attrNameLst>
                                      </p:cBhvr>
                                      <p:tavLst>
                                        <p:tav tm="0">
                                          <p:val>
                                            <p:strVal val="0-#ppt_w/2"/>
                                          </p:val>
                                        </p:tav>
                                        <p:tav tm="100000">
                                          <p:val>
                                            <p:strVal val="#ppt_x"/>
                                          </p:val>
                                        </p:tav>
                                      </p:tavLst>
                                    </p:anim>
                                    <p:anim calcmode="lin" valueType="num">
                                      <p:cBhvr additive="base">
                                        <p:cTn id="64" dur="1000" fill="hold"/>
                                        <p:tgtEl>
                                          <p:spTgt spid="33"/>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cBhvr additive="base">
                                        <p:cTn id="67" dur="1000" fill="hold"/>
                                        <p:tgtEl>
                                          <p:spTgt spid="34"/>
                                        </p:tgtEl>
                                        <p:attrNameLst>
                                          <p:attrName>ppt_x</p:attrName>
                                        </p:attrNameLst>
                                      </p:cBhvr>
                                      <p:tavLst>
                                        <p:tav tm="0">
                                          <p:val>
                                            <p:strVal val="0-#ppt_w/2"/>
                                          </p:val>
                                        </p:tav>
                                        <p:tav tm="100000">
                                          <p:val>
                                            <p:strVal val="#ppt_x"/>
                                          </p:val>
                                        </p:tav>
                                      </p:tavLst>
                                    </p:anim>
                                    <p:anim calcmode="lin" valueType="num">
                                      <p:cBhvr additive="base">
                                        <p:cTn id="68"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6" grpId="0" animBg="1"/>
      <p:bldP spid="4" grpId="0"/>
      <p:bldP spid="5" grpId="0"/>
      <p:bldP spid="8" grpId="0" animBg="1"/>
      <p:bldP spid="37" grpId="0" animBg="1"/>
      <p:bldP spid="10" grpId="0"/>
      <p:bldP spid="11" grpId="0"/>
      <p:bldP spid="13" grpId="0" animBg="1"/>
      <p:bldP spid="38" grpId="0" animBg="1"/>
      <p:bldP spid="15" grpId="0"/>
      <p:bldP spid="16" grpId="0"/>
      <p:bldP spid="31" grpId="0" animBg="1"/>
      <p:bldP spid="32" grpId="0" animBg="1"/>
      <p:bldP spid="33" grpId="0" animBg="1"/>
      <p:bldP spid="3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6147330" y="1608138"/>
            <a:ext cx="2533650" cy="3997504"/>
          </a:xfrm>
          <a:custGeom>
            <a:avLst/>
            <a:gdLst>
              <a:gd name="connsiteX0" fmla="*/ 0 w 2533650"/>
              <a:gd name="connsiteY0" fmla="*/ 0 h 3997504"/>
              <a:gd name="connsiteX1" fmla="*/ 2533650 w 2533650"/>
              <a:gd name="connsiteY1" fmla="*/ 0 h 3997504"/>
              <a:gd name="connsiteX2" fmla="*/ 2533650 w 2533650"/>
              <a:gd name="connsiteY2" fmla="*/ 3100917 h 3997504"/>
              <a:gd name="connsiteX3" fmla="*/ 0 w 2533650"/>
              <a:gd name="connsiteY3" fmla="*/ 3997504 h 3997504"/>
            </a:gdLst>
            <a:ahLst/>
            <a:cxnLst>
              <a:cxn ang="0">
                <a:pos x="connsiteX0" y="connsiteY0"/>
              </a:cxn>
              <a:cxn ang="0">
                <a:pos x="connsiteX1" y="connsiteY1"/>
              </a:cxn>
              <a:cxn ang="0">
                <a:pos x="connsiteX2" y="connsiteY2"/>
              </a:cxn>
              <a:cxn ang="0">
                <a:pos x="connsiteX3" y="connsiteY3"/>
              </a:cxn>
            </a:cxnLst>
            <a:rect l="l" t="t" r="r" b="b"/>
            <a:pathLst>
              <a:path w="2533650" h="3997504">
                <a:moveTo>
                  <a:pt x="0" y="0"/>
                </a:moveTo>
                <a:lnTo>
                  <a:pt x="2533650" y="0"/>
                </a:lnTo>
                <a:lnTo>
                  <a:pt x="2533650" y="3100917"/>
                </a:lnTo>
                <a:lnTo>
                  <a:pt x="0" y="3997504"/>
                </a:lnTo>
                <a:close/>
              </a:path>
            </a:pathLst>
          </a:custGeom>
          <a:blipFill>
            <a:blip r:embed="rId3"/>
            <a:srcRect/>
            <a:stretch>
              <a:fillRect l="-68721" r="-6803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874713" y="1608139"/>
            <a:ext cx="2533650" cy="3082521"/>
          </a:xfrm>
          <a:custGeom>
            <a:avLst/>
            <a:gdLst>
              <a:gd name="connsiteX0" fmla="*/ 0 w 2533650"/>
              <a:gd name="connsiteY0" fmla="*/ 0 h 3082521"/>
              <a:gd name="connsiteX1" fmla="*/ 2533650 w 2533650"/>
              <a:gd name="connsiteY1" fmla="*/ 0 h 3082521"/>
              <a:gd name="connsiteX2" fmla="*/ 2533650 w 2533650"/>
              <a:gd name="connsiteY2" fmla="*/ 3082521 h 3082521"/>
              <a:gd name="connsiteX3" fmla="*/ 0 w 2533650"/>
              <a:gd name="connsiteY3" fmla="*/ 2185933 h 3082521"/>
            </a:gdLst>
            <a:ahLst/>
            <a:cxnLst>
              <a:cxn ang="0">
                <a:pos x="connsiteX0" y="connsiteY0"/>
              </a:cxn>
              <a:cxn ang="0">
                <a:pos x="connsiteX1" y="connsiteY1"/>
              </a:cxn>
              <a:cxn ang="0">
                <a:pos x="connsiteX2" y="connsiteY2"/>
              </a:cxn>
              <a:cxn ang="0">
                <a:pos x="connsiteX3" y="connsiteY3"/>
              </a:cxn>
            </a:cxnLst>
            <a:rect l="l" t="t" r="r" b="b"/>
            <a:pathLst>
              <a:path w="2533650" h="3082521">
                <a:moveTo>
                  <a:pt x="0" y="0"/>
                </a:moveTo>
                <a:lnTo>
                  <a:pt x="2533650" y="0"/>
                </a:lnTo>
                <a:lnTo>
                  <a:pt x="2533650" y="3082521"/>
                </a:lnTo>
                <a:lnTo>
                  <a:pt x="0" y="2185933"/>
                </a:lnTo>
                <a:close/>
              </a:path>
            </a:pathLst>
          </a:custGeom>
          <a:blipFill>
            <a:blip r:embed="rId4"/>
            <a:srcRect/>
            <a:stretch>
              <a:fillRect l="-41814" r="-4139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8783639" y="1608139"/>
            <a:ext cx="2533650" cy="3071677"/>
          </a:xfrm>
          <a:custGeom>
            <a:avLst/>
            <a:gdLst>
              <a:gd name="connsiteX0" fmla="*/ 0 w 2533650"/>
              <a:gd name="connsiteY0" fmla="*/ 0 h 3071677"/>
              <a:gd name="connsiteX1" fmla="*/ 2533650 w 2533650"/>
              <a:gd name="connsiteY1" fmla="*/ 0 h 3071677"/>
              <a:gd name="connsiteX2" fmla="*/ 2533650 w 2533650"/>
              <a:gd name="connsiteY2" fmla="*/ 2175089 h 3071677"/>
              <a:gd name="connsiteX3" fmla="*/ 0 w 2533650"/>
              <a:gd name="connsiteY3" fmla="*/ 3071677 h 3071677"/>
            </a:gdLst>
            <a:ahLst/>
            <a:cxnLst>
              <a:cxn ang="0">
                <a:pos x="connsiteX0" y="connsiteY0"/>
              </a:cxn>
              <a:cxn ang="0">
                <a:pos x="connsiteX1" y="connsiteY1"/>
              </a:cxn>
              <a:cxn ang="0">
                <a:pos x="connsiteX2" y="connsiteY2"/>
              </a:cxn>
              <a:cxn ang="0">
                <a:pos x="connsiteX3" y="connsiteY3"/>
              </a:cxn>
            </a:cxnLst>
            <a:rect l="l" t="t" r="r" b="b"/>
            <a:pathLst>
              <a:path w="2533650" h="3071677">
                <a:moveTo>
                  <a:pt x="0" y="0"/>
                </a:moveTo>
                <a:lnTo>
                  <a:pt x="2533650" y="0"/>
                </a:lnTo>
                <a:lnTo>
                  <a:pt x="2533650" y="2175089"/>
                </a:lnTo>
                <a:lnTo>
                  <a:pt x="0" y="3071677"/>
                </a:lnTo>
                <a:close/>
              </a:path>
            </a:pathLst>
          </a:custGeom>
          <a:blipFill>
            <a:blip r:embed="rId5"/>
            <a:srcRect/>
            <a:stretch>
              <a:fillRect l="-41490" r="-4107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flipH="1">
            <a:off x="3511021" y="1608138"/>
            <a:ext cx="2533650" cy="3997504"/>
          </a:xfrm>
          <a:custGeom>
            <a:avLst/>
            <a:gdLst>
              <a:gd name="connsiteX0" fmla="*/ 0 w 2533650"/>
              <a:gd name="connsiteY0" fmla="*/ 0 h 3997504"/>
              <a:gd name="connsiteX1" fmla="*/ 2533650 w 2533650"/>
              <a:gd name="connsiteY1" fmla="*/ 0 h 3997504"/>
              <a:gd name="connsiteX2" fmla="*/ 2533650 w 2533650"/>
              <a:gd name="connsiteY2" fmla="*/ 3100917 h 3997504"/>
              <a:gd name="connsiteX3" fmla="*/ 0 w 2533650"/>
              <a:gd name="connsiteY3" fmla="*/ 3997504 h 3997504"/>
            </a:gdLst>
            <a:ahLst/>
            <a:cxnLst>
              <a:cxn ang="0">
                <a:pos x="connsiteX0" y="connsiteY0"/>
              </a:cxn>
              <a:cxn ang="0">
                <a:pos x="connsiteX1" y="connsiteY1"/>
              </a:cxn>
              <a:cxn ang="0">
                <a:pos x="connsiteX2" y="connsiteY2"/>
              </a:cxn>
              <a:cxn ang="0">
                <a:pos x="connsiteX3" y="connsiteY3"/>
              </a:cxn>
            </a:cxnLst>
            <a:rect l="l" t="t" r="r" b="b"/>
            <a:pathLst>
              <a:path w="2533650" h="3997504">
                <a:moveTo>
                  <a:pt x="0" y="0"/>
                </a:moveTo>
                <a:lnTo>
                  <a:pt x="2533650" y="0"/>
                </a:lnTo>
                <a:lnTo>
                  <a:pt x="2533650" y="3100917"/>
                </a:lnTo>
                <a:lnTo>
                  <a:pt x="0" y="3997504"/>
                </a:lnTo>
                <a:close/>
              </a:path>
            </a:pathLst>
          </a:custGeom>
          <a:blipFill>
            <a:blip r:embed="rId6"/>
            <a:srcRect/>
            <a:stretch>
              <a:fillRect l="-69141" r="-6845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78807" y="5134686"/>
            <a:ext cx="3899593" cy="921662"/>
            <a:chOff x="874713" y="5065185"/>
            <a:chExt cx="3899593" cy="921662"/>
          </a:xfrm>
        </p:grpSpPr>
        <p:sp>
          <p:nvSpPr>
            <p:cNvPr id="7" name="矩形 6"/>
            <p:cNvSpPr/>
            <p:nvPr/>
          </p:nvSpPr>
          <p:spPr>
            <a:xfrm>
              <a:off x="1272954" y="5065185"/>
              <a:ext cx="2998146" cy="400110"/>
            </a:xfrm>
            <a:prstGeom prst="rect">
              <a:avLst/>
            </a:prstGeom>
          </p:spPr>
          <p:txBody>
            <a:bodyPr wrap="square">
              <a:spAutoFit/>
              <a:scene3d>
                <a:camera prst="orthographicFront"/>
                <a:lightRig rig="threePt" dir="t">
                  <a:rot lat="0" lon="0" rev="0"/>
                </a:lightRig>
              </a:scene3d>
              <a:sp3d contourW="12700"/>
            </a:bodyPr>
            <a:lstStyle/>
            <a:p>
              <a:r>
                <a:rPr lang="en-US" altLang="zh-CN" sz="2000" b="1" dirty="0">
                  <a:solidFill>
                    <a:schemeClr val="tx1">
                      <a:lumMod val="75000"/>
                      <a:lumOff val="25000"/>
                    </a:schemeClr>
                  </a:solidFill>
                  <a:latin typeface="Century Gothic" panose="020B0502020202020204" pitchFamily="34" charset="0"/>
                  <a:ea typeface="微软雅黑" pitchFamily="34" charset="-122"/>
                </a:rPr>
                <a:t>BUSINESS </a:t>
              </a:r>
              <a:r>
                <a:rPr lang="en-US" altLang="zh-CN" sz="2000" dirty="0">
                  <a:solidFill>
                    <a:schemeClr val="tx1">
                      <a:lumMod val="75000"/>
                      <a:lumOff val="25000"/>
                    </a:schemeClr>
                  </a:solidFill>
                  <a:latin typeface="Century Gothic" panose="020B0502020202020204" pitchFamily="34" charset="0"/>
                  <a:ea typeface="微软雅黑" pitchFamily="34" charset="-122"/>
                </a:rPr>
                <a:t>BROCHURE</a:t>
              </a:r>
              <a:endParaRPr lang="zh-CN" altLang="en-US" sz="2000" dirty="0">
                <a:solidFill>
                  <a:schemeClr val="tx1">
                    <a:lumMod val="75000"/>
                    <a:lumOff val="25000"/>
                  </a:schemeClr>
                </a:solidFill>
                <a:latin typeface="Century Gothic" panose="020B0502020202020204" pitchFamily="34" charset="0"/>
                <a:ea typeface="微软雅黑" pitchFamily="34" charset="-122"/>
              </a:endParaRPr>
            </a:p>
          </p:txBody>
        </p:sp>
        <p:grpSp>
          <p:nvGrpSpPr>
            <p:cNvPr id="8" name="组合 7"/>
            <p:cNvGrpSpPr/>
            <p:nvPr/>
          </p:nvGrpSpPr>
          <p:grpSpPr>
            <a:xfrm>
              <a:off x="874713" y="5110102"/>
              <a:ext cx="382587" cy="382587"/>
              <a:chOff x="1974562" y="-1313014"/>
              <a:chExt cx="990600" cy="990600"/>
            </a:xfrm>
          </p:grpSpPr>
          <p:sp>
            <p:nvSpPr>
              <p:cNvPr id="10" name="椭圆 9"/>
              <p:cNvSpPr/>
              <p:nvPr/>
            </p:nvSpPr>
            <p:spPr>
              <a:xfrm>
                <a:off x="1974562" y="-1313014"/>
                <a:ext cx="990600" cy="990600"/>
              </a:xfrm>
              <a:prstGeom prst="ellipse">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1" name="燕尾形 10"/>
              <p:cNvSpPr/>
              <p:nvPr/>
            </p:nvSpPr>
            <p:spPr>
              <a:xfrm>
                <a:off x="2332412" y="-1064066"/>
                <a:ext cx="348311" cy="492702"/>
              </a:xfrm>
              <a:prstGeom prst="chevron">
                <a:avLst>
                  <a:gd name="adj" fmla="val 572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endParaRPr>
              </a:p>
            </p:txBody>
          </p:sp>
        </p:grpSp>
        <p:sp>
          <p:nvSpPr>
            <p:cNvPr id="9" name="矩形 8"/>
            <p:cNvSpPr/>
            <p:nvPr/>
          </p:nvSpPr>
          <p:spPr>
            <a:xfrm>
              <a:off x="1272953" y="5454394"/>
              <a:ext cx="3501353" cy="532453"/>
            </a:xfrm>
            <a:prstGeom prst="rect">
              <a:avLst/>
            </a:prstGeom>
          </p:spPr>
          <p:txBody>
            <a:bodyPr wrap="square">
              <a:spAutoFit/>
              <a:scene3d>
                <a:camera prst="orthographicFront"/>
                <a:lightRig rig="threePt" dir="t">
                  <a:rot lat="0" lon="0" rev="0"/>
                </a:lightRig>
              </a:scene3d>
              <a:sp3d contourW="12700"/>
            </a:bodyPr>
            <a:lstStyle/>
            <a:p>
              <a:pPr>
                <a:lnSpc>
                  <a:spcPct val="125000"/>
                </a:lnSpc>
              </a:pPr>
              <a:r>
                <a:rPr lang="zh-CN" altLang="en-US" sz="1200" dirty="0">
                  <a:solidFill>
                    <a:schemeClr val="tx1">
                      <a:lumMod val="85000"/>
                      <a:lumOff val="15000"/>
                    </a:schemeClr>
                  </a:solidFill>
                  <a:latin typeface="Century Gothic" panose="020B0502020202020204" pitchFamily="34" charset="0"/>
                  <a:ea typeface="微软雅黑" pitchFamily="34" charset="-122"/>
                </a:rPr>
                <a:t>用户可以在投影仪或者计算机上进行演示，也可以将演示文稿打印出来，制作成胶片</a:t>
              </a:r>
            </a:p>
          </p:txBody>
        </p:sp>
      </p:grpSp>
      <p:sp>
        <p:nvSpPr>
          <p:cNvPr id="14" name="文本框 13">
            <a:extLst>
              <a:ext uri="{FF2B5EF4-FFF2-40B4-BE49-F238E27FC236}">
                <a16:creationId xmlns="" xmlns:a16="http://schemas.microsoft.com/office/drawing/2014/main" id="{839B1427-0784-435A-9A3B-F16248F4A03E}"/>
              </a:ext>
            </a:extLst>
          </p:cNvPr>
          <p:cNvSpPr txBox="1"/>
          <p:nvPr/>
        </p:nvSpPr>
        <p:spPr>
          <a:xfrm>
            <a:off x="419285" y="366875"/>
            <a:ext cx="923740"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bg1"/>
                </a:solidFill>
                <a:latin typeface="Century Gothic" panose="020B0502020202020204" pitchFamily="34" charset="0"/>
              </a:rPr>
              <a:t>03</a:t>
            </a:r>
            <a:endParaRPr lang="zh-CN" altLang="en-US" sz="4000" dirty="0">
              <a:solidFill>
                <a:schemeClr val="bg1"/>
              </a:solidFill>
              <a:latin typeface="Century Gothic" panose="020B0502020202020204" pitchFamily="34" charset="0"/>
            </a:endParaRPr>
          </a:p>
        </p:txBody>
      </p:sp>
      <p:grpSp>
        <p:nvGrpSpPr>
          <p:cNvPr id="15" name="组合 14">
            <a:extLst>
              <a:ext uri="{FF2B5EF4-FFF2-40B4-BE49-F238E27FC236}">
                <a16:creationId xmlns="" xmlns:a16="http://schemas.microsoft.com/office/drawing/2014/main" id="{BDCD7336-FDFF-4F34-9088-4A43FBA781E8}"/>
              </a:ext>
            </a:extLst>
          </p:cNvPr>
          <p:cNvGrpSpPr/>
          <p:nvPr/>
        </p:nvGrpSpPr>
        <p:grpSpPr>
          <a:xfrm>
            <a:off x="1473289" y="371367"/>
            <a:ext cx="4260761" cy="804130"/>
            <a:chOff x="7318011" y="1456480"/>
            <a:chExt cx="4260761" cy="804130"/>
          </a:xfrm>
        </p:grpSpPr>
        <p:sp>
          <p:nvSpPr>
            <p:cNvPr id="16" name="文本框 15">
              <a:extLst>
                <a:ext uri="{FF2B5EF4-FFF2-40B4-BE49-F238E27FC236}">
                  <a16:creationId xmlns="" xmlns:a16="http://schemas.microsoft.com/office/drawing/2014/main" id="{36A07DC9-E0E2-4DF2-AB3C-5F592E71EE46}"/>
                </a:ext>
              </a:extLst>
            </p:cNvPr>
            <p:cNvSpPr txBox="1"/>
            <p:nvPr/>
          </p:nvSpPr>
          <p:spPr>
            <a:xfrm>
              <a:off x="7318011" y="145648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tx1">
                      <a:lumMod val="85000"/>
                      <a:lumOff val="15000"/>
                    </a:schemeClr>
                  </a:solidFill>
                </a:rPr>
                <a:t>产品运营</a:t>
              </a:r>
            </a:p>
          </p:txBody>
        </p:sp>
        <p:sp>
          <p:nvSpPr>
            <p:cNvPr id="17" name="文本框 16">
              <a:extLst>
                <a:ext uri="{FF2B5EF4-FFF2-40B4-BE49-F238E27FC236}">
                  <a16:creationId xmlns="" xmlns:a16="http://schemas.microsoft.com/office/drawing/2014/main" id="{088850BE-F389-4DF6-BDC0-471769EBAC78}"/>
                </a:ext>
              </a:extLst>
            </p:cNvPr>
            <p:cNvSpPr txBox="1"/>
            <p:nvPr/>
          </p:nvSpPr>
          <p:spPr>
            <a:xfrm>
              <a:off x="7318011" y="1984059"/>
              <a:ext cx="4260761"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Century Gothic" panose="020B0502020202020204" pitchFamily="34" charset="0"/>
                  <a:ea typeface="+mj-ea"/>
                </a:rPr>
                <a:t>The user can demonstrate on a projector or computer</a:t>
              </a:r>
            </a:p>
          </p:txBody>
        </p:sp>
      </p:grpSp>
    </p:spTree>
    <p:extLst>
      <p:ext uri="{BB962C8B-B14F-4D97-AF65-F5344CB8AC3E}">
        <p14:creationId xmlns:p14="http://schemas.microsoft.com/office/powerpoint/2010/main" val="2642367619"/>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任意多边形 43"/>
          <p:cNvSpPr/>
          <p:nvPr/>
        </p:nvSpPr>
        <p:spPr>
          <a:xfrm flipH="1">
            <a:off x="854691" y="970591"/>
            <a:ext cx="5034456" cy="5040770"/>
          </a:xfrm>
          <a:custGeom>
            <a:avLst/>
            <a:gdLst>
              <a:gd name="connsiteX0" fmla="*/ 1495158 w 5034456"/>
              <a:gd name="connsiteY0" fmla="*/ 3442850 h 5040770"/>
              <a:gd name="connsiteX1" fmla="*/ 102762 w 5034456"/>
              <a:gd name="connsiteY1" fmla="*/ 3442850 h 5040770"/>
              <a:gd name="connsiteX2" fmla="*/ 0 w 5034456"/>
              <a:gd name="connsiteY2" fmla="*/ 3545612 h 5040770"/>
              <a:gd name="connsiteX3" fmla="*/ 0 w 5034456"/>
              <a:gd name="connsiteY3" fmla="*/ 4938008 h 5040770"/>
              <a:gd name="connsiteX4" fmla="*/ 102762 w 5034456"/>
              <a:gd name="connsiteY4" fmla="*/ 5040770 h 5040770"/>
              <a:gd name="connsiteX5" fmla="*/ 1495158 w 5034456"/>
              <a:gd name="connsiteY5" fmla="*/ 5040770 h 5040770"/>
              <a:gd name="connsiteX6" fmla="*/ 1597920 w 5034456"/>
              <a:gd name="connsiteY6" fmla="*/ 4938008 h 5040770"/>
              <a:gd name="connsiteX7" fmla="*/ 1597920 w 5034456"/>
              <a:gd name="connsiteY7" fmla="*/ 3545612 h 5040770"/>
              <a:gd name="connsiteX8" fmla="*/ 1495158 w 5034456"/>
              <a:gd name="connsiteY8" fmla="*/ 3442850 h 5040770"/>
              <a:gd name="connsiteX9" fmla="*/ 4931694 w 5034456"/>
              <a:gd name="connsiteY9" fmla="*/ 3442850 h 5040770"/>
              <a:gd name="connsiteX10" fmla="*/ 3539298 w 5034456"/>
              <a:gd name="connsiteY10" fmla="*/ 3442850 h 5040770"/>
              <a:gd name="connsiteX11" fmla="*/ 3436536 w 5034456"/>
              <a:gd name="connsiteY11" fmla="*/ 3545612 h 5040770"/>
              <a:gd name="connsiteX12" fmla="*/ 3436536 w 5034456"/>
              <a:gd name="connsiteY12" fmla="*/ 4938008 h 5040770"/>
              <a:gd name="connsiteX13" fmla="*/ 3539298 w 5034456"/>
              <a:gd name="connsiteY13" fmla="*/ 5040770 h 5040770"/>
              <a:gd name="connsiteX14" fmla="*/ 4931694 w 5034456"/>
              <a:gd name="connsiteY14" fmla="*/ 5040770 h 5040770"/>
              <a:gd name="connsiteX15" fmla="*/ 5034456 w 5034456"/>
              <a:gd name="connsiteY15" fmla="*/ 4938008 h 5040770"/>
              <a:gd name="connsiteX16" fmla="*/ 5034456 w 5034456"/>
              <a:gd name="connsiteY16" fmla="*/ 3545612 h 5040770"/>
              <a:gd name="connsiteX17" fmla="*/ 4931694 w 5034456"/>
              <a:gd name="connsiteY17" fmla="*/ 3442850 h 5040770"/>
              <a:gd name="connsiteX18" fmla="*/ 3213426 w 5034456"/>
              <a:gd name="connsiteY18" fmla="*/ 1721425 h 5040770"/>
              <a:gd name="connsiteX19" fmla="*/ 1821030 w 5034456"/>
              <a:gd name="connsiteY19" fmla="*/ 1721425 h 5040770"/>
              <a:gd name="connsiteX20" fmla="*/ 1718268 w 5034456"/>
              <a:gd name="connsiteY20" fmla="*/ 1824187 h 5040770"/>
              <a:gd name="connsiteX21" fmla="*/ 1718268 w 5034456"/>
              <a:gd name="connsiteY21" fmla="*/ 3216583 h 5040770"/>
              <a:gd name="connsiteX22" fmla="*/ 1821030 w 5034456"/>
              <a:gd name="connsiteY22" fmla="*/ 3319345 h 5040770"/>
              <a:gd name="connsiteX23" fmla="*/ 3213426 w 5034456"/>
              <a:gd name="connsiteY23" fmla="*/ 3319345 h 5040770"/>
              <a:gd name="connsiteX24" fmla="*/ 3316188 w 5034456"/>
              <a:gd name="connsiteY24" fmla="*/ 3216583 h 5040770"/>
              <a:gd name="connsiteX25" fmla="*/ 3316188 w 5034456"/>
              <a:gd name="connsiteY25" fmla="*/ 1824187 h 5040770"/>
              <a:gd name="connsiteX26" fmla="*/ 3213426 w 5034456"/>
              <a:gd name="connsiteY26" fmla="*/ 1721425 h 5040770"/>
              <a:gd name="connsiteX27" fmla="*/ 1495158 w 5034456"/>
              <a:gd name="connsiteY27" fmla="*/ 0 h 5040770"/>
              <a:gd name="connsiteX28" fmla="*/ 102762 w 5034456"/>
              <a:gd name="connsiteY28" fmla="*/ 0 h 5040770"/>
              <a:gd name="connsiteX29" fmla="*/ 0 w 5034456"/>
              <a:gd name="connsiteY29" fmla="*/ 102762 h 5040770"/>
              <a:gd name="connsiteX30" fmla="*/ 0 w 5034456"/>
              <a:gd name="connsiteY30" fmla="*/ 1495158 h 5040770"/>
              <a:gd name="connsiteX31" fmla="*/ 102762 w 5034456"/>
              <a:gd name="connsiteY31" fmla="*/ 1597920 h 5040770"/>
              <a:gd name="connsiteX32" fmla="*/ 1495158 w 5034456"/>
              <a:gd name="connsiteY32" fmla="*/ 1597920 h 5040770"/>
              <a:gd name="connsiteX33" fmla="*/ 1597920 w 5034456"/>
              <a:gd name="connsiteY33" fmla="*/ 1495158 h 5040770"/>
              <a:gd name="connsiteX34" fmla="*/ 1597920 w 5034456"/>
              <a:gd name="connsiteY34" fmla="*/ 102762 h 5040770"/>
              <a:gd name="connsiteX35" fmla="*/ 1495158 w 5034456"/>
              <a:gd name="connsiteY35" fmla="*/ 0 h 5040770"/>
              <a:gd name="connsiteX36" fmla="*/ 3213426 w 5034456"/>
              <a:gd name="connsiteY36" fmla="*/ 0 h 5040770"/>
              <a:gd name="connsiteX37" fmla="*/ 1821030 w 5034456"/>
              <a:gd name="connsiteY37" fmla="*/ 0 h 5040770"/>
              <a:gd name="connsiteX38" fmla="*/ 1718268 w 5034456"/>
              <a:gd name="connsiteY38" fmla="*/ 102762 h 5040770"/>
              <a:gd name="connsiteX39" fmla="*/ 1718268 w 5034456"/>
              <a:gd name="connsiteY39" fmla="*/ 1495158 h 5040770"/>
              <a:gd name="connsiteX40" fmla="*/ 1821030 w 5034456"/>
              <a:gd name="connsiteY40" fmla="*/ 1597920 h 5040770"/>
              <a:gd name="connsiteX41" fmla="*/ 3213426 w 5034456"/>
              <a:gd name="connsiteY41" fmla="*/ 1597920 h 5040770"/>
              <a:gd name="connsiteX42" fmla="*/ 3316188 w 5034456"/>
              <a:gd name="connsiteY42" fmla="*/ 1495158 h 5040770"/>
              <a:gd name="connsiteX43" fmla="*/ 3316188 w 5034456"/>
              <a:gd name="connsiteY43" fmla="*/ 102762 h 5040770"/>
              <a:gd name="connsiteX44" fmla="*/ 3213426 w 5034456"/>
              <a:gd name="connsiteY44" fmla="*/ 0 h 5040770"/>
              <a:gd name="connsiteX45" fmla="*/ 4931694 w 5034456"/>
              <a:gd name="connsiteY45" fmla="*/ 0 h 5040770"/>
              <a:gd name="connsiteX46" fmla="*/ 3539298 w 5034456"/>
              <a:gd name="connsiteY46" fmla="*/ 0 h 5040770"/>
              <a:gd name="connsiteX47" fmla="*/ 3436536 w 5034456"/>
              <a:gd name="connsiteY47" fmla="*/ 102762 h 5040770"/>
              <a:gd name="connsiteX48" fmla="*/ 3436536 w 5034456"/>
              <a:gd name="connsiteY48" fmla="*/ 1495158 h 5040770"/>
              <a:gd name="connsiteX49" fmla="*/ 3539298 w 5034456"/>
              <a:gd name="connsiteY49" fmla="*/ 1597920 h 5040770"/>
              <a:gd name="connsiteX50" fmla="*/ 4931694 w 5034456"/>
              <a:gd name="connsiteY50" fmla="*/ 1597920 h 5040770"/>
              <a:gd name="connsiteX51" fmla="*/ 5034456 w 5034456"/>
              <a:gd name="connsiteY51" fmla="*/ 1495158 h 5040770"/>
              <a:gd name="connsiteX52" fmla="*/ 5034456 w 5034456"/>
              <a:gd name="connsiteY52" fmla="*/ 102762 h 5040770"/>
              <a:gd name="connsiteX53" fmla="*/ 4931694 w 5034456"/>
              <a:gd name="connsiteY53" fmla="*/ 0 h 504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5034456" h="5040770">
                <a:moveTo>
                  <a:pt x="1495158" y="3442850"/>
                </a:moveTo>
                <a:lnTo>
                  <a:pt x="102762" y="3442850"/>
                </a:lnTo>
                <a:cubicBezTo>
                  <a:pt x="46008" y="3442850"/>
                  <a:pt x="0" y="3488858"/>
                  <a:pt x="0" y="3545612"/>
                </a:cubicBezTo>
                <a:lnTo>
                  <a:pt x="0" y="4938008"/>
                </a:lnTo>
                <a:cubicBezTo>
                  <a:pt x="0" y="4994762"/>
                  <a:pt x="46008" y="5040770"/>
                  <a:pt x="102762" y="5040770"/>
                </a:cubicBezTo>
                <a:lnTo>
                  <a:pt x="1495158" y="5040770"/>
                </a:lnTo>
                <a:cubicBezTo>
                  <a:pt x="1551912" y="5040770"/>
                  <a:pt x="1597920" y="4994762"/>
                  <a:pt x="1597920" y="4938008"/>
                </a:cubicBezTo>
                <a:lnTo>
                  <a:pt x="1597920" y="3545612"/>
                </a:lnTo>
                <a:cubicBezTo>
                  <a:pt x="1597920" y="3488858"/>
                  <a:pt x="1551912" y="3442850"/>
                  <a:pt x="1495158" y="3442850"/>
                </a:cubicBezTo>
                <a:close/>
                <a:moveTo>
                  <a:pt x="4931694" y="3442850"/>
                </a:moveTo>
                <a:lnTo>
                  <a:pt x="3539298" y="3442850"/>
                </a:lnTo>
                <a:cubicBezTo>
                  <a:pt x="3482544" y="3442850"/>
                  <a:pt x="3436536" y="3488858"/>
                  <a:pt x="3436536" y="3545612"/>
                </a:cubicBezTo>
                <a:lnTo>
                  <a:pt x="3436536" y="4938008"/>
                </a:lnTo>
                <a:cubicBezTo>
                  <a:pt x="3436536" y="4994762"/>
                  <a:pt x="3482544" y="5040770"/>
                  <a:pt x="3539298" y="5040770"/>
                </a:cubicBezTo>
                <a:lnTo>
                  <a:pt x="4931694" y="5040770"/>
                </a:lnTo>
                <a:cubicBezTo>
                  <a:pt x="4988448" y="5040770"/>
                  <a:pt x="5034456" y="4994762"/>
                  <a:pt x="5034456" y="4938008"/>
                </a:cubicBezTo>
                <a:lnTo>
                  <a:pt x="5034456" y="3545612"/>
                </a:lnTo>
                <a:cubicBezTo>
                  <a:pt x="5034456" y="3488858"/>
                  <a:pt x="4988448" y="3442850"/>
                  <a:pt x="4931694" y="3442850"/>
                </a:cubicBezTo>
                <a:close/>
                <a:moveTo>
                  <a:pt x="3213426" y="1721425"/>
                </a:moveTo>
                <a:lnTo>
                  <a:pt x="1821030" y="1721425"/>
                </a:lnTo>
                <a:cubicBezTo>
                  <a:pt x="1764276" y="1721425"/>
                  <a:pt x="1718268" y="1767433"/>
                  <a:pt x="1718268" y="1824187"/>
                </a:cubicBezTo>
                <a:lnTo>
                  <a:pt x="1718268" y="3216583"/>
                </a:lnTo>
                <a:cubicBezTo>
                  <a:pt x="1718268" y="3273337"/>
                  <a:pt x="1764276" y="3319345"/>
                  <a:pt x="1821030" y="3319345"/>
                </a:cubicBezTo>
                <a:lnTo>
                  <a:pt x="3213426" y="3319345"/>
                </a:lnTo>
                <a:cubicBezTo>
                  <a:pt x="3270180" y="3319345"/>
                  <a:pt x="3316188" y="3273337"/>
                  <a:pt x="3316188" y="3216583"/>
                </a:cubicBezTo>
                <a:lnTo>
                  <a:pt x="3316188" y="1824187"/>
                </a:lnTo>
                <a:cubicBezTo>
                  <a:pt x="3316188" y="1767433"/>
                  <a:pt x="3270180" y="1721425"/>
                  <a:pt x="3213426" y="1721425"/>
                </a:cubicBezTo>
                <a:close/>
                <a:moveTo>
                  <a:pt x="1495158" y="0"/>
                </a:moveTo>
                <a:lnTo>
                  <a:pt x="102762" y="0"/>
                </a:lnTo>
                <a:cubicBezTo>
                  <a:pt x="46008" y="0"/>
                  <a:pt x="0" y="46008"/>
                  <a:pt x="0" y="102762"/>
                </a:cubicBezTo>
                <a:lnTo>
                  <a:pt x="0" y="1495158"/>
                </a:lnTo>
                <a:cubicBezTo>
                  <a:pt x="0" y="1551912"/>
                  <a:pt x="46008" y="1597920"/>
                  <a:pt x="102762" y="1597920"/>
                </a:cubicBezTo>
                <a:lnTo>
                  <a:pt x="1495158" y="1597920"/>
                </a:lnTo>
                <a:cubicBezTo>
                  <a:pt x="1551912" y="1597920"/>
                  <a:pt x="1597920" y="1551912"/>
                  <a:pt x="1597920" y="1495158"/>
                </a:cubicBezTo>
                <a:lnTo>
                  <a:pt x="1597920" y="102762"/>
                </a:lnTo>
                <a:cubicBezTo>
                  <a:pt x="1597920" y="46008"/>
                  <a:pt x="1551912" y="0"/>
                  <a:pt x="1495158" y="0"/>
                </a:cubicBezTo>
                <a:close/>
                <a:moveTo>
                  <a:pt x="3213426" y="0"/>
                </a:moveTo>
                <a:lnTo>
                  <a:pt x="1821030" y="0"/>
                </a:lnTo>
                <a:cubicBezTo>
                  <a:pt x="1764276" y="0"/>
                  <a:pt x="1718268" y="46008"/>
                  <a:pt x="1718268" y="102762"/>
                </a:cubicBezTo>
                <a:lnTo>
                  <a:pt x="1718268" y="1495158"/>
                </a:lnTo>
                <a:cubicBezTo>
                  <a:pt x="1718268" y="1551912"/>
                  <a:pt x="1764276" y="1597920"/>
                  <a:pt x="1821030" y="1597920"/>
                </a:cubicBezTo>
                <a:lnTo>
                  <a:pt x="3213426" y="1597920"/>
                </a:lnTo>
                <a:cubicBezTo>
                  <a:pt x="3270180" y="1597920"/>
                  <a:pt x="3316188" y="1551912"/>
                  <a:pt x="3316188" y="1495158"/>
                </a:cubicBezTo>
                <a:lnTo>
                  <a:pt x="3316188" y="102762"/>
                </a:lnTo>
                <a:cubicBezTo>
                  <a:pt x="3316188" y="46008"/>
                  <a:pt x="3270180" y="0"/>
                  <a:pt x="3213426" y="0"/>
                </a:cubicBezTo>
                <a:close/>
                <a:moveTo>
                  <a:pt x="4931694" y="0"/>
                </a:moveTo>
                <a:lnTo>
                  <a:pt x="3539298" y="0"/>
                </a:lnTo>
                <a:cubicBezTo>
                  <a:pt x="3482544" y="0"/>
                  <a:pt x="3436536" y="46008"/>
                  <a:pt x="3436536" y="102762"/>
                </a:cubicBezTo>
                <a:lnTo>
                  <a:pt x="3436536" y="1495158"/>
                </a:lnTo>
                <a:cubicBezTo>
                  <a:pt x="3436536" y="1551912"/>
                  <a:pt x="3482544" y="1597920"/>
                  <a:pt x="3539298" y="1597920"/>
                </a:cubicBezTo>
                <a:lnTo>
                  <a:pt x="4931694" y="1597920"/>
                </a:lnTo>
                <a:cubicBezTo>
                  <a:pt x="4988448" y="1597920"/>
                  <a:pt x="5034456" y="1551912"/>
                  <a:pt x="5034456" y="1495158"/>
                </a:cubicBezTo>
                <a:lnTo>
                  <a:pt x="5034456" y="102762"/>
                </a:lnTo>
                <a:cubicBezTo>
                  <a:pt x="5034456" y="46008"/>
                  <a:pt x="4988448" y="0"/>
                  <a:pt x="4931694" y="0"/>
                </a:cubicBezTo>
                <a:close/>
              </a:path>
            </a:pathLst>
          </a:custGeom>
          <a:blipFill dpi="0" rotWithShape="1">
            <a:blip r:embed="rId3" cstate="print">
              <a:extLst>
                <a:ext uri="{BEBA8EAE-BF5A-486C-A8C5-ECC9F3942E4B}">
                  <a14:imgProps xmlns:a14="http://schemas.microsoft.com/office/drawing/2010/main">
                    <a14:imgLayer>
                      <a14:imgEffect>
                        <a14:colorTemperature colorTemp="11200"/>
                      </a14:imgEffect>
                    </a14:imgLayer>
                  </a14:imgProps>
                </a:ext>
                <a:ext uri="{28A0092B-C50C-407E-A947-70E740481C1C}">
                  <a14:useLocalDpi xmlns:a14="http://schemas.microsoft.com/office/drawing/2010/main" val="0"/>
                </a:ext>
              </a:extLst>
            </a:blip>
            <a:srcRect/>
            <a:stretch>
              <a:fillRect l="-25094" r="-25094"/>
            </a:stretch>
          </a:blip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348849" y="243355"/>
            <a:ext cx="1644460" cy="307777"/>
            <a:chOff x="6273079" y="1667335"/>
            <a:chExt cx="1730458" cy="307777"/>
          </a:xfrm>
        </p:grpSpPr>
        <p:sp>
          <p:nvSpPr>
            <p:cNvPr id="4" name="文本框 3"/>
            <p:cNvSpPr txBox="1"/>
            <p:nvPr/>
          </p:nvSpPr>
          <p:spPr>
            <a:xfrm>
              <a:off x="6273079" y="1667335"/>
              <a:ext cx="592955" cy="307777"/>
            </a:xfrm>
            <a:prstGeom prst="rect">
              <a:avLst/>
            </a:prstGeom>
            <a:noFill/>
          </p:spPr>
          <p:txBody>
            <a:bodyPr wrap="square" rtlCol="0">
              <a:spAutoFit/>
            </a:bodyPr>
            <a:lstStyle/>
            <a:p>
              <a:pPr algn="dist"/>
              <a:r>
                <a:rPr lang="en-US" altLang="zh-CN" sz="1400" dirty="0">
                  <a:solidFill>
                    <a:srgbClr val="A72527"/>
                  </a:solidFill>
                  <a:latin typeface="Impact" panose="020B0806030902050204" pitchFamily="34" charset="0"/>
                  <a:ea typeface="微软雅黑" panose="020B0503020204020204" pitchFamily="34" charset="-122"/>
                </a:rPr>
                <a:t>LOGO</a:t>
              </a:r>
              <a:endParaRPr lang="zh-CN" altLang="en-US" sz="1400" dirty="0">
                <a:solidFill>
                  <a:srgbClr val="A72527"/>
                </a:solidFill>
                <a:latin typeface="Impact" panose="020B0806030902050204" pitchFamily="34" charset="0"/>
                <a:ea typeface="微软雅黑" panose="020B0503020204020204" pitchFamily="34" charset="-122"/>
              </a:endParaRPr>
            </a:p>
          </p:txBody>
        </p:sp>
        <p:sp>
          <p:nvSpPr>
            <p:cNvPr id="5" name="文本框 4"/>
            <p:cNvSpPr txBox="1"/>
            <p:nvPr/>
          </p:nvSpPr>
          <p:spPr>
            <a:xfrm>
              <a:off x="6783515" y="1682724"/>
              <a:ext cx="842070" cy="276999"/>
            </a:xfrm>
            <a:prstGeom prst="rect">
              <a:avLst/>
            </a:prstGeom>
            <a:noFill/>
          </p:spPr>
          <p:txBody>
            <a:bodyPr wrap="none" rtlCol="0">
              <a:spAutoFit/>
            </a:bodyPr>
            <a:lstStyle/>
            <a:p>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企业标志</a:t>
              </a:r>
            </a:p>
          </p:txBody>
        </p:sp>
        <p:grpSp>
          <p:nvGrpSpPr>
            <p:cNvPr id="6" name="组合 5"/>
            <p:cNvGrpSpPr/>
            <p:nvPr/>
          </p:nvGrpSpPr>
          <p:grpSpPr>
            <a:xfrm>
              <a:off x="7625585" y="1797570"/>
              <a:ext cx="377952" cy="86484"/>
              <a:chOff x="2359242" y="469980"/>
              <a:chExt cx="533344" cy="122042"/>
            </a:xfrm>
          </p:grpSpPr>
          <p:sp>
            <p:nvSpPr>
              <p:cNvPr id="7" name="椭圆 6"/>
              <p:cNvSpPr/>
              <p:nvPr/>
            </p:nvSpPr>
            <p:spPr>
              <a:xfrm>
                <a:off x="2770545" y="469980"/>
                <a:ext cx="122041" cy="12204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8" name="椭圆 7"/>
              <p:cNvSpPr/>
              <p:nvPr/>
            </p:nvSpPr>
            <p:spPr>
              <a:xfrm>
                <a:off x="2564894" y="469980"/>
                <a:ext cx="122041" cy="122042"/>
              </a:xfrm>
              <a:prstGeom prst="ellipse">
                <a:avLst/>
              </a:prstGeom>
              <a:solidFill>
                <a:srgbClr val="2D293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9" name="椭圆 8"/>
              <p:cNvSpPr/>
              <p:nvPr/>
            </p:nvSpPr>
            <p:spPr>
              <a:xfrm>
                <a:off x="2359242" y="469980"/>
                <a:ext cx="122041" cy="122042"/>
              </a:xfrm>
              <a:prstGeom prst="ellipse">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grpSp>
      </p:grpSp>
      <p:grpSp>
        <p:nvGrpSpPr>
          <p:cNvPr id="57" name="组合 56"/>
          <p:cNvGrpSpPr/>
          <p:nvPr/>
        </p:nvGrpSpPr>
        <p:grpSpPr>
          <a:xfrm>
            <a:off x="1170711" y="2432198"/>
            <a:ext cx="6619572" cy="2215991"/>
            <a:chOff x="1170711" y="2432198"/>
            <a:chExt cx="6619572" cy="2215991"/>
          </a:xfrm>
        </p:grpSpPr>
        <p:sp>
          <p:nvSpPr>
            <p:cNvPr id="29" name="文本框 28"/>
            <p:cNvSpPr txBox="1"/>
            <p:nvPr/>
          </p:nvSpPr>
          <p:spPr>
            <a:xfrm>
              <a:off x="1170711" y="2432198"/>
              <a:ext cx="926857" cy="2215991"/>
            </a:xfrm>
            <a:prstGeom prst="rect">
              <a:avLst/>
            </a:prstGeom>
            <a:noFill/>
          </p:spPr>
          <p:txBody>
            <a:bodyPr wrap="none" rtlCol="0">
              <a:spAutoFit/>
            </a:bodyPr>
            <a:lstStyle/>
            <a:p>
              <a:r>
                <a:rPr lang="en-US" altLang="zh-CN" sz="13800" spc="300" dirty="0">
                  <a:solidFill>
                    <a:srgbClr val="A72527"/>
                  </a:solidFill>
                  <a:effectLst>
                    <a:outerShdw blurRad="38100" dist="38100" dir="2700000" algn="tl">
                      <a:srgbClr val="000000">
                        <a:alpha val="20000"/>
                      </a:srgbClr>
                    </a:outerShdw>
                  </a:effectLst>
                  <a:latin typeface="Impact" panose="020B0806030902050204" pitchFamily="34" charset="0"/>
                </a:rPr>
                <a:t>F</a:t>
              </a:r>
              <a:endParaRPr lang="zh-CN" altLang="en-US" sz="13800" spc="300" dirty="0">
                <a:solidFill>
                  <a:srgbClr val="A72527"/>
                </a:solidFill>
                <a:effectLst>
                  <a:outerShdw blurRad="38100" dist="38100" dir="2700000" algn="tl">
                    <a:srgbClr val="000000">
                      <a:alpha val="20000"/>
                    </a:srgbClr>
                  </a:outerShdw>
                </a:effectLst>
                <a:latin typeface="Impact" panose="020B0806030902050204" pitchFamily="34" charset="0"/>
              </a:endParaRPr>
            </a:p>
          </p:txBody>
        </p:sp>
        <p:sp>
          <p:nvSpPr>
            <p:cNvPr id="30" name="文本框 29"/>
            <p:cNvSpPr txBox="1"/>
            <p:nvPr/>
          </p:nvSpPr>
          <p:spPr>
            <a:xfrm>
              <a:off x="4486173" y="2432198"/>
              <a:ext cx="3304110" cy="2215991"/>
            </a:xfrm>
            <a:prstGeom prst="rect">
              <a:avLst/>
            </a:prstGeom>
            <a:noFill/>
          </p:spPr>
          <p:txBody>
            <a:bodyPr wrap="none" rtlCol="0">
              <a:spAutoFit/>
            </a:bodyPr>
            <a:lstStyle/>
            <a:p>
              <a:r>
                <a:rPr lang="en-US" altLang="zh-CN" sz="13800" spc="600" dirty="0">
                  <a:solidFill>
                    <a:srgbClr val="A72527"/>
                  </a:solidFill>
                  <a:effectLst>
                    <a:outerShdw blurRad="38100" dist="38100" dir="2700000" algn="tl">
                      <a:srgbClr val="000000">
                        <a:alpha val="20000"/>
                      </a:srgbClr>
                    </a:outerShdw>
                  </a:effectLst>
                  <a:latin typeface="Impact" panose="020B0806030902050204" pitchFamily="34" charset="0"/>
                </a:rPr>
                <a:t>OUR</a:t>
              </a:r>
              <a:endParaRPr lang="zh-CN" altLang="en-US" sz="13800" spc="600" dirty="0">
                <a:solidFill>
                  <a:srgbClr val="A72527"/>
                </a:solidFill>
                <a:effectLst>
                  <a:outerShdw blurRad="38100" dist="38100" dir="2700000" algn="tl">
                    <a:srgbClr val="000000">
                      <a:alpha val="20000"/>
                    </a:srgbClr>
                  </a:outerShdw>
                </a:effectLst>
                <a:latin typeface="Impact" panose="020B0806030902050204" pitchFamily="34" charset="0"/>
              </a:endParaRPr>
            </a:p>
          </p:txBody>
        </p:sp>
      </p:grpSp>
      <p:sp>
        <p:nvSpPr>
          <p:cNvPr id="41" name="文本框 40"/>
          <p:cNvSpPr txBox="1"/>
          <p:nvPr/>
        </p:nvSpPr>
        <p:spPr>
          <a:xfrm>
            <a:off x="8117529" y="3123603"/>
            <a:ext cx="2646878" cy="830997"/>
          </a:xfrm>
          <a:prstGeom prst="rect">
            <a:avLst/>
          </a:prstGeom>
          <a:noFill/>
        </p:spPr>
        <p:txBody>
          <a:bodyPr wrap="none" rtlCol="0">
            <a:spAutoFit/>
          </a:bodyPr>
          <a:lstStyle/>
          <a:p>
            <a:r>
              <a:rPr lang="zh-CN" altLang="en-US" sz="4800" dirty="0">
                <a:effectLst>
                  <a:outerShdw blurRad="25400" dist="25400" dir="2700000" algn="tl">
                    <a:srgbClr val="000000">
                      <a:alpha val="20000"/>
                    </a:srgbClr>
                  </a:outerShdw>
                </a:effectLst>
                <a:latin typeface="Adobe 黑体 Std R" panose="020B0400000000000000" pitchFamily="34" charset="-122"/>
                <a:ea typeface="Adobe 黑体 Std R" panose="020B0400000000000000" pitchFamily="34" charset="-122"/>
              </a:rPr>
              <a:t>发展规划</a:t>
            </a:r>
          </a:p>
        </p:txBody>
      </p:sp>
      <p:sp>
        <p:nvSpPr>
          <p:cNvPr id="42" name="文本框 41"/>
          <p:cNvSpPr txBox="1"/>
          <p:nvPr/>
        </p:nvSpPr>
        <p:spPr>
          <a:xfrm>
            <a:off x="8149613" y="3805108"/>
            <a:ext cx="4224743" cy="461665"/>
          </a:xfrm>
          <a:prstGeom prst="rect">
            <a:avLst/>
          </a:prstGeom>
          <a:noFill/>
        </p:spPr>
        <p:txBody>
          <a:bodyPr wrap="square" rtlCol="0">
            <a:spAutoFit/>
          </a:bodyPr>
          <a:lstStyle/>
          <a:p>
            <a:r>
              <a:rPr lang="en-US" altLang="zh-CN" sz="1200" dirty="0">
                <a:solidFill>
                  <a:schemeClr val="tx1">
                    <a:lumMod val="50000"/>
                    <a:lumOff val="50000"/>
                  </a:schemeClr>
                </a:solidFill>
                <a:latin typeface="方正黑体简体" panose="02010601030101010101" pitchFamily="2" charset="-122"/>
                <a:ea typeface="方正黑体简体" panose="02010601030101010101" pitchFamily="2" charset="-122"/>
                <a:cs typeface="Aparajita" panose="020B0604020202020204" pitchFamily="34" charset="0"/>
              </a:rPr>
              <a:t>Atmosphere simple business enterprise introduction company introduction company</a:t>
            </a:r>
            <a:endPar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Aparajita" panose="020B0604020202020204" pitchFamily="34" charset="0"/>
            </a:endParaRPr>
          </a:p>
        </p:txBody>
      </p:sp>
      <p:sp>
        <p:nvSpPr>
          <p:cNvPr id="43" name="文本框 42"/>
          <p:cNvSpPr txBox="1"/>
          <p:nvPr/>
        </p:nvSpPr>
        <p:spPr>
          <a:xfrm>
            <a:off x="8149613" y="2733572"/>
            <a:ext cx="1332416" cy="461665"/>
          </a:xfrm>
          <a:prstGeom prst="rect">
            <a:avLst/>
          </a:prstGeom>
          <a:noFill/>
        </p:spPr>
        <p:txBody>
          <a:bodyPr wrap="none" rtlCol="0">
            <a:spAutoFit/>
          </a:bodyPr>
          <a:lstStyle/>
          <a:p>
            <a:r>
              <a:rPr lang="en-US" altLang="zh-CN" sz="2400" dirty="0">
                <a:solidFill>
                  <a:srgbClr val="A72527"/>
                </a:solidFill>
                <a:effectLst>
                  <a:outerShdw blurRad="25400" dist="25400" dir="2700000" algn="tl">
                    <a:srgbClr val="000000">
                      <a:alpha val="20000"/>
                    </a:srgbClr>
                  </a:outerShdw>
                </a:effectLst>
                <a:latin typeface="Adobe 黑体 Std R" panose="020B0400000000000000" pitchFamily="34" charset="-122"/>
                <a:ea typeface="Adobe 黑体 Std R" panose="020B0400000000000000" pitchFamily="34" charset="-122"/>
              </a:rPr>
              <a:t>PART 04</a:t>
            </a:r>
            <a:endParaRPr lang="zh-CN" altLang="en-US" sz="2400" dirty="0">
              <a:solidFill>
                <a:srgbClr val="A72527"/>
              </a:solidFill>
              <a:effectLst>
                <a:outerShdw blurRad="25400" dist="25400" dir="2700000" algn="tl">
                  <a:srgbClr val="000000">
                    <a:alpha val="20000"/>
                  </a:srgbClr>
                </a:outerShdw>
              </a:effectLst>
              <a:latin typeface="Adobe 黑体 Std R" panose="020B0400000000000000" pitchFamily="34" charset="-122"/>
              <a:ea typeface="Adobe 黑体 Std R" panose="020B0400000000000000" pitchFamily="34" charset="-122"/>
            </a:endParaRPr>
          </a:p>
        </p:txBody>
      </p:sp>
      <p:grpSp>
        <p:nvGrpSpPr>
          <p:cNvPr id="45" name="组合 44"/>
          <p:cNvGrpSpPr/>
          <p:nvPr/>
        </p:nvGrpSpPr>
        <p:grpSpPr>
          <a:xfrm>
            <a:off x="9995741" y="6219906"/>
            <a:ext cx="324012" cy="324012"/>
            <a:chOff x="7943378" y="5792598"/>
            <a:chExt cx="380080" cy="380080"/>
          </a:xfrm>
          <a:solidFill>
            <a:schemeClr val="tx1">
              <a:lumMod val="85000"/>
              <a:lumOff val="15000"/>
            </a:schemeClr>
          </a:solidFill>
        </p:grpSpPr>
        <p:sp>
          <p:nvSpPr>
            <p:cNvPr id="46" name="椭圆 45"/>
            <p:cNvSpPr/>
            <p:nvPr/>
          </p:nvSpPr>
          <p:spPr>
            <a:xfrm>
              <a:off x="7943378" y="5792598"/>
              <a:ext cx="380080" cy="38008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KSO_Shape"/>
            <p:cNvSpPr>
              <a:spLocks/>
            </p:cNvSpPr>
            <p:nvPr/>
          </p:nvSpPr>
          <p:spPr bwMode="auto">
            <a:xfrm>
              <a:off x="8014154" y="5898401"/>
              <a:ext cx="246374" cy="169175"/>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grp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latin typeface="Calibri"/>
                <a:ea typeface="微软雅黑" pitchFamily="34" charset="-122"/>
              </a:endParaRPr>
            </a:p>
          </p:txBody>
        </p:sp>
      </p:grpSp>
      <p:grpSp>
        <p:nvGrpSpPr>
          <p:cNvPr id="48" name="组合 47"/>
          <p:cNvGrpSpPr/>
          <p:nvPr/>
        </p:nvGrpSpPr>
        <p:grpSpPr>
          <a:xfrm>
            <a:off x="10474478" y="6230480"/>
            <a:ext cx="302864" cy="302864"/>
            <a:chOff x="8401608" y="5792598"/>
            <a:chExt cx="380080" cy="380080"/>
          </a:xfrm>
          <a:solidFill>
            <a:schemeClr val="tx1">
              <a:lumMod val="85000"/>
              <a:lumOff val="15000"/>
            </a:schemeClr>
          </a:solidFill>
        </p:grpSpPr>
        <p:sp>
          <p:nvSpPr>
            <p:cNvPr id="49" name="椭圆 48"/>
            <p:cNvSpPr/>
            <p:nvPr/>
          </p:nvSpPr>
          <p:spPr>
            <a:xfrm>
              <a:off x="8401608" y="5792598"/>
              <a:ext cx="380080" cy="38008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KSO_Shape"/>
            <p:cNvSpPr>
              <a:spLocks/>
            </p:cNvSpPr>
            <p:nvPr/>
          </p:nvSpPr>
          <p:spPr bwMode="auto">
            <a:xfrm>
              <a:off x="8491628" y="5905299"/>
              <a:ext cx="205070" cy="174649"/>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grp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latin typeface="Calibri"/>
                <a:ea typeface="微软雅黑" pitchFamily="34" charset="-122"/>
              </a:endParaRPr>
            </a:p>
          </p:txBody>
        </p:sp>
      </p:grpSp>
      <p:grpSp>
        <p:nvGrpSpPr>
          <p:cNvPr id="51" name="组合 50"/>
          <p:cNvGrpSpPr/>
          <p:nvPr/>
        </p:nvGrpSpPr>
        <p:grpSpPr>
          <a:xfrm>
            <a:off x="10932067" y="6230480"/>
            <a:ext cx="302864" cy="302864"/>
            <a:chOff x="8859838" y="5792598"/>
            <a:chExt cx="380080" cy="380080"/>
          </a:xfrm>
          <a:solidFill>
            <a:schemeClr val="tx1">
              <a:lumMod val="85000"/>
              <a:lumOff val="15000"/>
            </a:schemeClr>
          </a:solidFill>
        </p:grpSpPr>
        <p:sp>
          <p:nvSpPr>
            <p:cNvPr id="52" name="椭圆 51"/>
            <p:cNvSpPr/>
            <p:nvPr/>
          </p:nvSpPr>
          <p:spPr>
            <a:xfrm>
              <a:off x="8859838" y="5792598"/>
              <a:ext cx="380080" cy="38008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12"/>
            <p:cNvSpPr>
              <a:spLocks noEditPoints="1"/>
            </p:cNvSpPr>
            <p:nvPr/>
          </p:nvSpPr>
          <p:spPr bwMode="auto">
            <a:xfrm>
              <a:off x="8949920" y="5885676"/>
              <a:ext cx="201346" cy="200574"/>
            </a:xfrm>
            <a:custGeom>
              <a:avLst/>
              <a:gdLst>
                <a:gd name="T0" fmla="*/ 862 w 954"/>
                <a:gd name="T1" fmla="*/ 813 h 944"/>
                <a:gd name="T2" fmla="*/ 763 w 954"/>
                <a:gd name="T3" fmla="*/ 813 h 944"/>
                <a:gd name="T4" fmla="*/ 625 w 954"/>
                <a:gd name="T5" fmla="*/ 549 h 944"/>
                <a:gd name="T6" fmla="*/ 611 w 954"/>
                <a:gd name="T7" fmla="*/ 601 h 944"/>
                <a:gd name="T8" fmla="*/ 535 w 954"/>
                <a:gd name="T9" fmla="*/ 658 h 944"/>
                <a:gd name="T10" fmla="*/ 782 w 954"/>
                <a:gd name="T11" fmla="*/ 932 h 944"/>
                <a:gd name="T12" fmla="*/ 941 w 954"/>
                <a:gd name="T13" fmla="*/ 826 h 944"/>
                <a:gd name="T14" fmla="*/ 824 w 954"/>
                <a:gd name="T15" fmla="*/ 704 h 944"/>
                <a:gd name="T16" fmla="*/ 650 w 954"/>
                <a:gd name="T17" fmla="*/ 561 h 944"/>
                <a:gd name="T18" fmla="*/ 345 w 954"/>
                <a:gd name="T19" fmla="*/ 335 h 944"/>
                <a:gd name="T20" fmla="*/ 397 w 954"/>
                <a:gd name="T21" fmla="*/ 321 h 944"/>
                <a:gd name="T22" fmla="*/ 411 w 954"/>
                <a:gd name="T23" fmla="*/ 269 h 944"/>
                <a:gd name="T24" fmla="*/ 423 w 954"/>
                <a:gd name="T25" fmla="*/ 221 h 944"/>
                <a:gd name="T26" fmla="*/ 184 w 954"/>
                <a:gd name="T27" fmla="*/ 21 h 944"/>
                <a:gd name="T28" fmla="*/ 151 w 954"/>
                <a:gd name="T29" fmla="*/ 267 h 944"/>
                <a:gd name="T30" fmla="*/ 1 w 954"/>
                <a:gd name="T31" fmla="*/ 204 h 944"/>
                <a:gd name="T32" fmla="*/ 284 w 954"/>
                <a:gd name="T33" fmla="*/ 406 h 944"/>
                <a:gd name="T34" fmla="*/ 320 w 954"/>
                <a:gd name="T35" fmla="*/ 360 h 944"/>
                <a:gd name="T36" fmla="*/ 920 w 954"/>
                <a:gd name="T37" fmla="*/ 91 h 944"/>
                <a:gd name="T38" fmla="*/ 791 w 954"/>
                <a:gd name="T39" fmla="*/ 0 h 944"/>
                <a:gd name="T40" fmla="*/ 448 w 954"/>
                <a:gd name="T41" fmla="*/ 306 h 944"/>
                <a:gd name="T42" fmla="*/ 399 w 954"/>
                <a:gd name="T43" fmla="*/ 376 h 944"/>
                <a:gd name="T44" fmla="*/ 357 w 954"/>
                <a:gd name="T45" fmla="*/ 397 h 944"/>
                <a:gd name="T46" fmla="*/ 362 w 954"/>
                <a:gd name="T47" fmla="*/ 527 h 944"/>
                <a:gd name="T48" fmla="*/ 85 w 954"/>
                <a:gd name="T49" fmla="*/ 768 h 944"/>
                <a:gd name="T50" fmla="*/ 55 w 954"/>
                <a:gd name="T51" fmla="*/ 944 h 944"/>
                <a:gd name="T52" fmla="*/ 198 w 954"/>
                <a:gd name="T53" fmla="*/ 800 h 944"/>
                <a:gd name="T54" fmla="*/ 423 w 954"/>
                <a:gd name="T55" fmla="*/ 588 h 944"/>
                <a:gd name="T56" fmla="*/ 549 w 954"/>
                <a:gd name="T57" fmla="*/ 588 h 944"/>
                <a:gd name="T58" fmla="*/ 585 w 954"/>
                <a:gd name="T59" fmla="*/ 509 h 944"/>
                <a:gd name="T60" fmla="*/ 639 w 954"/>
                <a:gd name="T61" fmla="*/ 498 h 944"/>
                <a:gd name="T62" fmla="*/ 920 w 954"/>
                <a:gd name="T63" fmla="*/ 91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4" h="944">
                  <a:moveTo>
                    <a:pt x="813" y="764"/>
                  </a:moveTo>
                  <a:cubicBezTo>
                    <a:pt x="840" y="764"/>
                    <a:pt x="862" y="786"/>
                    <a:pt x="862" y="813"/>
                  </a:cubicBezTo>
                  <a:cubicBezTo>
                    <a:pt x="862" y="841"/>
                    <a:pt x="840" y="863"/>
                    <a:pt x="813" y="863"/>
                  </a:cubicBezTo>
                  <a:cubicBezTo>
                    <a:pt x="786" y="863"/>
                    <a:pt x="763" y="841"/>
                    <a:pt x="763" y="813"/>
                  </a:cubicBezTo>
                  <a:cubicBezTo>
                    <a:pt x="763" y="786"/>
                    <a:pt x="786" y="764"/>
                    <a:pt x="813" y="764"/>
                  </a:cubicBezTo>
                  <a:close/>
                  <a:moveTo>
                    <a:pt x="625" y="549"/>
                  </a:moveTo>
                  <a:lnTo>
                    <a:pt x="637" y="574"/>
                  </a:lnTo>
                  <a:lnTo>
                    <a:pt x="611" y="601"/>
                  </a:lnTo>
                  <a:lnTo>
                    <a:pt x="586" y="625"/>
                  </a:lnTo>
                  <a:cubicBezTo>
                    <a:pt x="571" y="640"/>
                    <a:pt x="554" y="651"/>
                    <a:pt x="535" y="658"/>
                  </a:cubicBezTo>
                  <a:lnTo>
                    <a:pt x="703" y="826"/>
                  </a:lnTo>
                  <a:lnTo>
                    <a:pt x="782" y="932"/>
                  </a:lnTo>
                  <a:lnTo>
                    <a:pt x="824" y="943"/>
                  </a:lnTo>
                  <a:lnTo>
                    <a:pt x="941" y="826"/>
                  </a:lnTo>
                  <a:lnTo>
                    <a:pt x="930" y="783"/>
                  </a:lnTo>
                  <a:lnTo>
                    <a:pt x="824" y="704"/>
                  </a:lnTo>
                  <a:lnTo>
                    <a:pt x="666" y="546"/>
                  </a:lnTo>
                  <a:lnTo>
                    <a:pt x="650" y="561"/>
                  </a:lnTo>
                  <a:lnTo>
                    <a:pt x="625" y="549"/>
                  </a:lnTo>
                  <a:close/>
                  <a:moveTo>
                    <a:pt x="345" y="335"/>
                  </a:moveTo>
                  <a:lnTo>
                    <a:pt x="372" y="308"/>
                  </a:lnTo>
                  <a:lnTo>
                    <a:pt x="397" y="321"/>
                  </a:lnTo>
                  <a:lnTo>
                    <a:pt x="384" y="296"/>
                  </a:lnTo>
                  <a:lnTo>
                    <a:pt x="411" y="269"/>
                  </a:lnTo>
                  <a:lnTo>
                    <a:pt x="414" y="266"/>
                  </a:lnTo>
                  <a:cubicBezTo>
                    <a:pt x="420" y="251"/>
                    <a:pt x="423" y="235"/>
                    <a:pt x="423" y="221"/>
                  </a:cubicBezTo>
                  <a:cubicBezTo>
                    <a:pt x="423" y="108"/>
                    <a:pt x="316" y="0"/>
                    <a:pt x="204" y="1"/>
                  </a:cubicBezTo>
                  <a:cubicBezTo>
                    <a:pt x="203" y="1"/>
                    <a:pt x="191" y="14"/>
                    <a:pt x="184" y="21"/>
                  </a:cubicBezTo>
                  <a:cubicBezTo>
                    <a:pt x="274" y="111"/>
                    <a:pt x="266" y="96"/>
                    <a:pt x="266" y="151"/>
                  </a:cubicBezTo>
                  <a:cubicBezTo>
                    <a:pt x="266" y="196"/>
                    <a:pt x="195" y="267"/>
                    <a:pt x="151" y="267"/>
                  </a:cubicBezTo>
                  <a:cubicBezTo>
                    <a:pt x="94" y="267"/>
                    <a:pt x="112" y="276"/>
                    <a:pt x="20" y="184"/>
                  </a:cubicBezTo>
                  <a:cubicBezTo>
                    <a:pt x="13" y="191"/>
                    <a:pt x="1" y="204"/>
                    <a:pt x="1" y="204"/>
                  </a:cubicBezTo>
                  <a:cubicBezTo>
                    <a:pt x="2" y="316"/>
                    <a:pt x="108" y="424"/>
                    <a:pt x="220" y="424"/>
                  </a:cubicBezTo>
                  <a:cubicBezTo>
                    <a:pt x="240" y="424"/>
                    <a:pt x="262" y="417"/>
                    <a:pt x="284" y="406"/>
                  </a:cubicBezTo>
                  <a:lnTo>
                    <a:pt x="288" y="411"/>
                  </a:lnTo>
                  <a:cubicBezTo>
                    <a:pt x="295" y="392"/>
                    <a:pt x="305" y="375"/>
                    <a:pt x="320" y="360"/>
                  </a:cubicBezTo>
                  <a:lnTo>
                    <a:pt x="345" y="335"/>
                  </a:lnTo>
                  <a:close/>
                  <a:moveTo>
                    <a:pt x="920" y="91"/>
                  </a:moveTo>
                  <a:lnTo>
                    <a:pt x="854" y="26"/>
                  </a:lnTo>
                  <a:cubicBezTo>
                    <a:pt x="837" y="9"/>
                    <a:pt x="814" y="0"/>
                    <a:pt x="791" y="0"/>
                  </a:cubicBezTo>
                  <a:cubicBezTo>
                    <a:pt x="768" y="0"/>
                    <a:pt x="746" y="9"/>
                    <a:pt x="728" y="26"/>
                  </a:cubicBezTo>
                  <a:lnTo>
                    <a:pt x="448" y="306"/>
                  </a:lnTo>
                  <a:cubicBezTo>
                    <a:pt x="457" y="323"/>
                    <a:pt x="450" y="348"/>
                    <a:pt x="437" y="361"/>
                  </a:cubicBezTo>
                  <a:cubicBezTo>
                    <a:pt x="428" y="370"/>
                    <a:pt x="413" y="376"/>
                    <a:pt x="399" y="376"/>
                  </a:cubicBezTo>
                  <a:cubicBezTo>
                    <a:pt x="393" y="376"/>
                    <a:pt x="387" y="375"/>
                    <a:pt x="382" y="372"/>
                  </a:cubicBezTo>
                  <a:lnTo>
                    <a:pt x="357" y="397"/>
                  </a:lnTo>
                  <a:cubicBezTo>
                    <a:pt x="323" y="432"/>
                    <a:pt x="323" y="488"/>
                    <a:pt x="357" y="523"/>
                  </a:cubicBezTo>
                  <a:lnTo>
                    <a:pt x="362" y="527"/>
                  </a:lnTo>
                  <a:lnTo>
                    <a:pt x="143" y="746"/>
                  </a:lnTo>
                  <a:lnTo>
                    <a:pt x="85" y="768"/>
                  </a:lnTo>
                  <a:lnTo>
                    <a:pt x="0" y="889"/>
                  </a:lnTo>
                  <a:lnTo>
                    <a:pt x="55" y="944"/>
                  </a:lnTo>
                  <a:lnTo>
                    <a:pt x="176" y="859"/>
                  </a:lnTo>
                  <a:lnTo>
                    <a:pt x="198" y="800"/>
                  </a:lnTo>
                  <a:lnTo>
                    <a:pt x="416" y="582"/>
                  </a:lnTo>
                  <a:lnTo>
                    <a:pt x="423" y="588"/>
                  </a:lnTo>
                  <a:cubicBezTo>
                    <a:pt x="440" y="606"/>
                    <a:pt x="463" y="614"/>
                    <a:pt x="486" y="614"/>
                  </a:cubicBezTo>
                  <a:cubicBezTo>
                    <a:pt x="509" y="614"/>
                    <a:pt x="531" y="606"/>
                    <a:pt x="549" y="588"/>
                  </a:cubicBezTo>
                  <a:lnTo>
                    <a:pt x="574" y="564"/>
                  </a:lnTo>
                  <a:cubicBezTo>
                    <a:pt x="565" y="547"/>
                    <a:pt x="572" y="522"/>
                    <a:pt x="585" y="509"/>
                  </a:cubicBezTo>
                  <a:cubicBezTo>
                    <a:pt x="594" y="500"/>
                    <a:pt x="609" y="494"/>
                    <a:pt x="622" y="494"/>
                  </a:cubicBezTo>
                  <a:cubicBezTo>
                    <a:pt x="629" y="494"/>
                    <a:pt x="634" y="495"/>
                    <a:pt x="639" y="498"/>
                  </a:cubicBezTo>
                  <a:lnTo>
                    <a:pt x="920" y="217"/>
                  </a:lnTo>
                  <a:cubicBezTo>
                    <a:pt x="954" y="183"/>
                    <a:pt x="954" y="126"/>
                    <a:pt x="920"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grpSp>
      <p:grpSp>
        <p:nvGrpSpPr>
          <p:cNvPr id="54" name="组合 53"/>
          <p:cNvGrpSpPr/>
          <p:nvPr/>
        </p:nvGrpSpPr>
        <p:grpSpPr>
          <a:xfrm>
            <a:off x="11389657" y="6230480"/>
            <a:ext cx="302864" cy="302864"/>
            <a:chOff x="9318068" y="5792598"/>
            <a:chExt cx="380080" cy="380080"/>
          </a:xfrm>
          <a:solidFill>
            <a:schemeClr val="tx1">
              <a:lumMod val="85000"/>
              <a:lumOff val="15000"/>
            </a:schemeClr>
          </a:solidFill>
        </p:grpSpPr>
        <p:sp>
          <p:nvSpPr>
            <p:cNvPr id="55" name="椭圆 54"/>
            <p:cNvSpPr/>
            <p:nvPr/>
          </p:nvSpPr>
          <p:spPr>
            <a:xfrm>
              <a:off x="9318068" y="5792598"/>
              <a:ext cx="380080" cy="38008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13"/>
            <p:cNvSpPr>
              <a:spLocks noEditPoints="1"/>
            </p:cNvSpPr>
            <p:nvPr/>
          </p:nvSpPr>
          <p:spPr bwMode="auto">
            <a:xfrm>
              <a:off x="9433985" y="5885687"/>
              <a:ext cx="172684" cy="185881"/>
            </a:xfrm>
            <a:custGeom>
              <a:avLst/>
              <a:gdLst>
                <a:gd name="T0" fmla="*/ 255 w 847"/>
                <a:gd name="T1" fmla="*/ 138 h 903"/>
                <a:gd name="T2" fmla="*/ 555 w 847"/>
                <a:gd name="T3" fmla="*/ 100 h 903"/>
                <a:gd name="T4" fmla="*/ 448 w 847"/>
                <a:gd name="T5" fmla="*/ 61 h 903"/>
                <a:gd name="T6" fmla="*/ 324 w 847"/>
                <a:gd name="T7" fmla="*/ 61 h 903"/>
                <a:gd name="T8" fmla="*/ 217 w 847"/>
                <a:gd name="T9" fmla="*/ 100 h 903"/>
                <a:gd name="T10" fmla="*/ 697 w 847"/>
                <a:gd name="T11" fmla="*/ 782 h 903"/>
                <a:gd name="T12" fmla="*/ 709 w 847"/>
                <a:gd name="T13" fmla="*/ 755 h 903"/>
                <a:gd name="T14" fmla="*/ 660 w 847"/>
                <a:gd name="T15" fmla="*/ 586 h 903"/>
                <a:gd name="T16" fmla="*/ 629 w 847"/>
                <a:gd name="T17" fmla="*/ 586 h 903"/>
                <a:gd name="T18" fmla="*/ 629 w 847"/>
                <a:gd name="T19" fmla="*/ 716 h 903"/>
                <a:gd name="T20" fmla="*/ 630 w 847"/>
                <a:gd name="T21" fmla="*/ 719 h 903"/>
                <a:gd name="T22" fmla="*/ 631 w 847"/>
                <a:gd name="T23" fmla="*/ 722 h 903"/>
                <a:gd name="T24" fmla="*/ 633 w 847"/>
                <a:gd name="T25" fmla="*/ 724 h 903"/>
                <a:gd name="T26" fmla="*/ 807 w 847"/>
                <a:gd name="T27" fmla="*/ 596 h 903"/>
                <a:gd name="T28" fmla="*/ 644 w 847"/>
                <a:gd name="T29" fmla="*/ 510 h 903"/>
                <a:gd name="T30" fmla="*/ 607 w 847"/>
                <a:gd name="T31" fmla="*/ 899 h 903"/>
                <a:gd name="T32" fmla="*/ 837 w 847"/>
                <a:gd name="T33" fmla="*/ 743 h 903"/>
                <a:gd name="T34" fmla="*/ 808 w 847"/>
                <a:gd name="T35" fmla="*/ 737 h 903"/>
                <a:gd name="T36" fmla="*/ 645 w 847"/>
                <a:gd name="T37" fmla="*/ 872 h 903"/>
                <a:gd name="T38" fmla="*/ 481 w 847"/>
                <a:gd name="T39" fmla="*/ 675 h 903"/>
                <a:gd name="T40" fmla="*/ 676 w 847"/>
                <a:gd name="T41" fmla="*/ 543 h 903"/>
                <a:gd name="T42" fmla="*/ 808 w 847"/>
                <a:gd name="T43" fmla="*/ 737 h 903"/>
                <a:gd name="T44" fmla="*/ 284 w 847"/>
                <a:gd name="T45" fmla="*/ 736 h 903"/>
                <a:gd name="T46" fmla="*/ 485 w 847"/>
                <a:gd name="T47" fmla="*/ 536 h 903"/>
                <a:gd name="T48" fmla="*/ 526 w 847"/>
                <a:gd name="T49" fmla="*/ 505 h 903"/>
                <a:gd name="T50" fmla="*/ 732 w 847"/>
                <a:gd name="T51" fmla="*/ 306 h 903"/>
                <a:gd name="T52" fmla="*/ 740 w 847"/>
                <a:gd name="T53" fmla="*/ 494 h 903"/>
                <a:gd name="T54" fmla="*/ 772 w 847"/>
                <a:gd name="T55" fmla="*/ 505 h 903"/>
                <a:gd name="T56" fmla="*/ 772 w 847"/>
                <a:gd name="T57" fmla="*/ 208 h 903"/>
                <a:gd name="T58" fmla="*/ 40 w 847"/>
                <a:gd name="T59" fmla="*/ 167 h 903"/>
                <a:gd name="T60" fmla="*/ 0 w 847"/>
                <a:gd name="T61" fmla="*/ 314 h 903"/>
                <a:gd name="T62" fmla="*/ 0 w 847"/>
                <a:gd name="T63" fmla="*/ 536 h 903"/>
                <a:gd name="T64" fmla="*/ 0 w 847"/>
                <a:gd name="T65" fmla="*/ 751 h 903"/>
                <a:gd name="T66" fmla="*/ 427 w 847"/>
                <a:gd name="T67" fmla="*/ 791 h 903"/>
                <a:gd name="T68" fmla="*/ 32 w 847"/>
                <a:gd name="T69" fmla="*/ 314 h 903"/>
                <a:gd name="T70" fmla="*/ 40 w 847"/>
                <a:gd name="T71" fmla="*/ 306 h 903"/>
                <a:gd name="T72" fmla="*/ 252 w 847"/>
                <a:gd name="T73" fmla="*/ 505 h 903"/>
                <a:gd name="T74" fmla="*/ 32 w 847"/>
                <a:gd name="T75" fmla="*/ 314 h 903"/>
                <a:gd name="T76" fmla="*/ 252 w 847"/>
                <a:gd name="T77" fmla="*/ 536 h 903"/>
                <a:gd name="T78" fmla="*/ 40 w 847"/>
                <a:gd name="T79" fmla="*/ 736 h 903"/>
                <a:gd name="T80" fmla="*/ 32 w 847"/>
                <a:gd name="T81" fmla="*/ 536 h 903"/>
                <a:gd name="T82" fmla="*/ 284 w 847"/>
                <a:gd name="T83" fmla="*/ 505 h 903"/>
                <a:gd name="T84" fmla="*/ 284 w 847"/>
                <a:gd name="T85" fmla="*/ 306 h 903"/>
                <a:gd name="T86" fmla="*/ 495 w 847"/>
                <a:gd name="T87" fmla="*/ 505 h 903"/>
                <a:gd name="T88" fmla="*/ 511 w 847"/>
                <a:gd name="T89" fmla="*/ 207 h 903"/>
                <a:gd name="T90" fmla="*/ 538 w 847"/>
                <a:gd name="T91" fmla="*/ 235 h 903"/>
                <a:gd name="T92" fmla="*/ 483 w 847"/>
                <a:gd name="T93" fmla="*/ 235 h 903"/>
                <a:gd name="T94" fmla="*/ 268 w 847"/>
                <a:gd name="T95" fmla="*/ 207 h 903"/>
                <a:gd name="T96" fmla="*/ 295 w 847"/>
                <a:gd name="T97" fmla="*/ 235 h 903"/>
                <a:gd name="T98" fmla="*/ 241 w 847"/>
                <a:gd name="T99" fmla="*/ 235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47" h="903">
                  <a:moveTo>
                    <a:pt x="217" y="100"/>
                  </a:moveTo>
                  <a:cubicBezTo>
                    <a:pt x="217" y="121"/>
                    <a:pt x="234" y="138"/>
                    <a:pt x="255" y="138"/>
                  </a:cubicBezTo>
                  <a:lnTo>
                    <a:pt x="517" y="138"/>
                  </a:lnTo>
                  <a:cubicBezTo>
                    <a:pt x="538" y="138"/>
                    <a:pt x="555" y="121"/>
                    <a:pt x="555" y="100"/>
                  </a:cubicBezTo>
                  <a:cubicBezTo>
                    <a:pt x="555" y="79"/>
                    <a:pt x="538" y="61"/>
                    <a:pt x="517" y="61"/>
                  </a:cubicBezTo>
                  <a:lnTo>
                    <a:pt x="448" y="61"/>
                  </a:lnTo>
                  <a:cubicBezTo>
                    <a:pt x="448" y="27"/>
                    <a:pt x="420" y="0"/>
                    <a:pt x="386" y="0"/>
                  </a:cubicBezTo>
                  <a:cubicBezTo>
                    <a:pt x="352" y="0"/>
                    <a:pt x="324" y="27"/>
                    <a:pt x="324" y="61"/>
                  </a:cubicBezTo>
                  <a:lnTo>
                    <a:pt x="255" y="61"/>
                  </a:lnTo>
                  <a:cubicBezTo>
                    <a:pt x="234" y="61"/>
                    <a:pt x="217" y="79"/>
                    <a:pt x="217" y="100"/>
                  </a:cubicBezTo>
                  <a:close/>
                  <a:moveTo>
                    <a:pt x="686" y="777"/>
                  </a:moveTo>
                  <a:cubicBezTo>
                    <a:pt x="689" y="780"/>
                    <a:pt x="693" y="782"/>
                    <a:pt x="697" y="782"/>
                  </a:cubicBezTo>
                  <a:cubicBezTo>
                    <a:pt x="702" y="782"/>
                    <a:pt x="706" y="780"/>
                    <a:pt x="709" y="777"/>
                  </a:cubicBezTo>
                  <a:cubicBezTo>
                    <a:pt x="715" y="771"/>
                    <a:pt x="715" y="761"/>
                    <a:pt x="709" y="755"/>
                  </a:cubicBezTo>
                  <a:lnTo>
                    <a:pt x="660" y="706"/>
                  </a:lnTo>
                  <a:lnTo>
                    <a:pt x="660" y="586"/>
                  </a:lnTo>
                  <a:cubicBezTo>
                    <a:pt x="660" y="577"/>
                    <a:pt x="653" y="570"/>
                    <a:pt x="644" y="570"/>
                  </a:cubicBezTo>
                  <a:cubicBezTo>
                    <a:pt x="636" y="570"/>
                    <a:pt x="629" y="577"/>
                    <a:pt x="629" y="586"/>
                  </a:cubicBezTo>
                  <a:lnTo>
                    <a:pt x="629" y="713"/>
                  </a:lnTo>
                  <a:cubicBezTo>
                    <a:pt x="629" y="714"/>
                    <a:pt x="629" y="715"/>
                    <a:pt x="629" y="716"/>
                  </a:cubicBezTo>
                  <a:cubicBezTo>
                    <a:pt x="629" y="716"/>
                    <a:pt x="629" y="717"/>
                    <a:pt x="629" y="717"/>
                  </a:cubicBezTo>
                  <a:cubicBezTo>
                    <a:pt x="629" y="718"/>
                    <a:pt x="630" y="718"/>
                    <a:pt x="630" y="719"/>
                  </a:cubicBezTo>
                  <a:cubicBezTo>
                    <a:pt x="630" y="719"/>
                    <a:pt x="630" y="720"/>
                    <a:pt x="631" y="720"/>
                  </a:cubicBezTo>
                  <a:cubicBezTo>
                    <a:pt x="631" y="721"/>
                    <a:pt x="631" y="721"/>
                    <a:pt x="631" y="722"/>
                  </a:cubicBezTo>
                  <a:cubicBezTo>
                    <a:pt x="632" y="722"/>
                    <a:pt x="632" y="723"/>
                    <a:pt x="633" y="724"/>
                  </a:cubicBezTo>
                  <a:cubicBezTo>
                    <a:pt x="633" y="724"/>
                    <a:pt x="633" y="724"/>
                    <a:pt x="633" y="724"/>
                  </a:cubicBezTo>
                  <a:lnTo>
                    <a:pt x="686" y="777"/>
                  </a:lnTo>
                  <a:close/>
                  <a:moveTo>
                    <a:pt x="807" y="596"/>
                  </a:moveTo>
                  <a:cubicBezTo>
                    <a:pt x="777" y="552"/>
                    <a:pt x="733" y="523"/>
                    <a:pt x="681" y="513"/>
                  </a:cubicBezTo>
                  <a:cubicBezTo>
                    <a:pt x="669" y="511"/>
                    <a:pt x="657" y="510"/>
                    <a:pt x="644" y="510"/>
                  </a:cubicBezTo>
                  <a:cubicBezTo>
                    <a:pt x="550" y="510"/>
                    <a:pt x="469" y="577"/>
                    <a:pt x="451" y="669"/>
                  </a:cubicBezTo>
                  <a:cubicBezTo>
                    <a:pt x="431" y="776"/>
                    <a:pt x="501" y="879"/>
                    <a:pt x="607" y="899"/>
                  </a:cubicBezTo>
                  <a:cubicBezTo>
                    <a:pt x="620" y="902"/>
                    <a:pt x="632" y="903"/>
                    <a:pt x="645" y="903"/>
                  </a:cubicBezTo>
                  <a:cubicBezTo>
                    <a:pt x="739" y="903"/>
                    <a:pt x="820" y="836"/>
                    <a:pt x="837" y="743"/>
                  </a:cubicBezTo>
                  <a:cubicBezTo>
                    <a:pt x="847" y="692"/>
                    <a:pt x="836" y="639"/>
                    <a:pt x="807" y="596"/>
                  </a:cubicBezTo>
                  <a:close/>
                  <a:moveTo>
                    <a:pt x="808" y="737"/>
                  </a:moveTo>
                  <a:lnTo>
                    <a:pt x="808" y="737"/>
                  </a:lnTo>
                  <a:cubicBezTo>
                    <a:pt x="793" y="816"/>
                    <a:pt x="724" y="872"/>
                    <a:pt x="645" y="872"/>
                  </a:cubicBezTo>
                  <a:cubicBezTo>
                    <a:pt x="634" y="872"/>
                    <a:pt x="624" y="871"/>
                    <a:pt x="613" y="869"/>
                  </a:cubicBezTo>
                  <a:cubicBezTo>
                    <a:pt x="523" y="852"/>
                    <a:pt x="464" y="765"/>
                    <a:pt x="481" y="675"/>
                  </a:cubicBezTo>
                  <a:cubicBezTo>
                    <a:pt x="496" y="597"/>
                    <a:pt x="565" y="540"/>
                    <a:pt x="644" y="540"/>
                  </a:cubicBezTo>
                  <a:cubicBezTo>
                    <a:pt x="655" y="540"/>
                    <a:pt x="665" y="541"/>
                    <a:pt x="676" y="543"/>
                  </a:cubicBezTo>
                  <a:cubicBezTo>
                    <a:pt x="719" y="551"/>
                    <a:pt x="757" y="576"/>
                    <a:pt x="782" y="613"/>
                  </a:cubicBezTo>
                  <a:cubicBezTo>
                    <a:pt x="807" y="650"/>
                    <a:pt x="816" y="694"/>
                    <a:pt x="808" y="737"/>
                  </a:cubicBezTo>
                  <a:close/>
                  <a:moveTo>
                    <a:pt x="413" y="736"/>
                  </a:moveTo>
                  <a:lnTo>
                    <a:pt x="284" y="736"/>
                  </a:lnTo>
                  <a:lnTo>
                    <a:pt x="284" y="536"/>
                  </a:lnTo>
                  <a:lnTo>
                    <a:pt x="485" y="536"/>
                  </a:lnTo>
                  <a:cubicBezTo>
                    <a:pt x="497" y="524"/>
                    <a:pt x="512" y="514"/>
                    <a:pt x="527" y="505"/>
                  </a:cubicBezTo>
                  <a:lnTo>
                    <a:pt x="526" y="505"/>
                  </a:lnTo>
                  <a:lnTo>
                    <a:pt x="526" y="306"/>
                  </a:lnTo>
                  <a:lnTo>
                    <a:pt x="732" y="306"/>
                  </a:lnTo>
                  <a:cubicBezTo>
                    <a:pt x="736" y="306"/>
                    <a:pt x="740" y="309"/>
                    <a:pt x="740" y="314"/>
                  </a:cubicBezTo>
                  <a:lnTo>
                    <a:pt x="740" y="494"/>
                  </a:lnTo>
                  <a:cubicBezTo>
                    <a:pt x="751" y="499"/>
                    <a:pt x="762" y="505"/>
                    <a:pt x="772" y="511"/>
                  </a:cubicBezTo>
                  <a:lnTo>
                    <a:pt x="772" y="505"/>
                  </a:lnTo>
                  <a:lnTo>
                    <a:pt x="772" y="314"/>
                  </a:lnTo>
                  <a:lnTo>
                    <a:pt x="772" y="208"/>
                  </a:lnTo>
                  <a:cubicBezTo>
                    <a:pt x="772" y="185"/>
                    <a:pt x="754" y="167"/>
                    <a:pt x="732" y="167"/>
                  </a:cubicBezTo>
                  <a:lnTo>
                    <a:pt x="40" y="167"/>
                  </a:lnTo>
                  <a:cubicBezTo>
                    <a:pt x="18" y="167"/>
                    <a:pt x="0" y="185"/>
                    <a:pt x="0" y="208"/>
                  </a:cubicBezTo>
                  <a:lnTo>
                    <a:pt x="0" y="314"/>
                  </a:lnTo>
                  <a:lnTo>
                    <a:pt x="0" y="505"/>
                  </a:lnTo>
                  <a:lnTo>
                    <a:pt x="0" y="536"/>
                  </a:lnTo>
                  <a:lnTo>
                    <a:pt x="0" y="727"/>
                  </a:lnTo>
                  <a:lnTo>
                    <a:pt x="0" y="751"/>
                  </a:lnTo>
                  <a:cubicBezTo>
                    <a:pt x="0" y="773"/>
                    <a:pt x="18" y="791"/>
                    <a:pt x="40" y="791"/>
                  </a:cubicBezTo>
                  <a:lnTo>
                    <a:pt x="427" y="791"/>
                  </a:lnTo>
                  <a:cubicBezTo>
                    <a:pt x="420" y="773"/>
                    <a:pt x="415" y="755"/>
                    <a:pt x="413" y="736"/>
                  </a:cubicBezTo>
                  <a:close/>
                  <a:moveTo>
                    <a:pt x="32" y="314"/>
                  </a:moveTo>
                  <a:lnTo>
                    <a:pt x="32" y="314"/>
                  </a:lnTo>
                  <a:cubicBezTo>
                    <a:pt x="32" y="309"/>
                    <a:pt x="36" y="306"/>
                    <a:pt x="40" y="306"/>
                  </a:cubicBezTo>
                  <a:lnTo>
                    <a:pt x="252" y="306"/>
                  </a:lnTo>
                  <a:lnTo>
                    <a:pt x="252" y="505"/>
                  </a:lnTo>
                  <a:lnTo>
                    <a:pt x="32" y="505"/>
                  </a:lnTo>
                  <a:lnTo>
                    <a:pt x="32" y="314"/>
                  </a:lnTo>
                  <a:close/>
                  <a:moveTo>
                    <a:pt x="252" y="536"/>
                  </a:moveTo>
                  <a:lnTo>
                    <a:pt x="252" y="536"/>
                  </a:lnTo>
                  <a:lnTo>
                    <a:pt x="252" y="736"/>
                  </a:lnTo>
                  <a:lnTo>
                    <a:pt x="40" y="736"/>
                  </a:lnTo>
                  <a:cubicBezTo>
                    <a:pt x="36" y="736"/>
                    <a:pt x="32" y="732"/>
                    <a:pt x="32" y="727"/>
                  </a:cubicBezTo>
                  <a:lnTo>
                    <a:pt x="32" y="536"/>
                  </a:lnTo>
                  <a:lnTo>
                    <a:pt x="252" y="536"/>
                  </a:lnTo>
                  <a:close/>
                  <a:moveTo>
                    <a:pt x="284" y="505"/>
                  </a:moveTo>
                  <a:lnTo>
                    <a:pt x="284" y="505"/>
                  </a:lnTo>
                  <a:lnTo>
                    <a:pt x="284" y="306"/>
                  </a:lnTo>
                  <a:lnTo>
                    <a:pt x="495" y="306"/>
                  </a:lnTo>
                  <a:lnTo>
                    <a:pt x="495" y="505"/>
                  </a:lnTo>
                  <a:lnTo>
                    <a:pt x="284" y="505"/>
                  </a:lnTo>
                  <a:close/>
                  <a:moveTo>
                    <a:pt x="511" y="207"/>
                  </a:moveTo>
                  <a:lnTo>
                    <a:pt x="511" y="207"/>
                  </a:lnTo>
                  <a:cubicBezTo>
                    <a:pt x="526" y="207"/>
                    <a:pt x="538" y="219"/>
                    <a:pt x="538" y="235"/>
                  </a:cubicBezTo>
                  <a:cubicBezTo>
                    <a:pt x="538" y="250"/>
                    <a:pt x="526" y="262"/>
                    <a:pt x="511" y="262"/>
                  </a:cubicBezTo>
                  <a:cubicBezTo>
                    <a:pt x="496" y="262"/>
                    <a:pt x="483" y="250"/>
                    <a:pt x="483" y="235"/>
                  </a:cubicBezTo>
                  <a:cubicBezTo>
                    <a:pt x="483" y="219"/>
                    <a:pt x="496" y="207"/>
                    <a:pt x="511" y="207"/>
                  </a:cubicBezTo>
                  <a:close/>
                  <a:moveTo>
                    <a:pt x="268" y="207"/>
                  </a:moveTo>
                  <a:lnTo>
                    <a:pt x="268" y="207"/>
                  </a:lnTo>
                  <a:cubicBezTo>
                    <a:pt x="283" y="207"/>
                    <a:pt x="295" y="219"/>
                    <a:pt x="295" y="235"/>
                  </a:cubicBezTo>
                  <a:cubicBezTo>
                    <a:pt x="295" y="250"/>
                    <a:pt x="283" y="262"/>
                    <a:pt x="268" y="262"/>
                  </a:cubicBezTo>
                  <a:cubicBezTo>
                    <a:pt x="253" y="262"/>
                    <a:pt x="241" y="250"/>
                    <a:pt x="241" y="235"/>
                  </a:cubicBezTo>
                  <a:cubicBezTo>
                    <a:pt x="241" y="219"/>
                    <a:pt x="253" y="207"/>
                    <a:pt x="268"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grpSp>
    </p:spTree>
    <p:extLst>
      <p:ext uri="{BB962C8B-B14F-4D97-AF65-F5344CB8AC3E}">
        <p14:creationId xmlns:p14="http://schemas.microsoft.com/office/powerpoint/2010/main" val="1093456371"/>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strips(downLeft)">
                                      <p:cBhvr>
                                        <p:cTn id="7" dur="500"/>
                                        <p:tgtEl>
                                          <p:spTgt spid="44"/>
                                        </p:tgtEl>
                                      </p:cBhvr>
                                    </p:animEffect>
                                  </p:childTnLst>
                                </p:cTn>
                              </p:par>
                              <p:par>
                                <p:cTn id="8" presetID="52" presetClass="entr" presetSubtype="0" fill="hold" nodeType="withEffect">
                                  <p:stCondLst>
                                    <p:cond delay="0"/>
                                  </p:stCondLst>
                                  <p:childTnLst>
                                    <p:set>
                                      <p:cBhvr>
                                        <p:cTn id="9" dur="1" fill="hold">
                                          <p:stCondLst>
                                            <p:cond delay="0"/>
                                          </p:stCondLst>
                                        </p:cTn>
                                        <p:tgtEl>
                                          <p:spTgt spid="57"/>
                                        </p:tgtEl>
                                        <p:attrNameLst>
                                          <p:attrName>style.visibility</p:attrName>
                                        </p:attrNameLst>
                                      </p:cBhvr>
                                      <p:to>
                                        <p:strVal val="visible"/>
                                      </p:to>
                                    </p:set>
                                    <p:animScale>
                                      <p:cBhvr>
                                        <p:cTn id="10" dur="750" decel="50000" fill="hold">
                                          <p:stCondLst>
                                            <p:cond delay="0"/>
                                          </p:stCondLst>
                                        </p:cTn>
                                        <p:tgtEl>
                                          <p:spTgt spid="5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 dur="750" decel="50000" fill="hold">
                                          <p:stCondLst>
                                            <p:cond delay="0"/>
                                          </p:stCondLst>
                                        </p:cTn>
                                        <p:tgtEl>
                                          <p:spTgt spid="57"/>
                                        </p:tgtEl>
                                        <p:attrNameLst>
                                          <p:attrName>ppt_x</p:attrName>
                                          <p:attrName>ppt_y</p:attrName>
                                        </p:attrNameLst>
                                      </p:cBhvr>
                                    </p:animMotion>
                                    <p:animEffect transition="in" filter="fade">
                                      <p:cBhvr>
                                        <p:cTn id="12" dur="750"/>
                                        <p:tgtEl>
                                          <p:spTgt spid="57"/>
                                        </p:tgtEl>
                                      </p:cBhvr>
                                    </p:animEffect>
                                  </p:childTnLst>
                                </p:cTn>
                              </p:par>
                              <p:par>
                                <p:cTn id="13" presetID="2" presetClass="entr" presetSubtype="8" fill="hold" nodeType="withEffect">
                                  <p:stCondLst>
                                    <p:cond delay="25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750" fill="hold"/>
                                        <p:tgtEl>
                                          <p:spTgt spid="45"/>
                                        </p:tgtEl>
                                        <p:attrNameLst>
                                          <p:attrName>ppt_x</p:attrName>
                                        </p:attrNameLst>
                                      </p:cBhvr>
                                      <p:tavLst>
                                        <p:tav tm="0">
                                          <p:val>
                                            <p:strVal val="1+#ppt_w/2"/>
                                          </p:val>
                                        </p:tav>
                                        <p:tav tm="100000">
                                          <p:val>
                                            <p:strVal val="#ppt_x"/>
                                          </p:val>
                                        </p:tav>
                                      </p:tavLst>
                                    </p:anim>
                                    <p:anim calcmode="lin" valueType="num">
                                      <p:cBhvr additive="base">
                                        <p:cTn id="20" dur="750" fill="hold"/>
                                        <p:tgtEl>
                                          <p:spTgt spid="45"/>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75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750" fill="hold"/>
                                        <p:tgtEl>
                                          <p:spTgt spid="48"/>
                                        </p:tgtEl>
                                        <p:attrNameLst>
                                          <p:attrName>ppt_x</p:attrName>
                                        </p:attrNameLst>
                                      </p:cBhvr>
                                      <p:tavLst>
                                        <p:tav tm="0">
                                          <p:val>
                                            <p:strVal val="1+#ppt_w/2"/>
                                          </p:val>
                                        </p:tav>
                                        <p:tav tm="100000">
                                          <p:val>
                                            <p:strVal val="#ppt_x"/>
                                          </p:val>
                                        </p:tav>
                                      </p:tavLst>
                                    </p:anim>
                                    <p:anim calcmode="lin" valueType="num">
                                      <p:cBhvr additive="base">
                                        <p:cTn id="24" dur="750" fill="hold"/>
                                        <p:tgtEl>
                                          <p:spTgt spid="48"/>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75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750" fill="hold"/>
                                        <p:tgtEl>
                                          <p:spTgt spid="51"/>
                                        </p:tgtEl>
                                        <p:attrNameLst>
                                          <p:attrName>ppt_x</p:attrName>
                                        </p:attrNameLst>
                                      </p:cBhvr>
                                      <p:tavLst>
                                        <p:tav tm="0">
                                          <p:val>
                                            <p:strVal val="1+#ppt_w/2"/>
                                          </p:val>
                                        </p:tav>
                                        <p:tav tm="100000">
                                          <p:val>
                                            <p:strVal val="#ppt_x"/>
                                          </p:val>
                                        </p:tav>
                                      </p:tavLst>
                                    </p:anim>
                                    <p:anim calcmode="lin" valueType="num">
                                      <p:cBhvr additive="base">
                                        <p:cTn id="28" dur="750" fill="hold"/>
                                        <p:tgtEl>
                                          <p:spTgt spid="51"/>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750"/>
                                  </p:stCondLst>
                                  <p:childTnLst>
                                    <p:set>
                                      <p:cBhvr>
                                        <p:cTn id="30" dur="1" fill="hold">
                                          <p:stCondLst>
                                            <p:cond delay="0"/>
                                          </p:stCondLst>
                                        </p:cTn>
                                        <p:tgtEl>
                                          <p:spTgt spid="54"/>
                                        </p:tgtEl>
                                        <p:attrNameLst>
                                          <p:attrName>style.visibility</p:attrName>
                                        </p:attrNameLst>
                                      </p:cBhvr>
                                      <p:to>
                                        <p:strVal val="visible"/>
                                      </p:to>
                                    </p:set>
                                    <p:anim calcmode="lin" valueType="num">
                                      <p:cBhvr additive="base">
                                        <p:cTn id="31" dur="750" fill="hold"/>
                                        <p:tgtEl>
                                          <p:spTgt spid="54"/>
                                        </p:tgtEl>
                                        <p:attrNameLst>
                                          <p:attrName>ppt_x</p:attrName>
                                        </p:attrNameLst>
                                      </p:cBhvr>
                                      <p:tavLst>
                                        <p:tav tm="0">
                                          <p:val>
                                            <p:strVal val="1+#ppt_w/2"/>
                                          </p:val>
                                        </p:tav>
                                        <p:tav tm="100000">
                                          <p:val>
                                            <p:strVal val="#ppt_x"/>
                                          </p:val>
                                        </p:tav>
                                      </p:tavLst>
                                    </p:anim>
                                    <p:anim calcmode="lin" valueType="num">
                                      <p:cBhvr additive="base">
                                        <p:cTn id="32" dur="750" fill="hold"/>
                                        <p:tgtEl>
                                          <p:spTgt spid="54"/>
                                        </p:tgtEl>
                                        <p:attrNameLst>
                                          <p:attrName>ppt_y</p:attrName>
                                        </p:attrNameLst>
                                      </p:cBhvr>
                                      <p:tavLst>
                                        <p:tav tm="0">
                                          <p:val>
                                            <p:strVal val="#ppt_y"/>
                                          </p:val>
                                        </p:tav>
                                        <p:tav tm="100000">
                                          <p:val>
                                            <p:strVal val="#ppt_y"/>
                                          </p:val>
                                        </p:tav>
                                      </p:tavLst>
                                    </p:anim>
                                  </p:childTnLst>
                                </p:cTn>
                              </p:par>
                              <p:par>
                                <p:cTn id="33" presetID="10" presetClass="entr" presetSubtype="0" fill="hold" grpId="0" nodeType="withEffect">
                                  <p:stCondLst>
                                    <p:cond delay="75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1500"/>
                                        <p:tgtEl>
                                          <p:spTgt spid="43"/>
                                        </p:tgtEl>
                                      </p:cBhvr>
                                    </p:animEffect>
                                  </p:childTnLst>
                                </p:cTn>
                              </p:par>
                              <p:par>
                                <p:cTn id="36" presetID="10" presetClass="entr" presetSubtype="0" fill="hold" grpId="0" nodeType="withEffect">
                                  <p:stCondLst>
                                    <p:cond delay="75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1500"/>
                                        <p:tgtEl>
                                          <p:spTgt spid="41"/>
                                        </p:tgtEl>
                                      </p:cBhvr>
                                    </p:animEffect>
                                  </p:childTnLst>
                                </p:cTn>
                              </p:par>
                              <p:par>
                                <p:cTn id="39" presetID="35" presetClass="path" presetSubtype="0" decel="100000" fill="hold" grpId="1" nodeType="withEffect">
                                  <p:stCondLst>
                                    <p:cond delay="750"/>
                                  </p:stCondLst>
                                  <p:childTnLst>
                                    <p:animMotion origin="layout" path="M 3.125E-6 4.07407E-6 L -0.11198 4.07407E-6 " pathEditMode="relative" rAng="0" ptsTypes="AA">
                                      <p:cBhvr>
                                        <p:cTn id="40" dur="1500" spd="-100000" fill="hold"/>
                                        <p:tgtEl>
                                          <p:spTgt spid="43"/>
                                        </p:tgtEl>
                                        <p:attrNameLst>
                                          <p:attrName>ppt_x</p:attrName>
                                          <p:attrName>ppt_y</p:attrName>
                                        </p:attrNameLst>
                                      </p:cBhvr>
                                      <p:rCtr x="-5599" y="0"/>
                                    </p:animMotion>
                                  </p:childTnLst>
                                </p:cTn>
                              </p:par>
                              <p:par>
                                <p:cTn id="41" presetID="63" presetClass="path" presetSubtype="0" decel="100000" fill="hold" grpId="1" nodeType="withEffect">
                                  <p:stCondLst>
                                    <p:cond delay="750"/>
                                  </p:stCondLst>
                                  <p:childTnLst>
                                    <p:animMotion origin="layout" path="M 1.04167E-6 -2.22222E-6 L 0.12825 -2.22222E-6 " pathEditMode="relative" rAng="0" ptsTypes="AA">
                                      <p:cBhvr>
                                        <p:cTn id="42" dur="1500" spd="-100000" fill="hold"/>
                                        <p:tgtEl>
                                          <p:spTgt spid="41"/>
                                        </p:tgtEl>
                                        <p:attrNameLst>
                                          <p:attrName>ppt_x</p:attrName>
                                          <p:attrName>ppt_y</p:attrName>
                                        </p:attrNameLst>
                                      </p:cBhvr>
                                      <p:rCtr x="6406" y="0"/>
                                    </p:animMotion>
                                  </p:childTnLst>
                                </p:cTn>
                              </p:par>
                              <p:par>
                                <p:cTn id="43" presetID="42" presetClass="entr" presetSubtype="0" fill="hold" grpId="0" nodeType="withEffect">
                                  <p:stCondLst>
                                    <p:cond delay="300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1000"/>
                                        <p:tgtEl>
                                          <p:spTgt spid="42"/>
                                        </p:tgtEl>
                                      </p:cBhvr>
                                    </p:animEffect>
                                    <p:anim calcmode="lin" valueType="num">
                                      <p:cBhvr>
                                        <p:cTn id="46" dur="1000" fill="hold"/>
                                        <p:tgtEl>
                                          <p:spTgt spid="42"/>
                                        </p:tgtEl>
                                        <p:attrNameLst>
                                          <p:attrName>ppt_x</p:attrName>
                                        </p:attrNameLst>
                                      </p:cBhvr>
                                      <p:tavLst>
                                        <p:tav tm="0">
                                          <p:val>
                                            <p:strVal val="#ppt_x"/>
                                          </p:val>
                                        </p:tav>
                                        <p:tav tm="100000">
                                          <p:val>
                                            <p:strVal val="#ppt_x"/>
                                          </p:val>
                                        </p:tav>
                                      </p:tavLst>
                                    </p:anim>
                                    <p:anim calcmode="lin" valueType="num">
                                      <p:cBhvr>
                                        <p:cTn id="47"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1" grpId="0"/>
      <p:bldP spid="41" grpId="1"/>
      <p:bldP spid="42" grpId="0"/>
      <p:bldP spid="43" grpId="0"/>
      <p:bldP spid="43"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 y="5149516"/>
            <a:ext cx="12190476" cy="1708484"/>
          </a:xfrm>
          <a:prstGeom prst="rect">
            <a:avLst/>
          </a:prstGeom>
        </p:spPr>
      </p:pic>
      <p:grpSp>
        <p:nvGrpSpPr>
          <p:cNvPr id="33" name="组合 32"/>
          <p:cNvGrpSpPr/>
          <p:nvPr/>
        </p:nvGrpSpPr>
        <p:grpSpPr>
          <a:xfrm>
            <a:off x="844186" y="2875683"/>
            <a:ext cx="2298170" cy="1482310"/>
            <a:chOff x="1021837" y="2321143"/>
            <a:chExt cx="2298170" cy="1482310"/>
          </a:xfrm>
        </p:grpSpPr>
        <p:sp>
          <p:nvSpPr>
            <p:cNvPr id="17" name="文本框 16"/>
            <p:cNvSpPr txBox="1"/>
            <p:nvPr/>
          </p:nvSpPr>
          <p:spPr>
            <a:xfrm>
              <a:off x="1058222" y="2867583"/>
              <a:ext cx="1231106" cy="246221"/>
            </a:xfrm>
            <a:prstGeom prst="rect">
              <a:avLst/>
            </a:prstGeom>
            <a:noFill/>
          </p:spPr>
          <p:txBody>
            <a:bodyPr wrap="none" lIns="0" tIns="0" rIns="0" bIns="0" rtlCol="0">
              <a:spAutoFit/>
            </a:bodyPr>
            <a:lstStyle/>
            <a:p>
              <a:r>
                <a:rPr lang="zh-CN" altLang="en-US" sz="1600" b="1" dirty="0">
                  <a:solidFill>
                    <a:srgbClr val="404040"/>
                  </a:solidFill>
                  <a:cs typeface="+mn-ea"/>
                  <a:sym typeface="+mn-lt"/>
                </a:rPr>
                <a:t>销售目标任务</a:t>
              </a:r>
              <a:endParaRPr lang="en-US" altLang="zh-CN" sz="1600" b="1" dirty="0">
                <a:solidFill>
                  <a:srgbClr val="404040"/>
                </a:solidFill>
                <a:cs typeface="+mn-ea"/>
                <a:sym typeface="+mn-lt"/>
              </a:endParaRPr>
            </a:p>
          </p:txBody>
        </p:sp>
        <p:sp>
          <p:nvSpPr>
            <p:cNvPr id="18" name="文本框 17"/>
            <p:cNvSpPr txBox="1"/>
            <p:nvPr/>
          </p:nvSpPr>
          <p:spPr>
            <a:xfrm>
              <a:off x="1021837" y="2321143"/>
              <a:ext cx="1282402" cy="553998"/>
            </a:xfrm>
            <a:prstGeom prst="rect">
              <a:avLst/>
            </a:prstGeom>
            <a:noFill/>
          </p:spPr>
          <p:txBody>
            <a:bodyPr wrap="none" lIns="0" tIns="0" rIns="0" bIns="0" rtlCol="0">
              <a:spAutoFit/>
            </a:bodyPr>
            <a:lstStyle/>
            <a:p>
              <a:r>
                <a:rPr lang="en-US" altLang="zh-CN" sz="3600" dirty="0">
                  <a:solidFill>
                    <a:srgbClr val="A72527"/>
                  </a:solidFill>
                  <a:cs typeface="+mn-ea"/>
                  <a:sym typeface="+mn-lt"/>
                </a:rPr>
                <a:t>1800</a:t>
              </a:r>
              <a:r>
                <a:rPr lang="zh-CN" altLang="en-US" sz="2000" dirty="0">
                  <a:solidFill>
                    <a:srgbClr val="404040"/>
                  </a:solidFill>
                  <a:cs typeface="+mn-ea"/>
                  <a:sym typeface="+mn-lt"/>
                </a:rPr>
                <a:t>万</a:t>
              </a:r>
              <a:endParaRPr lang="en-US" altLang="zh-CN" sz="2000" dirty="0">
                <a:solidFill>
                  <a:srgbClr val="404040"/>
                </a:solidFill>
                <a:cs typeface="+mn-ea"/>
                <a:sym typeface="+mn-lt"/>
              </a:endParaRPr>
            </a:p>
          </p:txBody>
        </p:sp>
        <p:sp>
          <p:nvSpPr>
            <p:cNvPr id="19" name="TextBox 11"/>
            <p:cNvSpPr txBox="1"/>
            <p:nvPr/>
          </p:nvSpPr>
          <p:spPr>
            <a:xfrm>
              <a:off x="1053558" y="3138399"/>
              <a:ext cx="2266449" cy="665054"/>
            </a:xfrm>
            <a:prstGeom prst="rect">
              <a:avLst/>
            </a:prstGeom>
            <a:noFill/>
          </p:spPr>
          <p:txBody>
            <a:bodyPr wrap="square" lIns="0" tIns="0" rIns="0" bIns="0" rtlCol="0">
              <a:spAutoFit/>
            </a:bodyPr>
            <a:lstStyle>
              <a:defPPr>
                <a:defRPr lang="zh-CN"/>
              </a:defPPr>
              <a:lvl1pPr algn="just">
                <a:lnSpc>
                  <a:spcPts val="1800"/>
                </a:lnSpc>
                <a:defRPr sz="1000">
                  <a:solidFill>
                    <a:schemeClr val="tx1">
                      <a:lumMod val="65000"/>
                      <a:lumOff val="35000"/>
                    </a:schemeClr>
                  </a:solidFill>
                  <a:latin typeface="微软雅黑" pitchFamily="34" charset="-122"/>
                  <a:ea typeface="微软雅黑" pitchFamily="34" charset="-122"/>
                </a:defRPr>
              </a:lvl1pPr>
            </a:lstStyle>
            <a:p>
              <a:pPr>
                <a:spcAft>
                  <a:spcPts val="1000"/>
                </a:spcAft>
              </a:pPr>
              <a:r>
                <a:rPr lang="zh-CN" altLang="en-US" dirty="0">
                  <a:solidFill>
                    <a:schemeClr val="tx1">
                      <a:lumMod val="75000"/>
                      <a:lumOff val="25000"/>
                    </a:schemeClr>
                  </a:solidFill>
                  <a:latin typeface="+mn-lt"/>
                  <a:ea typeface="+mn-ea"/>
                  <a:cs typeface="+mn-ea"/>
                  <a:sym typeface="+mn-lt"/>
                </a:rPr>
                <a:t>您的内容打在这里，或者通过复制您的文本后，在此框中选择粘贴，并选择只保留文字。</a:t>
              </a:r>
            </a:p>
          </p:txBody>
        </p:sp>
      </p:grpSp>
      <p:sp>
        <p:nvSpPr>
          <p:cNvPr id="10" name="文本框 9">
            <a:extLst>
              <a:ext uri="{FF2B5EF4-FFF2-40B4-BE49-F238E27FC236}">
                <a16:creationId xmlns="" xmlns:a16="http://schemas.microsoft.com/office/drawing/2014/main" id="{7F019490-D310-4CBF-8F22-B17FF0D3E8B1}"/>
              </a:ext>
            </a:extLst>
          </p:cNvPr>
          <p:cNvSpPr txBox="1"/>
          <p:nvPr/>
        </p:nvSpPr>
        <p:spPr>
          <a:xfrm>
            <a:off x="419285" y="366875"/>
            <a:ext cx="923740"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bg1"/>
                </a:solidFill>
                <a:latin typeface="Century Gothic" panose="020B0502020202020204" pitchFamily="34" charset="0"/>
              </a:rPr>
              <a:t>04</a:t>
            </a:r>
            <a:endParaRPr lang="zh-CN" altLang="en-US" sz="4000" dirty="0">
              <a:solidFill>
                <a:schemeClr val="bg1"/>
              </a:solidFill>
              <a:latin typeface="Century Gothic" panose="020B0502020202020204" pitchFamily="34" charset="0"/>
            </a:endParaRPr>
          </a:p>
        </p:txBody>
      </p:sp>
      <p:grpSp>
        <p:nvGrpSpPr>
          <p:cNvPr id="11" name="组合 10">
            <a:extLst>
              <a:ext uri="{FF2B5EF4-FFF2-40B4-BE49-F238E27FC236}">
                <a16:creationId xmlns="" xmlns:a16="http://schemas.microsoft.com/office/drawing/2014/main" id="{2E4EBE75-42DC-45B5-A106-0DE30B477F62}"/>
              </a:ext>
            </a:extLst>
          </p:cNvPr>
          <p:cNvGrpSpPr/>
          <p:nvPr/>
        </p:nvGrpSpPr>
        <p:grpSpPr>
          <a:xfrm>
            <a:off x="1473289" y="371367"/>
            <a:ext cx="4260761" cy="804130"/>
            <a:chOff x="7318011" y="1456480"/>
            <a:chExt cx="4260761" cy="804130"/>
          </a:xfrm>
        </p:grpSpPr>
        <p:sp>
          <p:nvSpPr>
            <p:cNvPr id="12" name="文本框 11">
              <a:extLst>
                <a:ext uri="{FF2B5EF4-FFF2-40B4-BE49-F238E27FC236}">
                  <a16:creationId xmlns="" xmlns:a16="http://schemas.microsoft.com/office/drawing/2014/main" id="{F48A461B-CA24-4C84-8368-A2FCA5BDDF59}"/>
                </a:ext>
              </a:extLst>
            </p:cNvPr>
            <p:cNvSpPr txBox="1"/>
            <p:nvPr/>
          </p:nvSpPr>
          <p:spPr>
            <a:xfrm>
              <a:off x="7318011" y="145648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tx1">
                      <a:lumMod val="85000"/>
                      <a:lumOff val="15000"/>
                    </a:schemeClr>
                  </a:solidFill>
                </a:rPr>
                <a:t>战略目标</a:t>
              </a:r>
            </a:p>
          </p:txBody>
        </p:sp>
        <p:sp>
          <p:nvSpPr>
            <p:cNvPr id="13" name="文本框 12">
              <a:extLst>
                <a:ext uri="{FF2B5EF4-FFF2-40B4-BE49-F238E27FC236}">
                  <a16:creationId xmlns="" xmlns:a16="http://schemas.microsoft.com/office/drawing/2014/main" id="{B3586F6B-72AA-4970-8ADE-6503D4F2046B}"/>
                </a:ext>
              </a:extLst>
            </p:cNvPr>
            <p:cNvSpPr txBox="1"/>
            <p:nvPr/>
          </p:nvSpPr>
          <p:spPr>
            <a:xfrm>
              <a:off x="7318011" y="1984059"/>
              <a:ext cx="4260761"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Century Gothic" panose="020B0502020202020204" pitchFamily="34" charset="0"/>
                  <a:ea typeface="+mj-ea"/>
                </a:rPr>
                <a:t>The user can demonstrate on a projector or computer</a:t>
              </a:r>
            </a:p>
          </p:txBody>
        </p:sp>
      </p:grpSp>
      <p:pic>
        <p:nvPicPr>
          <p:cNvPr id="2" name="图片 1"/>
          <p:cNvPicPr>
            <a:picLocks noChangeAspect="1"/>
          </p:cNvPicPr>
          <p:nvPr/>
        </p:nvPicPr>
        <p:blipFill rotWithShape="1">
          <a:blip r:embed="rId4" cstate="print">
            <a:duotone>
              <a:schemeClr val="accent6">
                <a:shade val="45000"/>
                <a:satMod val="135000"/>
              </a:schemeClr>
              <a:prstClr val="white"/>
            </a:duotone>
            <a:extLst>
              <a:ext uri="{28A0092B-C50C-407E-A947-70E740481C1C}">
                <a14:useLocalDpi xmlns:a14="http://schemas.microsoft.com/office/drawing/2010/main" val="0"/>
              </a:ext>
            </a:extLst>
          </a:blip>
          <a:srcRect l="33528" t="31755" r="34459" b="8421"/>
          <a:stretch/>
        </p:blipFill>
        <p:spPr>
          <a:xfrm>
            <a:off x="8362245" y="4367465"/>
            <a:ext cx="697375" cy="943670"/>
          </a:xfrm>
          <a:prstGeom prst="rect">
            <a:avLst/>
          </a:prstGeom>
        </p:spPr>
      </p:pic>
      <p:grpSp>
        <p:nvGrpSpPr>
          <p:cNvPr id="38" name="组合 37"/>
          <p:cNvGrpSpPr/>
          <p:nvPr/>
        </p:nvGrpSpPr>
        <p:grpSpPr>
          <a:xfrm>
            <a:off x="0" y="2431881"/>
            <a:ext cx="12284242" cy="2698779"/>
            <a:chOff x="0" y="2612356"/>
            <a:chExt cx="12284242" cy="2698779"/>
          </a:xfrm>
        </p:grpSpPr>
        <p:cxnSp>
          <p:nvCxnSpPr>
            <p:cNvPr id="5" name="直接连接符 4"/>
            <p:cNvCxnSpPr/>
            <p:nvPr/>
          </p:nvCxnSpPr>
          <p:spPr>
            <a:xfrm flipV="1">
              <a:off x="0" y="4839300"/>
              <a:ext cx="1612232" cy="471835"/>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576137" y="4855568"/>
              <a:ext cx="1335505" cy="19321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935705" y="3551979"/>
              <a:ext cx="1884869" cy="152323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4820574" y="3551979"/>
              <a:ext cx="2784218" cy="68081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7579895" y="2673575"/>
              <a:ext cx="2057400" cy="159753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9661358" y="2695074"/>
              <a:ext cx="2622884" cy="1117675"/>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1473289" y="4789167"/>
              <a:ext cx="138943" cy="138943"/>
            </a:xfrm>
            <a:prstGeom prst="ellipse">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4775165" y="3443090"/>
              <a:ext cx="138943" cy="138943"/>
            </a:xfrm>
            <a:prstGeom prst="ellipse">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7535320" y="4151329"/>
              <a:ext cx="138943" cy="138943"/>
            </a:xfrm>
            <a:prstGeom prst="ellipse">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9600366" y="2612356"/>
              <a:ext cx="138943" cy="138943"/>
            </a:xfrm>
            <a:prstGeom prst="ellipse">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4110353" y="1490119"/>
            <a:ext cx="2298170" cy="1482310"/>
            <a:chOff x="1021837" y="2321143"/>
            <a:chExt cx="2298170" cy="1482310"/>
          </a:xfrm>
        </p:grpSpPr>
        <p:sp>
          <p:nvSpPr>
            <p:cNvPr id="35" name="文本框 34"/>
            <p:cNvSpPr txBox="1"/>
            <p:nvPr/>
          </p:nvSpPr>
          <p:spPr>
            <a:xfrm>
              <a:off x="1058222" y="2867583"/>
              <a:ext cx="1231106" cy="246221"/>
            </a:xfrm>
            <a:prstGeom prst="rect">
              <a:avLst/>
            </a:prstGeom>
            <a:noFill/>
          </p:spPr>
          <p:txBody>
            <a:bodyPr wrap="none" lIns="0" tIns="0" rIns="0" bIns="0" rtlCol="0">
              <a:spAutoFit/>
            </a:bodyPr>
            <a:lstStyle/>
            <a:p>
              <a:r>
                <a:rPr lang="zh-CN" altLang="en-US" sz="1600" b="1" dirty="0">
                  <a:solidFill>
                    <a:srgbClr val="404040"/>
                  </a:solidFill>
                  <a:cs typeface="+mn-ea"/>
                  <a:sym typeface="+mn-lt"/>
                </a:rPr>
                <a:t>销售目标任务</a:t>
              </a:r>
              <a:endParaRPr lang="en-US" altLang="zh-CN" sz="1600" b="1" dirty="0">
                <a:solidFill>
                  <a:srgbClr val="404040"/>
                </a:solidFill>
                <a:cs typeface="+mn-ea"/>
                <a:sym typeface="+mn-lt"/>
              </a:endParaRPr>
            </a:p>
          </p:txBody>
        </p:sp>
        <p:sp>
          <p:nvSpPr>
            <p:cNvPr id="36" name="文本框 35"/>
            <p:cNvSpPr txBox="1"/>
            <p:nvPr/>
          </p:nvSpPr>
          <p:spPr>
            <a:xfrm>
              <a:off x="1021837" y="2321143"/>
              <a:ext cx="1282402" cy="553998"/>
            </a:xfrm>
            <a:prstGeom prst="rect">
              <a:avLst/>
            </a:prstGeom>
            <a:noFill/>
          </p:spPr>
          <p:txBody>
            <a:bodyPr wrap="none" lIns="0" tIns="0" rIns="0" bIns="0" rtlCol="0">
              <a:spAutoFit/>
            </a:bodyPr>
            <a:lstStyle/>
            <a:p>
              <a:r>
                <a:rPr lang="en-US" altLang="zh-CN" sz="3600" dirty="0">
                  <a:solidFill>
                    <a:srgbClr val="A72527"/>
                  </a:solidFill>
                  <a:cs typeface="+mn-ea"/>
                  <a:sym typeface="+mn-lt"/>
                </a:rPr>
                <a:t>2600</a:t>
              </a:r>
              <a:r>
                <a:rPr lang="zh-CN" altLang="en-US" sz="2000" dirty="0">
                  <a:solidFill>
                    <a:srgbClr val="404040"/>
                  </a:solidFill>
                  <a:cs typeface="+mn-ea"/>
                  <a:sym typeface="+mn-lt"/>
                </a:rPr>
                <a:t>万</a:t>
              </a:r>
              <a:endParaRPr lang="en-US" altLang="zh-CN" sz="2000" dirty="0">
                <a:solidFill>
                  <a:srgbClr val="404040"/>
                </a:solidFill>
                <a:cs typeface="+mn-ea"/>
                <a:sym typeface="+mn-lt"/>
              </a:endParaRPr>
            </a:p>
          </p:txBody>
        </p:sp>
        <p:sp>
          <p:nvSpPr>
            <p:cNvPr id="37" name="TextBox 11"/>
            <p:cNvSpPr txBox="1"/>
            <p:nvPr/>
          </p:nvSpPr>
          <p:spPr>
            <a:xfrm>
              <a:off x="1053558" y="3138399"/>
              <a:ext cx="2266449" cy="665054"/>
            </a:xfrm>
            <a:prstGeom prst="rect">
              <a:avLst/>
            </a:prstGeom>
            <a:noFill/>
          </p:spPr>
          <p:txBody>
            <a:bodyPr wrap="square" lIns="0" tIns="0" rIns="0" bIns="0" rtlCol="0">
              <a:spAutoFit/>
            </a:bodyPr>
            <a:lstStyle>
              <a:defPPr>
                <a:defRPr lang="zh-CN"/>
              </a:defPPr>
              <a:lvl1pPr algn="just">
                <a:lnSpc>
                  <a:spcPts val="1800"/>
                </a:lnSpc>
                <a:defRPr sz="1000">
                  <a:solidFill>
                    <a:schemeClr val="tx1">
                      <a:lumMod val="65000"/>
                      <a:lumOff val="35000"/>
                    </a:schemeClr>
                  </a:solidFill>
                  <a:latin typeface="微软雅黑" pitchFamily="34" charset="-122"/>
                  <a:ea typeface="微软雅黑" pitchFamily="34" charset="-122"/>
                </a:defRPr>
              </a:lvl1pPr>
            </a:lstStyle>
            <a:p>
              <a:pPr>
                <a:spcAft>
                  <a:spcPts val="1000"/>
                </a:spcAft>
              </a:pPr>
              <a:r>
                <a:rPr lang="zh-CN" altLang="en-US" dirty="0">
                  <a:solidFill>
                    <a:schemeClr val="tx1">
                      <a:lumMod val="75000"/>
                      <a:lumOff val="25000"/>
                    </a:schemeClr>
                  </a:solidFill>
                  <a:latin typeface="+mn-lt"/>
                  <a:ea typeface="+mn-ea"/>
                  <a:cs typeface="+mn-ea"/>
                  <a:sym typeface="+mn-lt"/>
                </a:rPr>
                <a:t>您的内容打在这里，或者通过复制您的文本后，在此框中选择粘贴，并选择只保留文字。</a:t>
              </a:r>
            </a:p>
          </p:txBody>
        </p:sp>
      </p:grpSp>
      <p:grpSp>
        <p:nvGrpSpPr>
          <p:cNvPr id="39" name="组合 38"/>
          <p:cNvGrpSpPr/>
          <p:nvPr/>
        </p:nvGrpSpPr>
        <p:grpSpPr>
          <a:xfrm>
            <a:off x="9170453" y="3107392"/>
            <a:ext cx="2298170" cy="1482310"/>
            <a:chOff x="1021837" y="2321143"/>
            <a:chExt cx="2298170" cy="1482310"/>
          </a:xfrm>
        </p:grpSpPr>
        <p:sp>
          <p:nvSpPr>
            <p:cNvPr id="40" name="文本框 39"/>
            <p:cNvSpPr txBox="1"/>
            <p:nvPr/>
          </p:nvSpPr>
          <p:spPr>
            <a:xfrm>
              <a:off x="1058222" y="2867583"/>
              <a:ext cx="1231106" cy="246221"/>
            </a:xfrm>
            <a:prstGeom prst="rect">
              <a:avLst/>
            </a:prstGeom>
            <a:noFill/>
          </p:spPr>
          <p:txBody>
            <a:bodyPr wrap="none" lIns="0" tIns="0" rIns="0" bIns="0" rtlCol="0">
              <a:spAutoFit/>
            </a:bodyPr>
            <a:lstStyle/>
            <a:p>
              <a:r>
                <a:rPr lang="zh-CN" altLang="en-US" sz="1600" b="1" dirty="0">
                  <a:solidFill>
                    <a:srgbClr val="404040"/>
                  </a:solidFill>
                  <a:cs typeface="+mn-ea"/>
                  <a:sym typeface="+mn-lt"/>
                </a:rPr>
                <a:t>销售目标任务</a:t>
              </a:r>
              <a:endParaRPr lang="en-US" altLang="zh-CN" sz="1600" b="1" dirty="0">
                <a:solidFill>
                  <a:srgbClr val="404040"/>
                </a:solidFill>
                <a:cs typeface="+mn-ea"/>
                <a:sym typeface="+mn-lt"/>
              </a:endParaRPr>
            </a:p>
          </p:txBody>
        </p:sp>
        <p:sp>
          <p:nvSpPr>
            <p:cNvPr id="41" name="文本框 40"/>
            <p:cNvSpPr txBox="1"/>
            <p:nvPr/>
          </p:nvSpPr>
          <p:spPr>
            <a:xfrm>
              <a:off x="1021837" y="2321143"/>
              <a:ext cx="1282402" cy="553998"/>
            </a:xfrm>
            <a:prstGeom prst="rect">
              <a:avLst/>
            </a:prstGeom>
            <a:noFill/>
          </p:spPr>
          <p:txBody>
            <a:bodyPr wrap="none" lIns="0" tIns="0" rIns="0" bIns="0" rtlCol="0">
              <a:spAutoFit/>
            </a:bodyPr>
            <a:lstStyle/>
            <a:p>
              <a:r>
                <a:rPr lang="en-US" altLang="zh-CN" sz="3600" dirty="0">
                  <a:solidFill>
                    <a:srgbClr val="A72527"/>
                  </a:solidFill>
                  <a:cs typeface="+mn-ea"/>
                  <a:sym typeface="+mn-lt"/>
                </a:rPr>
                <a:t>6900</a:t>
              </a:r>
              <a:r>
                <a:rPr lang="zh-CN" altLang="en-US" sz="2000" dirty="0">
                  <a:solidFill>
                    <a:srgbClr val="404040"/>
                  </a:solidFill>
                  <a:cs typeface="+mn-ea"/>
                  <a:sym typeface="+mn-lt"/>
                </a:rPr>
                <a:t>万</a:t>
              </a:r>
              <a:endParaRPr lang="en-US" altLang="zh-CN" sz="2000" dirty="0">
                <a:solidFill>
                  <a:srgbClr val="404040"/>
                </a:solidFill>
                <a:cs typeface="+mn-ea"/>
                <a:sym typeface="+mn-lt"/>
              </a:endParaRPr>
            </a:p>
          </p:txBody>
        </p:sp>
        <p:sp>
          <p:nvSpPr>
            <p:cNvPr id="42" name="TextBox 11"/>
            <p:cNvSpPr txBox="1"/>
            <p:nvPr/>
          </p:nvSpPr>
          <p:spPr>
            <a:xfrm>
              <a:off x="1053558" y="3138399"/>
              <a:ext cx="2266449" cy="665054"/>
            </a:xfrm>
            <a:prstGeom prst="rect">
              <a:avLst/>
            </a:prstGeom>
            <a:noFill/>
          </p:spPr>
          <p:txBody>
            <a:bodyPr wrap="square" lIns="0" tIns="0" rIns="0" bIns="0" rtlCol="0">
              <a:spAutoFit/>
            </a:bodyPr>
            <a:lstStyle>
              <a:defPPr>
                <a:defRPr lang="zh-CN"/>
              </a:defPPr>
              <a:lvl1pPr algn="just">
                <a:lnSpc>
                  <a:spcPts val="1800"/>
                </a:lnSpc>
                <a:defRPr sz="1000">
                  <a:solidFill>
                    <a:schemeClr val="tx1">
                      <a:lumMod val="65000"/>
                      <a:lumOff val="35000"/>
                    </a:schemeClr>
                  </a:solidFill>
                  <a:latin typeface="微软雅黑" pitchFamily="34" charset="-122"/>
                  <a:ea typeface="微软雅黑" pitchFamily="34" charset="-122"/>
                </a:defRPr>
              </a:lvl1pPr>
            </a:lstStyle>
            <a:p>
              <a:pPr>
                <a:spcAft>
                  <a:spcPts val="1000"/>
                </a:spcAft>
              </a:pPr>
              <a:r>
                <a:rPr lang="zh-CN" altLang="en-US" dirty="0">
                  <a:solidFill>
                    <a:schemeClr val="tx1">
                      <a:lumMod val="75000"/>
                      <a:lumOff val="25000"/>
                    </a:schemeClr>
                  </a:solidFill>
                  <a:latin typeface="+mn-lt"/>
                  <a:ea typeface="+mn-ea"/>
                  <a:cs typeface="+mn-ea"/>
                  <a:sym typeface="+mn-lt"/>
                </a:rPr>
                <a:t>您的内容打在这里，或者通过复制您的文本后，在此框中选择粘贴，并选择只保留文字。</a:t>
              </a:r>
            </a:p>
          </p:txBody>
        </p:sp>
      </p:grpSp>
      <p:grpSp>
        <p:nvGrpSpPr>
          <p:cNvPr id="54" name="组合 53"/>
          <p:cNvGrpSpPr/>
          <p:nvPr/>
        </p:nvGrpSpPr>
        <p:grpSpPr>
          <a:xfrm>
            <a:off x="8086914" y="1013351"/>
            <a:ext cx="2298170" cy="1482310"/>
            <a:chOff x="1021837" y="2321143"/>
            <a:chExt cx="2298170" cy="1482310"/>
          </a:xfrm>
        </p:grpSpPr>
        <p:sp>
          <p:nvSpPr>
            <p:cNvPr id="55" name="文本框 54"/>
            <p:cNvSpPr txBox="1"/>
            <p:nvPr/>
          </p:nvSpPr>
          <p:spPr>
            <a:xfrm>
              <a:off x="1058222" y="2867583"/>
              <a:ext cx="1231106" cy="246221"/>
            </a:xfrm>
            <a:prstGeom prst="rect">
              <a:avLst/>
            </a:prstGeom>
            <a:noFill/>
          </p:spPr>
          <p:txBody>
            <a:bodyPr wrap="none" lIns="0" tIns="0" rIns="0" bIns="0" rtlCol="0">
              <a:spAutoFit/>
            </a:bodyPr>
            <a:lstStyle/>
            <a:p>
              <a:r>
                <a:rPr lang="zh-CN" altLang="en-US" sz="1600" b="1" dirty="0">
                  <a:solidFill>
                    <a:srgbClr val="404040"/>
                  </a:solidFill>
                  <a:cs typeface="+mn-ea"/>
                  <a:sym typeface="+mn-lt"/>
                </a:rPr>
                <a:t>销售目标任务</a:t>
              </a:r>
              <a:endParaRPr lang="en-US" altLang="zh-CN" sz="1600" b="1" dirty="0">
                <a:solidFill>
                  <a:srgbClr val="404040"/>
                </a:solidFill>
                <a:cs typeface="+mn-ea"/>
                <a:sym typeface="+mn-lt"/>
              </a:endParaRPr>
            </a:p>
          </p:txBody>
        </p:sp>
        <p:sp>
          <p:nvSpPr>
            <p:cNvPr id="56" name="文本框 55"/>
            <p:cNvSpPr txBox="1"/>
            <p:nvPr/>
          </p:nvSpPr>
          <p:spPr>
            <a:xfrm>
              <a:off x="1021837" y="2321143"/>
              <a:ext cx="1282402" cy="553998"/>
            </a:xfrm>
            <a:prstGeom prst="rect">
              <a:avLst/>
            </a:prstGeom>
            <a:noFill/>
          </p:spPr>
          <p:txBody>
            <a:bodyPr wrap="none" lIns="0" tIns="0" rIns="0" bIns="0" rtlCol="0">
              <a:spAutoFit/>
            </a:bodyPr>
            <a:lstStyle/>
            <a:p>
              <a:r>
                <a:rPr lang="en-US" altLang="zh-CN" sz="3600" dirty="0">
                  <a:solidFill>
                    <a:srgbClr val="A72527"/>
                  </a:solidFill>
                  <a:cs typeface="+mn-ea"/>
                  <a:sym typeface="+mn-lt"/>
                </a:rPr>
                <a:t>8800</a:t>
              </a:r>
              <a:r>
                <a:rPr lang="zh-CN" altLang="en-US" sz="2000" dirty="0">
                  <a:solidFill>
                    <a:srgbClr val="404040"/>
                  </a:solidFill>
                  <a:cs typeface="+mn-ea"/>
                  <a:sym typeface="+mn-lt"/>
                </a:rPr>
                <a:t>万</a:t>
              </a:r>
              <a:endParaRPr lang="en-US" altLang="zh-CN" sz="2000" dirty="0">
                <a:solidFill>
                  <a:srgbClr val="404040"/>
                </a:solidFill>
                <a:cs typeface="+mn-ea"/>
                <a:sym typeface="+mn-lt"/>
              </a:endParaRPr>
            </a:p>
          </p:txBody>
        </p:sp>
        <p:sp>
          <p:nvSpPr>
            <p:cNvPr id="57" name="TextBox 11"/>
            <p:cNvSpPr txBox="1"/>
            <p:nvPr/>
          </p:nvSpPr>
          <p:spPr>
            <a:xfrm>
              <a:off x="1053558" y="3138399"/>
              <a:ext cx="2266449" cy="665054"/>
            </a:xfrm>
            <a:prstGeom prst="rect">
              <a:avLst/>
            </a:prstGeom>
            <a:noFill/>
          </p:spPr>
          <p:txBody>
            <a:bodyPr wrap="square" lIns="0" tIns="0" rIns="0" bIns="0" rtlCol="0">
              <a:spAutoFit/>
            </a:bodyPr>
            <a:lstStyle>
              <a:defPPr>
                <a:defRPr lang="zh-CN"/>
              </a:defPPr>
              <a:lvl1pPr algn="just">
                <a:lnSpc>
                  <a:spcPts val="1800"/>
                </a:lnSpc>
                <a:defRPr sz="1000">
                  <a:solidFill>
                    <a:schemeClr val="tx1">
                      <a:lumMod val="65000"/>
                      <a:lumOff val="35000"/>
                    </a:schemeClr>
                  </a:solidFill>
                  <a:latin typeface="微软雅黑" pitchFamily="34" charset="-122"/>
                  <a:ea typeface="微软雅黑" pitchFamily="34" charset="-122"/>
                </a:defRPr>
              </a:lvl1pPr>
            </a:lstStyle>
            <a:p>
              <a:pPr>
                <a:spcAft>
                  <a:spcPts val="1000"/>
                </a:spcAft>
              </a:pPr>
              <a:r>
                <a:rPr lang="zh-CN" altLang="en-US" dirty="0">
                  <a:solidFill>
                    <a:schemeClr val="tx1">
                      <a:lumMod val="75000"/>
                      <a:lumOff val="25000"/>
                    </a:schemeClr>
                  </a:solidFill>
                  <a:latin typeface="+mn-lt"/>
                  <a:ea typeface="+mn-ea"/>
                  <a:cs typeface="+mn-ea"/>
                  <a:sym typeface="+mn-lt"/>
                </a:rPr>
                <a:t>您的内容打在这里，或者通过复制您的文本后，在此框中选择粘贴，并选择只保留文字。</a:t>
              </a:r>
            </a:p>
          </p:txBody>
        </p:sp>
      </p:grpSp>
    </p:spTree>
    <p:extLst>
      <p:ext uri="{BB962C8B-B14F-4D97-AF65-F5344CB8AC3E}">
        <p14:creationId xmlns:p14="http://schemas.microsoft.com/office/powerpoint/2010/main" val="519277203"/>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750"/>
                                  </p:stCondLst>
                                  <p:childTnLst>
                                    <p:set>
                                      <p:cBhvr>
                                        <p:cTn id="16" dur="1" fill="hold">
                                          <p:stCondLst>
                                            <p:cond delay="0"/>
                                          </p:stCondLst>
                                        </p:cTn>
                                        <p:tgtEl>
                                          <p:spTgt spid="38"/>
                                        </p:tgtEl>
                                        <p:attrNameLst>
                                          <p:attrName>style.visibility</p:attrName>
                                        </p:attrNameLst>
                                      </p:cBhvr>
                                      <p:to>
                                        <p:strVal val="visible"/>
                                      </p:to>
                                    </p:set>
                                    <p:animEffect transition="in" filter="wipe(left)">
                                      <p:cBhvr>
                                        <p:cTn id="17" dur="500"/>
                                        <p:tgtEl>
                                          <p:spTgt spid="38"/>
                                        </p:tgtEl>
                                      </p:cBhvr>
                                    </p:animEffect>
                                  </p:childTnLst>
                                </p:cTn>
                              </p:par>
                            </p:childTnLst>
                          </p:cTn>
                        </p:par>
                        <p:par>
                          <p:cTn id="18" fill="hold">
                            <p:stCondLst>
                              <p:cond delay="1250"/>
                            </p:stCondLst>
                            <p:childTnLst>
                              <p:par>
                                <p:cTn id="19" presetID="42" presetClass="entr" presetSubtype="0" fill="hold"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1000"/>
                                        <p:tgtEl>
                                          <p:spTgt spid="33"/>
                                        </p:tgtEl>
                                      </p:cBhvr>
                                    </p:animEffect>
                                    <p:anim calcmode="lin" valueType="num">
                                      <p:cBhvr>
                                        <p:cTn id="22" dur="1000" fill="hold"/>
                                        <p:tgtEl>
                                          <p:spTgt spid="33"/>
                                        </p:tgtEl>
                                        <p:attrNameLst>
                                          <p:attrName>ppt_x</p:attrName>
                                        </p:attrNameLst>
                                      </p:cBhvr>
                                      <p:tavLst>
                                        <p:tav tm="0">
                                          <p:val>
                                            <p:strVal val="#ppt_x"/>
                                          </p:val>
                                        </p:tav>
                                        <p:tav tm="100000">
                                          <p:val>
                                            <p:strVal val="#ppt_x"/>
                                          </p:val>
                                        </p:tav>
                                      </p:tavLst>
                                    </p:anim>
                                    <p:anim calcmode="lin" valueType="num">
                                      <p:cBhvr>
                                        <p:cTn id="23" dur="1000" fill="hold"/>
                                        <p:tgtEl>
                                          <p:spTgt spid="33"/>
                                        </p:tgtEl>
                                        <p:attrNameLst>
                                          <p:attrName>ppt_y</p:attrName>
                                        </p:attrNameLst>
                                      </p:cBhvr>
                                      <p:tavLst>
                                        <p:tav tm="0">
                                          <p:val>
                                            <p:strVal val="#ppt_y+.1"/>
                                          </p:val>
                                        </p:tav>
                                        <p:tav tm="100000">
                                          <p:val>
                                            <p:strVal val="#ppt_y"/>
                                          </p:val>
                                        </p:tav>
                                      </p:tavLst>
                                    </p:anim>
                                  </p:childTnLst>
                                </p:cTn>
                              </p:par>
                            </p:childTnLst>
                          </p:cTn>
                        </p:par>
                        <p:par>
                          <p:cTn id="24" fill="hold">
                            <p:stCondLst>
                              <p:cond delay="2250"/>
                            </p:stCondLst>
                            <p:childTnLst>
                              <p:par>
                                <p:cTn id="25" presetID="42" presetClass="entr" presetSubtype="0" fill="hold"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1000"/>
                                        <p:tgtEl>
                                          <p:spTgt spid="34"/>
                                        </p:tgtEl>
                                      </p:cBhvr>
                                    </p:animEffect>
                                    <p:anim calcmode="lin" valueType="num">
                                      <p:cBhvr>
                                        <p:cTn id="28" dur="1000" fill="hold"/>
                                        <p:tgtEl>
                                          <p:spTgt spid="34"/>
                                        </p:tgtEl>
                                        <p:attrNameLst>
                                          <p:attrName>ppt_x</p:attrName>
                                        </p:attrNameLst>
                                      </p:cBhvr>
                                      <p:tavLst>
                                        <p:tav tm="0">
                                          <p:val>
                                            <p:strVal val="#ppt_x"/>
                                          </p:val>
                                        </p:tav>
                                        <p:tav tm="100000">
                                          <p:val>
                                            <p:strVal val="#ppt_x"/>
                                          </p:val>
                                        </p:tav>
                                      </p:tavLst>
                                    </p:anim>
                                    <p:anim calcmode="lin" valueType="num">
                                      <p:cBhvr>
                                        <p:cTn id="29" dur="1000" fill="hold"/>
                                        <p:tgtEl>
                                          <p:spTgt spid="34"/>
                                        </p:tgtEl>
                                        <p:attrNameLst>
                                          <p:attrName>ppt_y</p:attrName>
                                        </p:attrNameLst>
                                      </p:cBhvr>
                                      <p:tavLst>
                                        <p:tav tm="0">
                                          <p:val>
                                            <p:strVal val="#ppt_y+.1"/>
                                          </p:val>
                                        </p:tav>
                                        <p:tav tm="100000">
                                          <p:val>
                                            <p:strVal val="#ppt_y"/>
                                          </p:val>
                                        </p:tav>
                                      </p:tavLst>
                                    </p:anim>
                                  </p:childTnLst>
                                </p:cTn>
                              </p:par>
                            </p:childTnLst>
                          </p:cTn>
                        </p:par>
                        <p:par>
                          <p:cTn id="30" fill="hold">
                            <p:stCondLst>
                              <p:cond delay="3250"/>
                            </p:stCondLst>
                            <p:childTnLst>
                              <p:par>
                                <p:cTn id="31" presetID="42" presetClass="entr" presetSubtype="0" fill="hold" nodeType="afterEffect">
                                  <p:stCondLst>
                                    <p:cond delay="0"/>
                                  </p:stCondLst>
                                  <p:childTnLst>
                                    <p:set>
                                      <p:cBhvr>
                                        <p:cTn id="32" dur="1" fill="hold">
                                          <p:stCondLst>
                                            <p:cond delay="0"/>
                                          </p:stCondLst>
                                        </p:cTn>
                                        <p:tgtEl>
                                          <p:spTgt spid="54"/>
                                        </p:tgtEl>
                                        <p:attrNameLst>
                                          <p:attrName>style.visibility</p:attrName>
                                        </p:attrNameLst>
                                      </p:cBhvr>
                                      <p:to>
                                        <p:strVal val="visible"/>
                                      </p:to>
                                    </p:set>
                                    <p:animEffect transition="in" filter="fade">
                                      <p:cBhvr>
                                        <p:cTn id="33" dur="1000"/>
                                        <p:tgtEl>
                                          <p:spTgt spid="54"/>
                                        </p:tgtEl>
                                      </p:cBhvr>
                                    </p:animEffect>
                                    <p:anim calcmode="lin" valueType="num">
                                      <p:cBhvr>
                                        <p:cTn id="34" dur="1000" fill="hold"/>
                                        <p:tgtEl>
                                          <p:spTgt spid="54"/>
                                        </p:tgtEl>
                                        <p:attrNameLst>
                                          <p:attrName>ppt_x</p:attrName>
                                        </p:attrNameLst>
                                      </p:cBhvr>
                                      <p:tavLst>
                                        <p:tav tm="0">
                                          <p:val>
                                            <p:strVal val="#ppt_x"/>
                                          </p:val>
                                        </p:tav>
                                        <p:tav tm="100000">
                                          <p:val>
                                            <p:strVal val="#ppt_x"/>
                                          </p:val>
                                        </p:tav>
                                      </p:tavLst>
                                    </p:anim>
                                    <p:anim calcmode="lin" valueType="num">
                                      <p:cBhvr>
                                        <p:cTn id="35" dur="1000" fill="hold"/>
                                        <p:tgtEl>
                                          <p:spTgt spid="54"/>
                                        </p:tgtEl>
                                        <p:attrNameLst>
                                          <p:attrName>ppt_y</p:attrName>
                                        </p:attrNameLst>
                                      </p:cBhvr>
                                      <p:tavLst>
                                        <p:tav tm="0">
                                          <p:val>
                                            <p:strVal val="#ppt_y+.1"/>
                                          </p:val>
                                        </p:tav>
                                        <p:tav tm="100000">
                                          <p:val>
                                            <p:strVal val="#ppt_y"/>
                                          </p:val>
                                        </p:tav>
                                      </p:tavLst>
                                    </p:anim>
                                  </p:childTnLst>
                                </p:cTn>
                              </p:par>
                            </p:childTnLst>
                          </p:cTn>
                        </p:par>
                        <p:par>
                          <p:cTn id="36" fill="hold">
                            <p:stCondLst>
                              <p:cond delay="4250"/>
                            </p:stCondLst>
                            <p:childTnLst>
                              <p:par>
                                <p:cTn id="37" presetID="42" presetClass="entr" presetSubtype="0" fill="hold"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fade">
                                      <p:cBhvr>
                                        <p:cTn id="39" dur="1000"/>
                                        <p:tgtEl>
                                          <p:spTgt spid="39"/>
                                        </p:tgtEl>
                                      </p:cBhvr>
                                    </p:animEffect>
                                    <p:anim calcmode="lin" valueType="num">
                                      <p:cBhvr>
                                        <p:cTn id="40" dur="1000" fill="hold"/>
                                        <p:tgtEl>
                                          <p:spTgt spid="39"/>
                                        </p:tgtEl>
                                        <p:attrNameLst>
                                          <p:attrName>ppt_x</p:attrName>
                                        </p:attrNameLst>
                                      </p:cBhvr>
                                      <p:tavLst>
                                        <p:tav tm="0">
                                          <p:val>
                                            <p:strVal val="#ppt_x"/>
                                          </p:val>
                                        </p:tav>
                                        <p:tav tm="100000">
                                          <p:val>
                                            <p:strVal val="#ppt_x"/>
                                          </p:val>
                                        </p:tav>
                                      </p:tavLst>
                                    </p:anim>
                                    <p:anim calcmode="lin" valueType="num">
                                      <p:cBhvr>
                                        <p:cTn id="41"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705600" y="0"/>
            <a:ext cx="5486400" cy="6858000"/>
          </a:xfrm>
          <a:prstGeom prst="rect">
            <a:avLst/>
          </a:prstGeom>
          <a:blipFill>
            <a:blip r:embed="rId3"/>
            <a:srcRect/>
            <a:stretch>
              <a:fillRect l="-61252" r="-6097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68686" y="1089025"/>
            <a:ext cx="6923313" cy="4679950"/>
          </a:xfrm>
          <a:prstGeom prst="rect">
            <a:avLst/>
          </a:prstGeom>
          <a:solidFill>
            <a:srgbClr val="A7252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4245203" y="1741714"/>
            <a:ext cx="4659085" cy="3374572"/>
          </a:xfrm>
          <a:prstGeom prst="rect">
            <a:avLst/>
          </a:prstGeom>
          <a:blipFill>
            <a:blip r:embed="rId4"/>
            <a:srcRect/>
            <a:stretch>
              <a:fillRect l="-4548" r="-452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 name="组合 4"/>
          <p:cNvGrpSpPr/>
          <p:nvPr/>
        </p:nvGrpSpPr>
        <p:grpSpPr>
          <a:xfrm>
            <a:off x="657624" y="1920016"/>
            <a:ext cx="3188662" cy="1139857"/>
            <a:chOff x="6365893" y="1960674"/>
            <a:chExt cx="2857329" cy="1139857"/>
          </a:xfrm>
        </p:grpSpPr>
        <p:sp>
          <p:nvSpPr>
            <p:cNvPr id="6" name="矩形 5"/>
            <p:cNvSpPr/>
            <p:nvPr/>
          </p:nvSpPr>
          <p:spPr>
            <a:xfrm>
              <a:off x="6365893" y="1960674"/>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标题文字添加</a:t>
              </a:r>
            </a:p>
          </p:txBody>
        </p:sp>
        <p:sp>
          <p:nvSpPr>
            <p:cNvPr id="7" name="文本框 6"/>
            <p:cNvSpPr txBox="1"/>
            <p:nvPr/>
          </p:nvSpPr>
          <p:spPr>
            <a:xfrm>
              <a:off x="6365893" y="2342888"/>
              <a:ext cx="2857329" cy="757643"/>
            </a:xfrm>
            <a:prstGeom prst="rect">
              <a:avLst/>
            </a:prstGeom>
            <a:noFill/>
          </p:spPr>
          <p:txBody>
            <a:bodyPr wrap="square" rtlCol="0">
              <a:spAutoFit/>
              <a:scene3d>
                <a:camera prst="orthographicFront"/>
                <a:lightRig rig="threePt" dir="t"/>
              </a:scene3d>
              <a:sp3d contourW="12700"/>
            </a:bodyPr>
            <a:lstStyle/>
            <a:p>
              <a:pPr>
                <a:lnSpc>
                  <a:spcPct val="150000"/>
                </a:lnSpc>
                <a:spcBef>
                  <a:spcPts val="1200"/>
                </a:spcBef>
              </a:pPr>
              <a:r>
                <a:rPr lang="zh-CN" altLang="en-US" sz="1000" dirty="0">
                  <a:solidFill>
                    <a:schemeClr val="tx1">
                      <a:lumMod val="75000"/>
                      <a:lumOff val="25000"/>
                    </a:schemeClr>
                  </a:solidFill>
                  <a:latin typeface="+mn-ea"/>
                </a:rPr>
                <a:t>您的内容打在这里或者通过复制您的您的内容打在这里或者通过复制您的文本后在这里或者文您的内容打在这里或者通过复制您的您的</a:t>
              </a:r>
              <a:endParaRPr lang="en-US" altLang="zh-CN" sz="1000" dirty="0">
                <a:solidFill>
                  <a:schemeClr val="tx1">
                    <a:lumMod val="75000"/>
                    <a:lumOff val="25000"/>
                  </a:schemeClr>
                </a:solidFill>
                <a:latin typeface="+mn-ea"/>
              </a:endParaRPr>
            </a:p>
          </p:txBody>
        </p:sp>
      </p:grpSp>
      <p:grpSp>
        <p:nvGrpSpPr>
          <p:cNvPr id="8" name="组合 7"/>
          <p:cNvGrpSpPr/>
          <p:nvPr/>
        </p:nvGrpSpPr>
        <p:grpSpPr>
          <a:xfrm>
            <a:off x="657624" y="3442517"/>
            <a:ext cx="3188662" cy="1167044"/>
            <a:chOff x="6365893" y="1960674"/>
            <a:chExt cx="2857329" cy="1167044"/>
          </a:xfrm>
        </p:grpSpPr>
        <p:sp>
          <p:nvSpPr>
            <p:cNvPr id="9" name="矩形 8"/>
            <p:cNvSpPr/>
            <p:nvPr/>
          </p:nvSpPr>
          <p:spPr>
            <a:xfrm>
              <a:off x="6365893" y="1960674"/>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标题文字添加</a:t>
              </a:r>
            </a:p>
          </p:txBody>
        </p:sp>
        <p:sp>
          <p:nvSpPr>
            <p:cNvPr id="10" name="文本框 9"/>
            <p:cNvSpPr txBox="1"/>
            <p:nvPr/>
          </p:nvSpPr>
          <p:spPr>
            <a:xfrm>
              <a:off x="6365893" y="2342888"/>
              <a:ext cx="2857329" cy="784830"/>
            </a:xfrm>
            <a:prstGeom prst="rect">
              <a:avLst/>
            </a:prstGeom>
            <a:noFill/>
          </p:spPr>
          <p:txBody>
            <a:bodyPr wrap="square" rtlCol="0">
              <a:spAutoFit/>
              <a:scene3d>
                <a:camera prst="orthographicFront"/>
                <a:lightRig rig="threePt" dir="t"/>
              </a:scene3d>
              <a:sp3d contourW="12700"/>
            </a:bodyPr>
            <a:lstStyle/>
            <a:p>
              <a:pPr>
                <a:lnSpc>
                  <a:spcPct val="150000"/>
                </a:lnSpc>
                <a:spcBef>
                  <a:spcPts val="1200"/>
                </a:spcBef>
              </a:pPr>
              <a:r>
                <a:rPr lang="zh-CN" altLang="en-US" sz="1000" dirty="0">
                  <a:solidFill>
                    <a:schemeClr val="tx1">
                      <a:lumMod val="75000"/>
                      <a:lumOff val="25000"/>
                    </a:schemeClr>
                  </a:solidFill>
                  <a:latin typeface="+mn-ea"/>
                </a:rPr>
                <a:t>您的内容打在这里或者通过复制您的您的内容打在这里或者通过复制您的文本后在这里或者文您的内容打在这里或者通过复制您的您的</a:t>
              </a:r>
              <a:endParaRPr lang="en-US" altLang="zh-CN" sz="1000" dirty="0">
                <a:solidFill>
                  <a:schemeClr val="tx1">
                    <a:lumMod val="75000"/>
                    <a:lumOff val="25000"/>
                  </a:schemeClr>
                </a:solidFill>
                <a:latin typeface="+mn-ea"/>
              </a:endParaRPr>
            </a:p>
          </p:txBody>
        </p:sp>
      </p:grpSp>
      <p:grpSp>
        <p:nvGrpSpPr>
          <p:cNvPr id="11" name="组合 10"/>
          <p:cNvGrpSpPr/>
          <p:nvPr/>
        </p:nvGrpSpPr>
        <p:grpSpPr>
          <a:xfrm>
            <a:off x="657624" y="4965017"/>
            <a:ext cx="3188662" cy="1167044"/>
            <a:chOff x="6365893" y="1960674"/>
            <a:chExt cx="2857329" cy="1167044"/>
          </a:xfrm>
        </p:grpSpPr>
        <p:sp>
          <p:nvSpPr>
            <p:cNvPr id="12" name="矩形 11"/>
            <p:cNvSpPr/>
            <p:nvPr/>
          </p:nvSpPr>
          <p:spPr>
            <a:xfrm>
              <a:off x="6365893" y="1960674"/>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标题文字添加</a:t>
              </a:r>
            </a:p>
          </p:txBody>
        </p:sp>
        <p:sp>
          <p:nvSpPr>
            <p:cNvPr id="13" name="文本框 12"/>
            <p:cNvSpPr txBox="1"/>
            <p:nvPr/>
          </p:nvSpPr>
          <p:spPr>
            <a:xfrm>
              <a:off x="6365893" y="2342888"/>
              <a:ext cx="2857329" cy="784830"/>
            </a:xfrm>
            <a:prstGeom prst="rect">
              <a:avLst/>
            </a:prstGeom>
            <a:noFill/>
          </p:spPr>
          <p:txBody>
            <a:bodyPr wrap="square" rtlCol="0">
              <a:spAutoFit/>
              <a:scene3d>
                <a:camera prst="orthographicFront"/>
                <a:lightRig rig="threePt" dir="t"/>
              </a:scene3d>
              <a:sp3d contourW="12700"/>
            </a:bodyPr>
            <a:lstStyle/>
            <a:p>
              <a:pPr>
                <a:lnSpc>
                  <a:spcPct val="150000"/>
                </a:lnSpc>
                <a:spcBef>
                  <a:spcPts val="1200"/>
                </a:spcBef>
              </a:pPr>
              <a:r>
                <a:rPr lang="zh-CN" altLang="en-US" sz="1000" dirty="0">
                  <a:solidFill>
                    <a:schemeClr val="tx1">
                      <a:lumMod val="75000"/>
                      <a:lumOff val="25000"/>
                    </a:schemeClr>
                  </a:solidFill>
                  <a:latin typeface="+mn-ea"/>
                </a:rPr>
                <a:t>您的内容打在这里或者通过复制您的您的内容打在这里或者通过复制您的文本后在这里或者文您的内容打在这里或者通过复制您的您的</a:t>
              </a:r>
              <a:endParaRPr lang="en-US" altLang="zh-CN" sz="1000" dirty="0">
                <a:solidFill>
                  <a:schemeClr val="tx1">
                    <a:lumMod val="75000"/>
                    <a:lumOff val="25000"/>
                  </a:schemeClr>
                </a:solidFill>
                <a:latin typeface="+mn-ea"/>
              </a:endParaRPr>
            </a:p>
          </p:txBody>
        </p:sp>
      </p:grpSp>
      <p:sp>
        <p:nvSpPr>
          <p:cNvPr id="16" name="文本框 15">
            <a:extLst>
              <a:ext uri="{FF2B5EF4-FFF2-40B4-BE49-F238E27FC236}">
                <a16:creationId xmlns="" xmlns:a16="http://schemas.microsoft.com/office/drawing/2014/main" id="{7F019490-D310-4CBF-8F22-B17FF0D3E8B1}"/>
              </a:ext>
            </a:extLst>
          </p:cNvPr>
          <p:cNvSpPr txBox="1"/>
          <p:nvPr/>
        </p:nvSpPr>
        <p:spPr>
          <a:xfrm>
            <a:off x="419285" y="366875"/>
            <a:ext cx="923740"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bg1"/>
                </a:solidFill>
                <a:latin typeface="Century Gothic" panose="020B0502020202020204" pitchFamily="34" charset="0"/>
              </a:rPr>
              <a:t>04</a:t>
            </a:r>
            <a:endParaRPr lang="zh-CN" altLang="en-US" sz="4000" dirty="0">
              <a:solidFill>
                <a:schemeClr val="bg1"/>
              </a:solidFill>
              <a:latin typeface="Century Gothic" panose="020B0502020202020204" pitchFamily="34" charset="0"/>
            </a:endParaRPr>
          </a:p>
        </p:txBody>
      </p:sp>
      <p:grpSp>
        <p:nvGrpSpPr>
          <p:cNvPr id="17" name="组合 16">
            <a:extLst>
              <a:ext uri="{FF2B5EF4-FFF2-40B4-BE49-F238E27FC236}">
                <a16:creationId xmlns="" xmlns:a16="http://schemas.microsoft.com/office/drawing/2014/main" id="{2E4EBE75-42DC-45B5-A106-0DE30B477F62}"/>
              </a:ext>
            </a:extLst>
          </p:cNvPr>
          <p:cNvGrpSpPr/>
          <p:nvPr/>
        </p:nvGrpSpPr>
        <p:grpSpPr>
          <a:xfrm>
            <a:off x="1473289" y="371367"/>
            <a:ext cx="4260761" cy="804130"/>
            <a:chOff x="7318011" y="1456480"/>
            <a:chExt cx="4260761" cy="804130"/>
          </a:xfrm>
        </p:grpSpPr>
        <p:sp>
          <p:nvSpPr>
            <p:cNvPr id="18" name="文本框 17">
              <a:extLst>
                <a:ext uri="{FF2B5EF4-FFF2-40B4-BE49-F238E27FC236}">
                  <a16:creationId xmlns="" xmlns:a16="http://schemas.microsoft.com/office/drawing/2014/main" id="{F48A461B-CA24-4C84-8368-A2FCA5BDDF59}"/>
                </a:ext>
              </a:extLst>
            </p:cNvPr>
            <p:cNvSpPr txBox="1"/>
            <p:nvPr/>
          </p:nvSpPr>
          <p:spPr>
            <a:xfrm>
              <a:off x="7318011" y="145648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tx1">
                      <a:lumMod val="85000"/>
                      <a:lumOff val="15000"/>
                    </a:schemeClr>
                  </a:solidFill>
                </a:rPr>
                <a:t>发展规划</a:t>
              </a:r>
            </a:p>
          </p:txBody>
        </p:sp>
        <p:sp>
          <p:nvSpPr>
            <p:cNvPr id="19" name="文本框 18">
              <a:extLst>
                <a:ext uri="{FF2B5EF4-FFF2-40B4-BE49-F238E27FC236}">
                  <a16:creationId xmlns="" xmlns:a16="http://schemas.microsoft.com/office/drawing/2014/main" id="{B3586F6B-72AA-4970-8ADE-6503D4F2046B}"/>
                </a:ext>
              </a:extLst>
            </p:cNvPr>
            <p:cNvSpPr txBox="1"/>
            <p:nvPr/>
          </p:nvSpPr>
          <p:spPr>
            <a:xfrm>
              <a:off x="7318011" y="1984059"/>
              <a:ext cx="4260761"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Century Gothic" panose="020B0502020202020204" pitchFamily="34" charset="0"/>
                  <a:ea typeface="+mj-ea"/>
                </a:rPr>
                <a:t>The user can demonstrate on a projector or computer</a:t>
              </a:r>
            </a:p>
          </p:txBody>
        </p:sp>
      </p:grpSp>
    </p:spTree>
    <p:extLst>
      <p:ext uri="{BB962C8B-B14F-4D97-AF65-F5344CB8AC3E}">
        <p14:creationId xmlns:p14="http://schemas.microsoft.com/office/powerpoint/2010/main" val="2976125542"/>
      </p:ext>
    </p:extLst>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1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1000">
                                          <p:cBhvr additive="base">
                                            <p:cTn id="7" dur="1000" fill="hold"/>
                                            <p:tgtEl>
                                              <p:spTgt spid="2"/>
                                            </p:tgtEl>
                                            <p:attrNameLst>
                                              <p:attrName>ppt_x</p:attrName>
                                            </p:attrNameLst>
                                          </p:cBhvr>
                                          <p:tavLst>
                                            <p:tav tm="0">
                                              <p:val>
                                                <p:strVal val="1+#ppt_w/2"/>
                                              </p:val>
                                            </p:tav>
                                            <p:tav tm="100000">
                                              <p:val>
                                                <p:strVal val="#ppt_x"/>
                                              </p:val>
                                            </p:tav>
                                          </p:tavLst>
                                        </p:anim>
                                        <p:anim calcmode="lin" valueType="num" p14:bounceEnd="51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1000">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14:bounceEnd="51000">
                                          <p:cBhvr additive="base">
                                            <p:cTn id="11" dur="1000" fill="hold"/>
                                            <p:tgtEl>
                                              <p:spTgt spid="3"/>
                                            </p:tgtEl>
                                            <p:attrNameLst>
                                              <p:attrName>ppt_x</p:attrName>
                                            </p:attrNameLst>
                                          </p:cBhvr>
                                          <p:tavLst>
                                            <p:tav tm="0">
                                              <p:val>
                                                <p:strVal val="1+#ppt_w/2"/>
                                              </p:val>
                                            </p:tav>
                                            <p:tav tm="100000">
                                              <p:val>
                                                <p:strVal val="#ppt_x"/>
                                              </p:val>
                                            </p:tav>
                                          </p:tavLst>
                                        </p:anim>
                                        <p:anim calcmode="lin" valueType="num" p14:bounceEnd="51000">
                                          <p:cBhvr additive="base">
                                            <p:cTn id="12" dur="10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51000">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14:bounceEnd="51000">
                                          <p:cBhvr additive="base">
                                            <p:cTn id="15" dur="1000" fill="hold"/>
                                            <p:tgtEl>
                                              <p:spTgt spid="4"/>
                                            </p:tgtEl>
                                            <p:attrNameLst>
                                              <p:attrName>ppt_x</p:attrName>
                                            </p:attrNameLst>
                                          </p:cBhvr>
                                          <p:tavLst>
                                            <p:tav tm="0">
                                              <p:val>
                                                <p:strVal val="1+#ppt_w/2"/>
                                              </p:val>
                                            </p:tav>
                                            <p:tav tm="100000">
                                              <p:val>
                                                <p:strVal val="#ppt_x"/>
                                              </p:val>
                                            </p:tav>
                                          </p:tavLst>
                                        </p:anim>
                                        <p:anim calcmode="lin" valueType="num" p14:bounceEnd="51000">
                                          <p:cBhvr additive="base">
                                            <p:cTn id="16" dur="10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1+#ppt_w/2"/>
                                              </p:val>
                                            </p:tav>
                                            <p:tav tm="100000">
                                              <p:val>
                                                <p:strVal val="#ppt_x"/>
                                              </p:val>
                                            </p:tav>
                                          </p:tavLst>
                                        </p:anim>
                                        <p:anim calcmode="lin" valueType="num">
                                          <p:cBhvr additive="base">
                                            <p:cTn id="12" dur="10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1+#ppt_w/2"/>
                                              </p:val>
                                            </p:tav>
                                            <p:tav tm="100000">
                                              <p:val>
                                                <p:strVal val="#ppt_x"/>
                                              </p:val>
                                            </p:tav>
                                          </p:tavLst>
                                        </p:anim>
                                        <p:anim calcmode="lin" valueType="num">
                                          <p:cBhvr additive="base">
                                            <p:cTn id="16" dur="10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iślíďé">
            <a:extLst>
              <a:ext uri="{FF2B5EF4-FFF2-40B4-BE49-F238E27FC236}">
                <a16:creationId xmlns="" xmlns:a16="http://schemas.microsoft.com/office/drawing/2014/main" id="{90F00726-E82A-4E01-9DB8-F47D413F3640}"/>
              </a:ext>
            </a:extLst>
          </p:cNvPr>
          <p:cNvGrpSpPr/>
          <p:nvPr/>
        </p:nvGrpSpPr>
        <p:grpSpPr>
          <a:xfrm>
            <a:off x="4271898" y="1968501"/>
            <a:ext cx="3648204" cy="3870324"/>
            <a:chOff x="3872920" y="1852424"/>
            <a:chExt cx="4036217" cy="4281963"/>
          </a:xfrm>
        </p:grpSpPr>
        <p:grpSp>
          <p:nvGrpSpPr>
            <p:cNvPr id="40" name="ïṥḻiḑé">
              <a:extLst>
                <a:ext uri="{FF2B5EF4-FFF2-40B4-BE49-F238E27FC236}">
                  <a16:creationId xmlns="" xmlns:a16="http://schemas.microsoft.com/office/drawing/2014/main" id="{C2EBCD5A-F9A0-46A1-87CB-4431D65FF34F}"/>
                </a:ext>
              </a:extLst>
            </p:cNvPr>
            <p:cNvGrpSpPr/>
            <p:nvPr/>
          </p:nvGrpSpPr>
          <p:grpSpPr>
            <a:xfrm>
              <a:off x="3872920" y="4112842"/>
              <a:ext cx="4036217" cy="2021545"/>
              <a:chOff x="4063207" y="4258807"/>
              <a:chExt cx="4184973" cy="2090400"/>
            </a:xfrm>
          </p:grpSpPr>
          <p:sp>
            <p:nvSpPr>
              <p:cNvPr id="56" name="îŝḻîḍè">
                <a:extLst>
                  <a:ext uri="{FF2B5EF4-FFF2-40B4-BE49-F238E27FC236}">
                    <a16:creationId xmlns="" xmlns:a16="http://schemas.microsoft.com/office/drawing/2014/main" id="{8B7236C2-3334-41D0-9E17-542532189C14}"/>
                  </a:ext>
                </a:extLst>
              </p:cNvPr>
              <p:cNvSpPr>
                <a:spLocks/>
              </p:cNvSpPr>
              <p:nvPr/>
            </p:nvSpPr>
            <p:spPr bwMode="auto">
              <a:xfrm>
                <a:off x="6155277" y="4747818"/>
                <a:ext cx="2092903" cy="1601389"/>
              </a:xfrm>
              <a:custGeom>
                <a:avLst/>
                <a:gdLst>
                  <a:gd name="T0" fmla="*/ 1990605 w 21600"/>
                  <a:gd name="T1" fmla="*/ 1523119 h 21600"/>
                  <a:gd name="T2" fmla="*/ 1990605 w 21600"/>
                  <a:gd name="T3" fmla="*/ 1523119 h 21600"/>
                  <a:gd name="T4" fmla="*/ 1990605 w 21600"/>
                  <a:gd name="T5" fmla="*/ 1523119 h 21600"/>
                  <a:gd name="T6" fmla="*/ 1990605 w 21600"/>
                  <a:gd name="T7" fmla="*/ 15231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6858" y="0"/>
                    </a:moveTo>
                    <a:lnTo>
                      <a:pt x="0" y="8486"/>
                    </a:lnTo>
                    <a:lnTo>
                      <a:pt x="0" y="21599"/>
                    </a:lnTo>
                    <a:lnTo>
                      <a:pt x="21599" y="10727"/>
                    </a:lnTo>
                    <a:lnTo>
                      <a:pt x="16858" y="0"/>
                    </a:lnTo>
                    <a:close/>
                  </a:path>
                </a:pathLst>
              </a:custGeom>
              <a:solidFill>
                <a:srgbClr val="A72527"/>
              </a:solidFill>
              <a:ln>
                <a:noFill/>
              </a:ln>
              <a:effectLst/>
            </p:spPr>
            <p:txBody>
              <a:bodyPr anchor="ctr"/>
              <a:lstStyle/>
              <a:p>
                <a:pPr algn="ctr"/>
                <a:endParaRPr/>
              </a:p>
            </p:txBody>
          </p:sp>
          <p:sp>
            <p:nvSpPr>
              <p:cNvPr id="57" name="îšlíḋé">
                <a:extLst>
                  <a:ext uri="{FF2B5EF4-FFF2-40B4-BE49-F238E27FC236}">
                    <a16:creationId xmlns="" xmlns:a16="http://schemas.microsoft.com/office/drawing/2014/main" id="{0C070F8F-C05B-4FF2-A22C-03D82CCCE9DA}"/>
                  </a:ext>
                </a:extLst>
              </p:cNvPr>
              <p:cNvSpPr>
                <a:spLocks/>
              </p:cNvSpPr>
              <p:nvPr/>
            </p:nvSpPr>
            <p:spPr bwMode="auto">
              <a:xfrm>
                <a:off x="4519674" y="4258807"/>
                <a:ext cx="3272039" cy="1136576"/>
              </a:xfrm>
              <a:custGeom>
                <a:avLst/>
                <a:gdLst>
                  <a:gd name="T0" fmla="*/ 3112106 w 21600"/>
                  <a:gd name="T1" fmla="*/ 1081025 h 21600"/>
                  <a:gd name="T2" fmla="*/ 3112106 w 21600"/>
                  <a:gd name="T3" fmla="*/ 1081025 h 21600"/>
                  <a:gd name="T4" fmla="*/ 3112106 w 21600"/>
                  <a:gd name="T5" fmla="*/ 1081025 h 21600"/>
                  <a:gd name="T6" fmla="*/ 3112106 w 21600"/>
                  <a:gd name="T7" fmla="*/ 10810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0" y="9469"/>
                    </a:lnTo>
                    <a:lnTo>
                      <a:pt x="10800" y="21600"/>
                    </a:lnTo>
                    <a:lnTo>
                      <a:pt x="21600" y="9469"/>
                    </a:lnTo>
                    <a:lnTo>
                      <a:pt x="10800" y="0"/>
                    </a:lnTo>
                    <a:close/>
                  </a:path>
                </a:pathLst>
              </a:custGeom>
              <a:solidFill>
                <a:srgbClr val="902023"/>
              </a:solidFill>
              <a:ln>
                <a:noFill/>
              </a:ln>
              <a:effectLst/>
            </p:spPr>
            <p:txBody>
              <a:bodyPr anchor="ctr"/>
              <a:lstStyle/>
              <a:p>
                <a:pPr algn="ctr"/>
                <a:endParaRPr/>
              </a:p>
            </p:txBody>
          </p:sp>
          <p:sp>
            <p:nvSpPr>
              <p:cNvPr id="58" name="ïšlíḑe">
                <a:extLst>
                  <a:ext uri="{FF2B5EF4-FFF2-40B4-BE49-F238E27FC236}">
                    <a16:creationId xmlns="" xmlns:a16="http://schemas.microsoft.com/office/drawing/2014/main" id="{9CB9C9B2-0693-441B-B6CA-C15F01A25C1F}"/>
                  </a:ext>
                </a:extLst>
              </p:cNvPr>
              <p:cNvSpPr>
                <a:spLocks/>
              </p:cNvSpPr>
              <p:nvPr/>
            </p:nvSpPr>
            <p:spPr bwMode="auto">
              <a:xfrm>
                <a:off x="4063207" y="4747818"/>
                <a:ext cx="2092903" cy="1601389"/>
              </a:xfrm>
              <a:custGeom>
                <a:avLst/>
                <a:gdLst>
                  <a:gd name="T0" fmla="*/ 1990605 w 21600"/>
                  <a:gd name="T1" fmla="*/ 1523119 h 21600"/>
                  <a:gd name="T2" fmla="*/ 1990605 w 21600"/>
                  <a:gd name="T3" fmla="*/ 1523119 h 21600"/>
                  <a:gd name="T4" fmla="*/ 1990605 w 21600"/>
                  <a:gd name="T5" fmla="*/ 1523119 h 21600"/>
                  <a:gd name="T6" fmla="*/ 1990605 w 21600"/>
                  <a:gd name="T7" fmla="*/ 15231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4741" y="0"/>
                    </a:moveTo>
                    <a:lnTo>
                      <a:pt x="0" y="10727"/>
                    </a:lnTo>
                    <a:lnTo>
                      <a:pt x="21599" y="21599"/>
                    </a:lnTo>
                    <a:lnTo>
                      <a:pt x="21599" y="8486"/>
                    </a:lnTo>
                    <a:lnTo>
                      <a:pt x="4741" y="0"/>
                    </a:lnTo>
                    <a:close/>
                  </a:path>
                </a:pathLst>
              </a:custGeom>
              <a:solidFill>
                <a:srgbClr val="A72527"/>
              </a:solidFill>
              <a:ln>
                <a:noFill/>
              </a:ln>
              <a:effectLst/>
            </p:spPr>
            <p:txBody>
              <a:bodyPr anchor="ctr"/>
              <a:lstStyle/>
              <a:p>
                <a:pPr algn="ctr"/>
                <a:endParaRPr/>
              </a:p>
            </p:txBody>
          </p:sp>
        </p:grpSp>
        <p:grpSp>
          <p:nvGrpSpPr>
            <p:cNvPr id="41" name="îṣ1îḋè">
              <a:extLst>
                <a:ext uri="{FF2B5EF4-FFF2-40B4-BE49-F238E27FC236}">
                  <a16:creationId xmlns="" xmlns:a16="http://schemas.microsoft.com/office/drawing/2014/main" id="{88F7F30C-322B-4C6A-9258-34CF66776CEC}"/>
                </a:ext>
              </a:extLst>
            </p:cNvPr>
            <p:cNvGrpSpPr/>
            <p:nvPr/>
          </p:nvGrpSpPr>
          <p:grpSpPr>
            <a:xfrm>
              <a:off x="4408133" y="3325204"/>
              <a:ext cx="2965796" cy="1674533"/>
              <a:chOff x="4618144" y="3444343"/>
              <a:chExt cx="3075100" cy="1731570"/>
            </a:xfrm>
          </p:grpSpPr>
          <p:sp>
            <p:nvSpPr>
              <p:cNvPr id="53" name="îšļïďé">
                <a:extLst>
                  <a:ext uri="{FF2B5EF4-FFF2-40B4-BE49-F238E27FC236}">
                    <a16:creationId xmlns="" xmlns:a16="http://schemas.microsoft.com/office/drawing/2014/main" id="{86AF2961-5C20-4B4D-9D78-FA505CE432CC}"/>
                  </a:ext>
                </a:extLst>
              </p:cNvPr>
              <p:cNvSpPr>
                <a:spLocks/>
              </p:cNvSpPr>
              <p:nvPr/>
            </p:nvSpPr>
            <p:spPr bwMode="auto">
              <a:xfrm>
                <a:off x="5049576" y="3444343"/>
                <a:ext cx="2212236" cy="768567"/>
              </a:xfrm>
              <a:custGeom>
                <a:avLst/>
                <a:gdLst>
                  <a:gd name="T0" fmla="*/ 2104537 w 21600"/>
                  <a:gd name="T1" fmla="*/ 731139 h 21600"/>
                  <a:gd name="T2" fmla="*/ 2104537 w 21600"/>
                  <a:gd name="T3" fmla="*/ 731139 h 21600"/>
                  <a:gd name="T4" fmla="*/ 2104537 w 21600"/>
                  <a:gd name="T5" fmla="*/ 731139 h 21600"/>
                  <a:gd name="T6" fmla="*/ 2104537 w 21600"/>
                  <a:gd name="T7" fmla="*/ 73113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0" y="9469"/>
                    </a:lnTo>
                    <a:lnTo>
                      <a:pt x="10800" y="21600"/>
                    </a:lnTo>
                    <a:lnTo>
                      <a:pt x="21600" y="9469"/>
                    </a:lnTo>
                    <a:lnTo>
                      <a:pt x="10800" y="0"/>
                    </a:lnTo>
                    <a:close/>
                  </a:path>
                </a:pathLst>
              </a:custGeom>
              <a:solidFill>
                <a:schemeClr val="tx1">
                  <a:lumMod val="85000"/>
                  <a:lumOff val="15000"/>
                </a:schemeClr>
              </a:solidFill>
              <a:ln>
                <a:noFill/>
              </a:ln>
              <a:effectLst/>
            </p:spPr>
            <p:txBody>
              <a:bodyPr anchor="ctr"/>
              <a:lstStyle/>
              <a:p>
                <a:pPr algn="ctr"/>
                <a:endParaRPr/>
              </a:p>
            </p:txBody>
          </p:sp>
          <p:sp>
            <p:nvSpPr>
              <p:cNvPr id="54" name="ïŝḻiḋê">
                <a:extLst>
                  <a:ext uri="{FF2B5EF4-FFF2-40B4-BE49-F238E27FC236}">
                    <a16:creationId xmlns="" xmlns:a16="http://schemas.microsoft.com/office/drawing/2014/main" id="{8CFCFB8D-25CD-42C5-8A8A-B66CC37BF5F7}"/>
                  </a:ext>
                </a:extLst>
              </p:cNvPr>
              <p:cNvSpPr>
                <a:spLocks/>
              </p:cNvSpPr>
              <p:nvPr/>
            </p:nvSpPr>
            <p:spPr bwMode="auto">
              <a:xfrm>
                <a:off x="6155277" y="3788988"/>
                <a:ext cx="1537967" cy="1386925"/>
              </a:xfrm>
              <a:custGeom>
                <a:avLst/>
                <a:gdLst>
                  <a:gd name="T0" fmla="*/ 1463094 w 21600"/>
                  <a:gd name="T1" fmla="*/ 1319385 h 21600"/>
                  <a:gd name="T2" fmla="*/ 1463094 w 21600"/>
                  <a:gd name="T3" fmla="*/ 1319385 h 21600"/>
                  <a:gd name="T4" fmla="*/ 1463094 w 21600"/>
                  <a:gd name="T5" fmla="*/ 1319385 h 21600"/>
                  <a:gd name="T6" fmla="*/ 1463094 w 21600"/>
                  <a:gd name="T7" fmla="*/ 131938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151" y="0"/>
                    </a:moveTo>
                    <a:lnTo>
                      <a:pt x="0" y="6467"/>
                    </a:lnTo>
                    <a:lnTo>
                      <a:pt x="0" y="21599"/>
                    </a:lnTo>
                    <a:lnTo>
                      <a:pt x="21599" y="12378"/>
                    </a:lnTo>
                    <a:lnTo>
                      <a:pt x="15151" y="0"/>
                    </a:lnTo>
                    <a:close/>
                  </a:path>
                </a:pathLst>
              </a:custGeom>
              <a:solidFill>
                <a:srgbClr val="404040"/>
              </a:solidFill>
              <a:ln>
                <a:noFill/>
              </a:ln>
              <a:effectLst/>
            </p:spPr>
            <p:txBody>
              <a:bodyPr anchor="ctr"/>
              <a:lstStyle/>
              <a:p>
                <a:pPr algn="ctr"/>
                <a:endParaRPr/>
              </a:p>
            </p:txBody>
          </p:sp>
          <p:sp>
            <p:nvSpPr>
              <p:cNvPr id="55" name="íṥlíďé">
                <a:extLst>
                  <a:ext uri="{FF2B5EF4-FFF2-40B4-BE49-F238E27FC236}">
                    <a16:creationId xmlns="" xmlns:a16="http://schemas.microsoft.com/office/drawing/2014/main" id="{5A17630E-A5EB-434C-AFCB-FD8251ABDECE}"/>
                  </a:ext>
                </a:extLst>
              </p:cNvPr>
              <p:cNvSpPr>
                <a:spLocks/>
              </p:cNvSpPr>
              <p:nvPr/>
            </p:nvSpPr>
            <p:spPr bwMode="auto">
              <a:xfrm>
                <a:off x="4618144" y="3788988"/>
                <a:ext cx="1537967" cy="1386925"/>
              </a:xfrm>
              <a:custGeom>
                <a:avLst/>
                <a:gdLst>
                  <a:gd name="T0" fmla="*/ 1463094 w 21600"/>
                  <a:gd name="T1" fmla="*/ 1319385 h 21600"/>
                  <a:gd name="T2" fmla="*/ 1463094 w 21600"/>
                  <a:gd name="T3" fmla="*/ 1319385 h 21600"/>
                  <a:gd name="T4" fmla="*/ 1463094 w 21600"/>
                  <a:gd name="T5" fmla="*/ 1319385 h 21600"/>
                  <a:gd name="T6" fmla="*/ 1463094 w 21600"/>
                  <a:gd name="T7" fmla="*/ 131938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448" y="0"/>
                    </a:moveTo>
                    <a:lnTo>
                      <a:pt x="0" y="12378"/>
                    </a:lnTo>
                    <a:lnTo>
                      <a:pt x="21599" y="21599"/>
                    </a:lnTo>
                    <a:lnTo>
                      <a:pt x="21599" y="6467"/>
                    </a:lnTo>
                    <a:lnTo>
                      <a:pt x="6448" y="0"/>
                    </a:lnTo>
                    <a:close/>
                  </a:path>
                </a:pathLst>
              </a:custGeom>
              <a:solidFill>
                <a:srgbClr val="404040"/>
              </a:solidFill>
              <a:ln>
                <a:noFill/>
              </a:ln>
              <a:effectLst/>
            </p:spPr>
            <p:txBody>
              <a:bodyPr anchor="ctr"/>
              <a:lstStyle/>
              <a:p>
                <a:pPr algn="ctr"/>
                <a:endParaRPr/>
              </a:p>
            </p:txBody>
          </p:sp>
        </p:grpSp>
        <p:grpSp>
          <p:nvGrpSpPr>
            <p:cNvPr id="42" name="ïSľïḑê">
              <a:extLst>
                <a:ext uri="{FF2B5EF4-FFF2-40B4-BE49-F238E27FC236}">
                  <a16:creationId xmlns="" xmlns:a16="http://schemas.microsoft.com/office/drawing/2014/main" id="{2E0D6D1C-690C-40FD-A330-97CB79B0A93B}"/>
                </a:ext>
              </a:extLst>
            </p:cNvPr>
            <p:cNvGrpSpPr/>
            <p:nvPr/>
          </p:nvGrpSpPr>
          <p:grpSpPr>
            <a:xfrm>
              <a:off x="4928055" y="2593252"/>
              <a:ext cx="1925955" cy="1301697"/>
              <a:chOff x="5157226" y="2687460"/>
              <a:chExt cx="1996937" cy="1346034"/>
            </a:xfrm>
          </p:grpSpPr>
          <p:sp>
            <p:nvSpPr>
              <p:cNvPr id="50" name="i$ḻídè">
                <a:extLst>
                  <a:ext uri="{FF2B5EF4-FFF2-40B4-BE49-F238E27FC236}">
                    <a16:creationId xmlns="" xmlns:a16="http://schemas.microsoft.com/office/drawing/2014/main" id="{0E00C48A-73DB-4D8A-99C6-C4682AC750D9}"/>
                  </a:ext>
                </a:extLst>
              </p:cNvPr>
              <p:cNvSpPr>
                <a:spLocks/>
              </p:cNvSpPr>
              <p:nvPr/>
            </p:nvSpPr>
            <p:spPr bwMode="auto">
              <a:xfrm>
                <a:off x="5595333" y="2687460"/>
                <a:ext cx="1120722" cy="388873"/>
              </a:xfrm>
              <a:custGeom>
                <a:avLst/>
                <a:gdLst>
                  <a:gd name="T0" fmla="*/ 1065832 w 21600"/>
                  <a:gd name="T1" fmla="*/ 370019 h 21600"/>
                  <a:gd name="T2" fmla="*/ 1065832 w 21600"/>
                  <a:gd name="T3" fmla="*/ 370019 h 21600"/>
                  <a:gd name="T4" fmla="*/ 1065832 w 21600"/>
                  <a:gd name="T5" fmla="*/ 370019 h 21600"/>
                  <a:gd name="T6" fmla="*/ 1065832 w 21600"/>
                  <a:gd name="T7" fmla="*/ 3700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0" y="9469"/>
                    </a:lnTo>
                    <a:lnTo>
                      <a:pt x="10800" y="21600"/>
                    </a:lnTo>
                    <a:lnTo>
                      <a:pt x="21600" y="9469"/>
                    </a:lnTo>
                    <a:lnTo>
                      <a:pt x="10800" y="0"/>
                    </a:lnTo>
                    <a:close/>
                  </a:path>
                </a:pathLst>
              </a:custGeom>
              <a:solidFill>
                <a:srgbClr val="902023"/>
              </a:solidFill>
              <a:ln>
                <a:noFill/>
              </a:ln>
              <a:effectLst/>
            </p:spPr>
            <p:txBody>
              <a:bodyPr anchor="ctr"/>
              <a:lstStyle/>
              <a:p>
                <a:pPr algn="ctr"/>
                <a:endParaRPr/>
              </a:p>
            </p:txBody>
          </p:sp>
          <p:sp>
            <p:nvSpPr>
              <p:cNvPr id="51" name="iŝľïḑê">
                <a:extLst>
                  <a:ext uri="{FF2B5EF4-FFF2-40B4-BE49-F238E27FC236}">
                    <a16:creationId xmlns="" xmlns:a16="http://schemas.microsoft.com/office/drawing/2014/main" id="{9ADAB104-F80B-4F77-BA45-492E62D18722}"/>
                  </a:ext>
                </a:extLst>
              </p:cNvPr>
              <p:cNvSpPr>
                <a:spLocks/>
              </p:cNvSpPr>
              <p:nvPr/>
            </p:nvSpPr>
            <p:spPr bwMode="auto">
              <a:xfrm>
                <a:off x="6156111" y="2854358"/>
                <a:ext cx="998052" cy="1179136"/>
              </a:xfrm>
              <a:custGeom>
                <a:avLst/>
                <a:gdLst>
                  <a:gd name="T0" fmla="*/ 949170 w 21600"/>
                  <a:gd name="T1" fmla="*/ 1121967 h 21600"/>
                  <a:gd name="T2" fmla="*/ 949170 w 21600"/>
                  <a:gd name="T3" fmla="*/ 1121967 h 21600"/>
                  <a:gd name="T4" fmla="*/ 949170 w 21600"/>
                  <a:gd name="T5" fmla="*/ 1121967 h 21600"/>
                  <a:gd name="T6" fmla="*/ 949170 w 21600"/>
                  <a:gd name="T7" fmla="*/ 112196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1661" y="0"/>
                    </a:moveTo>
                    <a:lnTo>
                      <a:pt x="0" y="3801"/>
                    </a:lnTo>
                    <a:lnTo>
                      <a:pt x="0" y="21600"/>
                    </a:lnTo>
                    <a:lnTo>
                      <a:pt x="21600" y="14559"/>
                    </a:lnTo>
                    <a:lnTo>
                      <a:pt x="11661" y="0"/>
                    </a:lnTo>
                    <a:close/>
                  </a:path>
                </a:pathLst>
              </a:custGeom>
              <a:solidFill>
                <a:srgbClr val="A72527"/>
              </a:solidFill>
              <a:ln>
                <a:noFill/>
              </a:ln>
              <a:effectLst/>
            </p:spPr>
            <p:txBody>
              <a:bodyPr anchor="ctr"/>
              <a:lstStyle/>
              <a:p>
                <a:pPr algn="ctr"/>
                <a:endParaRPr/>
              </a:p>
            </p:txBody>
          </p:sp>
          <p:sp>
            <p:nvSpPr>
              <p:cNvPr id="52" name="i$ḻíďè">
                <a:extLst>
                  <a:ext uri="{FF2B5EF4-FFF2-40B4-BE49-F238E27FC236}">
                    <a16:creationId xmlns="" xmlns:a16="http://schemas.microsoft.com/office/drawing/2014/main" id="{844A76B2-92EE-445B-AB5F-B75B1CCF9915}"/>
                  </a:ext>
                </a:extLst>
              </p:cNvPr>
              <p:cNvSpPr>
                <a:spLocks/>
              </p:cNvSpPr>
              <p:nvPr/>
            </p:nvSpPr>
            <p:spPr bwMode="auto">
              <a:xfrm>
                <a:off x="5157226" y="2854358"/>
                <a:ext cx="998885" cy="1179136"/>
              </a:xfrm>
              <a:custGeom>
                <a:avLst/>
                <a:gdLst>
                  <a:gd name="T0" fmla="*/ 949963 w 21600"/>
                  <a:gd name="T1" fmla="*/ 1121967 h 21600"/>
                  <a:gd name="T2" fmla="*/ 949963 w 21600"/>
                  <a:gd name="T3" fmla="*/ 1121967 h 21600"/>
                  <a:gd name="T4" fmla="*/ 949963 w 21600"/>
                  <a:gd name="T5" fmla="*/ 1121967 h 21600"/>
                  <a:gd name="T6" fmla="*/ 949963 w 21600"/>
                  <a:gd name="T7" fmla="*/ 112196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938" y="0"/>
                    </a:moveTo>
                    <a:lnTo>
                      <a:pt x="0" y="14559"/>
                    </a:lnTo>
                    <a:lnTo>
                      <a:pt x="21600" y="21600"/>
                    </a:lnTo>
                    <a:lnTo>
                      <a:pt x="21600" y="3801"/>
                    </a:lnTo>
                    <a:lnTo>
                      <a:pt x="9938" y="0"/>
                    </a:lnTo>
                    <a:close/>
                  </a:path>
                </a:pathLst>
              </a:custGeom>
              <a:solidFill>
                <a:srgbClr val="A72527"/>
              </a:solidFill>
              <a:ln>
                <a:noFill/>
              </a:ln>
              <a:effectLst/>
            </p:spPr>
            <p:txBody>
              <a:bodyPr anchor="ctr"/>
              <a:lstStyle/>
              <a:p>
                <a:pPr algn="ctr"/>
                <a:endParaRPr/>
              </a:p>
            </p:txBody>
          </p:sp>
        </p:grpSp>
        <p:grpSp>
          <p:nvGrpSpPr>
            <p:cNvPr id="43" name="i$ļíḋê">
              <a:extLst>
                <a:ext uri="{FF2B5EF4-FFF2-40B4-BE49-F238E27FC236}">
                  <a16:creationId xmlns="" xmlns:a16="http://schemas.microsoft.com/office/drawing/2014/main" id="{68060BAA-339A-4BA3-A257-387ED87A8A43}"/>
                </a:ext>
              </a:extLst>
            </p:cNvPr>
            <p:cNvGrpSpPr/>
            <p:nvPr/>
          </p:nvGrpSpPr>
          <p:grpSpPr>
            <a:xfrm>
              <a:off x="5452798" y="1852424"/>
              <a:ext cx="876459" cy="928860"/>
              <a:chOff x="5701314" y="1921397"/>
              <a:chExt cx="908761" cy="960499"/>
            </a:xfrm>
          </p:grpSpPr>
          <p:sp>
            <p:nvSpPr>
              <p:cNvPr id="48" name="ïṧḷiḓé">
                <a:extLst>
                  <a:ext uri="{FF2B5EF4-FFF2-40B4-BE49-F238E27FC236}">
                    <a16:creationId xmlns="" xmlns:a16="http://schemas.microsoft.com/office/drawing/2014/main" id="{24324A09-5A3A-49F8-A98B-2571724F4819}"/>
                  </a:ext>
                </a:extLst>
              </p:cNvPr>
              <p:cNvSpPr>
                <a:spLocks/>
              </p:cNvSpPr>
              <p:nvPr/>
            </p:nvSpPr>
            <p:spPr bwMode="auto">
              <a:xfrm>
                <a:off x="6155278" y="1921397"/>
                <a:ext cx="454797" cy="960499"/>
              </a:xfrm>
              <a:custGeom>
                <a:avLst/>
                <a:gdLst>
                  <a:gd name="T0" fmla="*/ 432267 w 21600"/>
                  <a:gd name="T1" fmla="*/ 913958 h 21600"/>
                  <a:gd name="T2" fmla="*/ 432267 w 21600"/>
                  <a:gd name="T3" fmla="*/ 913958 h 21600"/>
                  <a:gd name="T4" fmla="*/ 432267 w 21600"/>
                  <a:gd name="T5" fmla="*/ 913958 h 21600"/>
                  <a:gd name="T6" fmla="*/ 432267 w 21600"/>
                  <a:gd name="T7" fmla="*/ 91395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0" y="21600"/>
                    </a:lnTo>
                    <a:lnTo>
                      <a:pt x="21599" y="17667"/>
                    </a:lnTo>
                    <a:lnTo>
                      <a:pt x="0" y="0"/>
                    </a:lnTo>
                    <a:close/>
                  </a:path>
                </a:pathLst>
              </a:custGeom>
              <a:solidFill>
                <a:srgbClr val="404040"/>
              </a:solidFill>
              <a:ln>
                <a:noFill/>
              </a:ln>
              <a:effectLst/>
            </p:spPr>
            <p:txBody>
              <a:bodyPr anchor="ctr"/>
              <a:lstStyle/>
              <a:p>
                <a:pPr algn="ctr"/>
                <a:endParaRPr/>
              </a:p>
            </p:txBody>
          </p:sp>
          <p:sp>
            <p:nvSpPr>
              <p:cNvPr id="49" name="îṥļíďé">
                <a:extLst>
                  <a:ext uri="{FF2B5EF4-FFF2-40B4-BE49-F238E27FC236}">
                    <a16:creationId xmlns="" xmlns:a16="http://schemas.microsoft.com/office/drawing/2014/main" id="{86734C67-3EE6-4272-B6F0-A070249FF374}"/>
                  </a:ext>
                </a:extLst>
              </p:cNvPr>
              <p:cNvSpPr>
                <a:spLocks/>
              </p:cNvSpPr>
              <p:nvPr/>
            </p:nvSpPr>
            <p:spPr bwMode="auto">
              <a:xfrm>
                <a:off x="5701314" y="1921397"/>
                <a:ext cx="453964" cy="960499"/>
              </a:xfrm>
              <a:custGeom>
                <a:avLst/>
                <a:gdLst>
                  <a:gd name="T0" fmla="*/ 431474 w 21600"/>
                  <a:gd name="T1" fmla="*/ 913958 h 21600"/>
                  <a:gd name="T2" fmla="*/ 431474 w 21600"/>
                  <a:gd name="T3" fmla="*/ 913958 h 21600"/>
                  <a:gd name="T4" fmla="*/ 431474 w 21600"/>
                  <a:gd name="T5" fmla="*/ 913958 h 21600"/>
                  <a:gd name="T6" fmla="*/ 431474 w 21600"/>
                  <a:gd name="T7" fmla="*/ 91395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0"/>
                    </a:moveTo>
                    <a:lnTo>
                      <a:pt x="0" y="17667"/>
                    </a:lnTo>
                    <a:lnTo>
                      <a:pt x="21599" y="21600"/>
                    </a:lnTo>
                    <a:lnTo>
                      <a:pt x="21599" y="0"/>
                    </a:lnTo>
                    <a:close/>
                  </a:path>
                </a:pathLst>
              </a:custGeom>
              <a:solidFill>
                <a:srgbClr val="404040"/>
              </a:solidFill>
              <a:ln>
                <a:noFill/>
              </a:ln>
              <a:effectLst/>
            </p:spPr>
            <p:txBody>
              <a:bodyPr anchor="ctr"/>
              <a:lstStyle/>
              <a:p>
                <a:pPr algn="ctr"/>
                <a:endParaRPr/>
              </a:p>
            </p:txBody>
          </p:sp>
        </p:grpSp>
        <p:sp>
          <p:nvSpPr>
            <p:cNvPr id="44" name="íṩ1îḋè">
              <a:extLst>
                <a:ext uri="{FF2B5EF4-FFF2-40B4-BE49-F238E27FC236}">
                  <a16:creationId xmlns="" xmlns:a16="http://schemas.microsoft.com/office/drawing/2014/main" id="{9F225C1F-15DC-41E0-B0CF-A5544DD08E9B}"/>
                </a:ext>
              </a:extLst>
            </p:cNvPr>
            <p:cNvSpPr>
              <a:spLocks/>
            </p:cNvSpPr>
            <p:nvPr/>
          </p:nvSpPr>
          <p:spPr bwMode="auto">
            <a:xfrm rot="1241860">
              <a:off x="4433699" y="5062350"/>
              <a:ext cx="841046" cy="3310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 xmlns:lc="http://schemas.openxmlformats.org/drawingml/2006/lockedCanvas" xmlns:a16="http://schemas.microsoft.com/office/drawing/2014/main" xmlns:p14="http://schemas.microsoft.com/office/powerpoint/2010/main" xmlns:a14="http://schemas.microsoft.com/office/drawing/2010/main">
                  <a:solidFill>
                    <a:srgbClr val="FFFFFF"/>
                  </a:solidFill>
                </a14:hiddenFill>
              </a:ext>
              <a:ext uri="{91240B29-F687-4f45-9708-019B960494DF}">
                <a14:hiddenLine xmlns="" xmlns:lc="http://schemas.openxmlformats.org/drawingml/2006/lockedCanvas" xmlns:a16="http://schemas.microsoft.com/office/drawing/2014/main" xmlns:p14="http://schemas.microsoft.com/office/powerpoint/2010/main" xmlns:a14="http://schemas.microsoft.com/office/drawing/2010/main" w="12700" cap="flat" cmpd="sng">
                  <a:solidFill>
                    <a:srgbClr val="000000"/>
                  </a:solidFill>
                  <a:prstDash val="solid"/>
                  <a:miter lim="0"/>
                  <a:headEnd/>
                  <a:tailEnd/>
                </a14:hiddenLine>
              </a:ext>
              <a:ext uri="{AF507438-7753-43e0-B8FC-AC1667EBCBE1}">
                <a14:hiddenEffects xmlns="" xmlns:lc="http://schemas.openxmlformats.org/drawingml/2006/lockedCanvas" xmlns:a16="http://schemas.microsoft.com/office/drawing/2014/main"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normAutofit/>
              <a:scene3d>
                <a:camera prst="orthographicFront"/>
                <a:lightRig rig="threePt" dir="t"/>
              </a:scene3d>
              <a:sp3d contourW="12700"/>
            </a:bodyPr>
            <a:lstStyle/>
            <a:p>
              <a:pPr algn="ctr" defTabSz="228600">
                <a:defRPr/>
              </a:pPr>
              <a:r>
                <a:rPr lang="zh-CN" altLang="en-US" sz="1600" dirty="0">
                  <a:solidFill>
                    <a:schemeClr val="bg1"/>
                  </a:solidFill>
                </a:rPr>
                <a:t>关键词</a:t>
              </a:r>
            </a:p>
          </p:txBody>
        </p:sp>
        <p:sp>
          <p:nvSpPr>
            <p:cNvPr id="45" name="í$ḷiḓè">
              <a:extLst>
                <a:ext uri="{FF2B5EF4-FFF2-40B4-BE49-F238E27FC236}">
                  <a16:creationId xmlns="" xmlns:a16="http://schemas.microsoft.com/office/drawing/2014/main" id="{D0D59159-6E5E-4445-A7AE-AB0EDDAEE044}"/>
                </a:ext>
              </a:extLst>
            </p:cNvPr>
            <p:cNvSpPr>
              <a:spLocks/>
            </p:cNvSpPr>
            <p:nvPr/>
          </p:nvSpPr>
          <p:spPr bwMode="auto">
            <a:xfrm rot="1161022">
              <a:off x="4951213" y="4017589"/>
              <a:ext cx="528773" cy="3310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lc="http://schemas.openxmlformats.org/drawingml/2006/lockedCanvas" xmlns:a16="http://schemas.microsoft.com/office/drawing/2014/main" xmlns:p14="http://schemas.microsoft.com/office/powerpoint/2010/main" xmlns:a14="http://schemas.microsoft.com/office/drawing/2010/main">
                  <a:solidFill>
                    <a:srgbClr val="FFFFFF"/>
                  </a:solidFill>
                </a14:hiddenFill>
              </a:ext>
              <a:ext uri="{91240B29-F687-4f45-9708-019B960494DF}">
                <a14:hiddenLine xmlns="" xmlns:lc="http://schemas.openxmlformats.org/drawingml/2006/lockedCanvas" xmlns:a16="http://schemas.microsoft.com/office/drawing/2014/main" xmlns:p14="http://schemas.microsoft.com/office/powerpoint/2010/main" xmlns:a14="http://schemas.microsoft.com/office/drawing/2010/main" w="12700" cap="flat" cmpd="sng">
                  <a:solidFill>
                    <a:srgbClr val="000000"/>
                  </a:solidFill>
                  <a:prstDash val="solid"/>
                  <a:miter lim="0"/>
                  <a:headEnd/>
                  <a:tailEnd/>
                </a14:hiddenLine>
              </a:ext>
              <a:ext uri="{AF507438-7753-43e0-B8FC-AC1667EBCBE1}">
                <a14:hiddenEffects xmlns="" xmlns:lc="http://schemas.openxmlformats.org/drawingml/2006/lockedCanvas" xmlns:a16="http://schemas.microsoft.com/office/drawing/2014/main"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normAutofit/>
              <a:scene3d>
                <a:camera prst="orthographicFront"/>
                <a:lightRig rig="threePt" dir="t"/>
              </a:scene3d>
              <a:sp3d contourW="12700"/>
            </a:bodyPr>
            <a:lstStyle/>
            <a:p>
              <a:pPr algn="ctr" defTabSz="228600">
                <a:defRPr/>
              </a:pPr>
              <a:r>
                <a:rPr lang="zh-CN" altLang="en-US" sz="1400" dirty="0">
                  <a:solidFill>
                    <a:schemeClr val="bg1"/>
                  </a:solidFill>
                </a:rPr>
                <a:t>关键词</a:t>
              </a:r>
            </a:p>
          </p:txBody>
        </p:sp>
        <p:sp>
          <p:nvSpPr>
            <p:cNvPr id="46" name="iS1iďe">
              <a:extLst>
                <a:ext uri="{FF2B5EF4-FFF2-40B4-BE49-F238E27FC236}">
                  <a16:creationId xmlns="" xmlns:a16="http://schemas.microsoft.com/office/drawing/2014/main" id="{9FD7E34B-C0F2-423D-AAD1-90188744A468}"/>
                </a:ext>
              </a:extLst>
            </p:cNvPr>
            <p:cNvSpPr>
              <a:spLocks/>
            </p:cNvSpPr>
            <p:nvPr/>
          </p:nvSpPr>
          <p:spPr bwMode="auto">
            <a:xfrm rot="1056546">
              <a:off x="5191167" y="3169799"/>
              <a:ext cx="528773" cy="331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lc="http://schemas.openxmlformats.org/drawingml/2006/lockedCanvas" xmlns:a16="http://schemas.microsoft.com/office/drawing/2014/main" xmlns:p14="http://schemas.microsoft.com/office/powerpoint/2010/main" xmlns:a14="http://schemas.microsoft.com/office/drawing/2010/main">
                  <a:solidFill>
                    <a:srgbClr val="FFFFFF"/>
                  </a:solidFill>
                </a14:hiddenFill>
              </a:ext>
              <a:ext uri="{91240B29-F687-4f45-9708-019B960494DF}">
                <a14:hiddenLine xmlns="" xmlns:lc="http://schemas.openxmlformats.org/drawingml/2006/lockedCanvas" xmlns:a16="http://schemas.microsoft.com/office/drawing/2014/main" xmlns:p14="http://schemas.microsoft.com/office/powerpoint/2010/main" xmlns:a14="http://schemas.microsoft.com/office/drawing/2010/main" w="12700" cap="flat" cmpd="sng">
                  <a:solidFill>
                    <a:srgbClr val="000000"/>
                  </a:solidFill>
                  <a:prstDash val="solid"/>
                  <a:miter lim="0"/>
                  <a:headEnd/>
                  <a:tailEnd/>
                </a14:hiddenLine>
              </a:ext>
              <a:ext uri="{AF507438-7753-43e0-B8FC-AC1667EBCBE1}">
                <a14:hiddenEffects xmlns="" xmlns:lc="http://schemas.openxmlformats.org/drawingml/2006/lockedCanvas" xmlns:a16="http://schemas.microsoft.com/office/drawing/2014/main"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normAutofit/>
              <a:scene3d>
                <a:camera prst="orthographicFront"/>
                <a:lightRig rig="threePt" dir="t"/>
              </a:scene3d>
              <a:sp3d contourW="12700"/>
            </a:bodyPr>
            <a:lstStyle/>
            <a:p>
              <a:pPr algn="ctr" defTabSz="228600">
                <a:defRPr/>
              </a:pPr>
              <a:r>
                <a:rPr lang="zh-CN" altLang="en-US" sz="1300">
                  <a:solidFill>
                    <a:schemeClr val="bg1"/>
                  </a:solidFill>
                </a:rPr>
                <a:t>关键词</a:t>
              </a:r>
            </a:p>
          </p:txBody>
        </p:sp>
        <p:sp>
          <p:nvSpPr>
            <p:cNvPr id="47" name="ïSļïḑe">
              <a:extLst>
                <a:ext uri="{FF2B5EF4-FFF2-40B4-BE49-F238E27FC236}">
                  <a16:creationId xmlns="" xmlns:a16="http://schemas.microsoft.com/office/drawing/2014/main" id="{3995F050-A31E-42ED-9DC5-6FA4FF68039D}"/>
                </a:ext>
              </a:extLst>
            </p:cNvPr>
            <p:cNvSpPr>
              <a:spLocks/>
            </p:cNvSpPr>
            <p:nvPr/>
          </p:nvSpPr>
          <p:spPr bwMode="auto">
            <a:xfrm rot="596028">
              <a:off x="5493246" y="2232534"/>
              <a:ext cx="528773" cy="331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lc="http://schemas.openxmlformats.org/drawingml/2006/lockedCanvas" xmlns:a16="http://schemas.microsoft.com/office/drawing/2014/main" xmlns:p14="http://schemas.microsoft.com/office/powerpoint/2010/main" xmlns:a14="http://schemas.microsoft.com/office/drawing/2010/main">
                  <a:solidFill>
                    <a:srgbClr val="FFFFFF"/>
                  </a:solidFill>
                </a14:hiddenFill>
              </a:ext>
              <a:ext uri="{91240B29-F687-4f45-9708-019B960494DF}">
                <a14:hiddenLine xmlns="" xmlns:lc="http://schemas.openxmlformats.org/drawingml/2006/lockedCanvas" xmlns:a16="http://schemas.microsoft.com/office/drawing/2014/main" xmlns:p14="http://schemas.microsoft.com/office/powerpoint/2010/main" xmlns:a14="http://schemas.microsoft.com/office/drawing/2010/main" w="12700" cap="flat" cmpd="sng">
                  <a:solidFill>
                    <a:srgbClr val="000000"/>
                  </a:solidFill>
                  <a:prstDash val="solid"/>
                  <a:miter lim="0"/>
                  <a:headEnd/>
                  <a:tailEnd/>
                </a14:hiddenLine>
              </a:ext>
              <a:ext uri="{AF507438-7753-43e0-B8FC-AC1667EBCBE1}">
                <a14:hiddenEffects xmlns="" xmlns:lc="http://schemas.openxmlformats.org/drawingml/2006/lockedCanvas" xmlns:a16="http://schemas.microsoft.com/office/drawing/2014/main"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noAutofit/>
              <a:scene3d>
                <a:camera prst="orthographicFront"/>
                <a:lightRig rig="threePt" dir="t"/>
              </a:scene3d>
              <a:sp3d contourW="12700"/>
            </a:bodyPr>
            <a:lstStyle/>
            <a:p>
              <a:pPr algn="ctr" defTabSz="228600">
                <a:defRPr/>
              </a:pPr>
              <a:r>
                <a:rPr lang="zh-CN" altLang="en-US" sz="1100" dirty="0">
                  <a:solidFill>
                    <a:schemeClr val="bg1"/>
                  </a:solidFill>
                </a:rPr>
                <a:t>关</a:t>
              </a:r>
              <a:br>
                <a:rPr lang="zh-CN" altLang="en-US" sz="1100" dirty="0">
                  <a:solidFill>
                    <a:schemeClr val="bg1"/>
                  </a:solidFill>
                </a:rPr>
              </a:br>
              <a:r>
                <a:rPr lang="zh-CN" altLang="en-US" sz="1100" dirty="0">
                  <a:solidFill>
                    <a:schemeClr val="bg1"/>
                  </a:solidFill>
                </a:rPr>
                <a:t>键词</a:t>
              </a:r>
            </a:p>
          </p:txBody>
        </p:sp>
      </p:grpSp>
      <p:grpSp>
        <p:nvGrpSpPr>
          <p:cNvPr id="59" name="组合 58"/>
          <p:cNvGrpSpPr/>
          <p:nvPr/>
        </p:nvGrpSpPr>
        <p:grpSpPr>
          <a:xfrm>
            <a:off x="8532289" y="2783996"/>
            <a:ext cx="2784999" cy="1096197"/>
            <a:chOff x="1541719" y="2349127"/>
            <a:chExt cx="2784999" cy="1096197"/>
          </a:xfrm>
        </p:grpSpPr>
        <p:sp>
          <p:nvSpPr>
            <p:cNvPr id="60" name="文本框 59"/>
            <p:cNvSpPr txBox="1"/>
            <p:nvPr/>
          </p:nvSpPr>
          <p:spPr>
            <a:xfrm>
              <a:off x="1541719" y="2349127"/>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tx1">
                      <a:lumMod val="75000"/>
                      <a:lumOff val="25000"/>
                    </a:schemeClr>
                  </a:solidFill>
                  <a:latin typeface="Century Gothic" panose="020B0502020202020204" pitchFamily="34" charset="0"/>
                </a:rPr>
                <a:t>标题文字添加</a:t>
              </a:r>
            </a:p>
          </p:txBody>
        </p:sp>
        <p:sp>
          <p:nvSpPr>
            <p:cNvPr id="61" name="文本框 60"/>
            <p:cNvSpPr txBox="1"/>
            <p:nvPr/>
          </p:nvSpPr>
          <p:spPr>
            <a:xfrm>
              <a:off x="1541719" y="2687681"/>
              <a:ext cx="2784999" cy="757643"/>
            </a:xfrm>
            <a:prstGeom prst="rect">
              <a:avLst/>
            </a:prstGeom>
            <a:noFill/>
          </p:spPr>
          <p:txBody>
            <a:bodyPr wrap="square" rtlCol="0">
              <a:spAutoFit/>
              <a:scene3d>
                <a:camera prst="orthographicFront"/>
                <a:lightRig rig="threePt" dir="t"/>
              </a:scene3d>
              <a:sp3d contourW="12700"/>
            </a:bodyPr>
            <a:lstStyle/>
            <a:p>
              <a:pPr>
                <a:lnSpc>
                  <a:spcPct val="150000"/>
                </a:lnSpc>
                <a:spcBef>
                  <a:spcPts val="1200"/>
                </a:spcBef>
              </a:pPr>
              <a:r>
                <a:rPr lang="zh-CN" altLang="en-US" sz="1000" dirty="0">
                  <a:solidFill>
                    <a:schemeClr val="tx1">
                      <a:lumMod val="75000"/>
                      <a:lumOff val="25000"/>
                    </a:schemeClr>
                  </a:solidFill>
                  <a:latin typeface="+mn-ea"/>
                </a:rPr>
                <a:t>您的内容打在这里或者通过复制您的您的内容打在这里或者通过复制您的文本后在这里或者在这里或者通过复制您的您的</a:t>
              </a:r>
              <a:endParaRPr lang="en-US" altLang="zh-CN" sz="1000" dirty="0">
                <a:solidFill>
                  <a:schemeClr val="tx1">
                    <a:lumMod val="75000"/>
                    <a:lumOff val="25000"/>
                  </a:schemeClr>
                </a:solidFill>
                <a:latin typeface="+mn-ea"/>
              </a:endParaRPr>
            </a:p>
          </p:txBody>
        </p:sp>
      </p:grpSp>
      <p:cxnSp>
        <p:nvCxnSpPr>
          <p:cNvPr id="63" name="直接连接符 62"/>
          <p:cNvCxnSpPr/>
          <p:nvPr/>
        </p:nvCxnSpPr>
        <p:spPr>
          <a:xfrm>
            <a:off x="3695988" y="2378522"/>
            <a:ext cx="1871327" cy="0"/>
          </a:xfrm>
          <a:prstGeom prst="line">
            <a:avLst/>
          </a:prstGeom>
          <a:ln w="12700">
            <a:solidFill>
              <a:schemeClr val="bg1">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3695988" y="4021585"/>
            <a:ext cx="1054427" cy="0"/>
          </a:xfrm>
          <a:prstGeom prst="line">
            <a:avLst/>
          </a:prstGeom>
          <a:ln w="12700">
            <a:solidFill>
              <a:schemeClr val="bg1">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6966407" y="3093949"/>
            <a:ext cx="1489412" cy="0"/>
          </a:xfrm>
          <a:prstGeom prst="line">
            <a:avLst/>
          </a:prstGeom>
          <a:ln w="12700">
            <a:solidFill>
              <a:schemeClr val="bg1">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7920102" y="4813253"/>
            <a:ext cx="535717" cy="0"/>
          </a:xfrm>
          <a:prstGeom prst="line">
            <a:avLst/>
          </a:prstGeom>
          <a:ln w="12700">
            <a:solidFill>
              <a:schemeClr val="bg1">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nvGrpSpPr>
          <p:cNvPr id="70" name="组合 69"/>
          <p:cNvGrpSpPr/>
          <p:nvPr/>
        </p:nvGrpSpPr>
        <p:grpSpPr>
          <a:xfrm>
            <a:off x="8532289" y="4485009"/>
            <a:ext cx="2784999" cy="1096197"/>
            <a:chOff x="1541719" y="2349127"/>
            <a:chExt cx="2784999" cy="1096197"/>
          </a:xfrm>
        </p:grpSpPr>
        <p:sp>
          <p:nvSpPr>
            <p:cNvPr id="71" name="文本框 70"/>
            <p:cNvSpPr txBox="1"/>
            <p:nvPr/>
          </p:nvSpPr>
          <p:spPr>
            <a:xfrm>
              <a:off x="1541719" y="2349127"/>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tx1">
                      <a:lumMod val="75000"/>
                      <a:lumOff val="25000"/>
                    </a:schemeClr>
                  </a:solidFill>
                  <a:latin typeface="Century Gothic" panose="020B0502020202020204" pitchFamily="34" charset="0"/>
                </a:rPr>
                <a:t>标题文字添加</a:t>
              </a:r>
            </a:p>
          </p:txBody>
        </p:sp>
        <p:sp>
          <p:nvSpPr>
            <p:cNvPr id="72" name="文本框 71"/>
            <p:cNvSpPr txBox="1"/>
            <p:nvPr/>
          </p:nvSpPr>
          <p:spPr>
            <a:xfrm>
              <a:off x="1541719" y="2687681"/>
              <a:ext cx="2784999" cy="757643"/>
            </a:xfrm>
            <a:prstGeom prst="rect">
              <a:avLst/>
            </a:prstGeom>
            <a:noFill/>
          </p:spPr>
          <p:txBody>
            <a:bodyPr wrap="square" rtlCol="0">
              <a:spAutoFit/>
              <a:scene3d>
                <a:camera prst="orthographicFront"/>
                <a:lightRig rig="threePt" dir="t"/>
              </a:scene3d>
              <a:sp3d contourW="12700"/>
            </a:bodyPr>
            <a:lstStyle/>
            <a:p>
              <a:pPr>
                <a:lnSpc>
                  <a:spcPct val="150000"/>
                </a:lnSpc>
                <a:spcBef>
                  <a:spcPts val="1200"/>
                </a:spcBef>
              </a:pPr>
              <a:r>
                <a:rPr lang="zh-CN" altLang="en-US" sz="1000" dirty="0">
                  <a:solidFill>
                    <a:schemeClr val="tx1">
                      <a:lumMod val="75000"/>
                      <a:lumOff val="25000"/>
                    </a:schemeClr>
                  </a:solidFill>
                  <a:latin typeface="+mn-ea"/>
                </a:rPr>
                <a:t>您的内容打在这里或者通过复制您的您的内容打在这里或者通过复制您的文本后在这里或者在这里或者通过复制您的您的</a:t>
              </a:r>
              <a:endParaRPr lang="en-US" altLang="zh-CN" sz="1000" dirty="0">
                <a:solidFill>
                  <a:schemeClr val="tx1">
                    <a:lumMod val="75000"/>
                    <a:lumOff val="25000"/>
                  </a:schemeClr>
                </a:solidFill>
                <a:latin typeface="+mn-ea"/>
              </a:endParaRPr>
            </a:p>
          </p:txBody>
        </p:sp>
      </p:grpSp>
      <p:grpSp>
        <p:nvGrpSpPr>
          <p:cNvPr id="73" name="组合 72"/>
          <p:cNvGrpSpPr/>
          <p:nvPr/>
        </p:nvGrpSpPr>
        <p:grpSpPr>
          <a:xfrm>
            <a:off x="887965" y="2057576"/>
            <a:ext cx="2784999" cy="1123384"/>
            <a:chOff x="1541719" y="2349127"/>
            <a:chExt cx="2784999" cy="1123384"/>
          </a:xfrm>
        </p:grpSpPr>
        <p:sp>
          <p:nvSpPr>
            <p:cNvPr id="74" name="文本框 73"/>
            <p:cNvSpPr txBox="1"/>
            <p:nvPr/>
          </p:nvSpPr>
          <p:spPr>
            <a:xfrm>
              <a:off x="2192937" y="2349127"/>
              <a:ext cx="2133781" cy="369332"/>
            </a:xfrm>
            <a:prstGeom prst="rect">
              <a:avLst/>
            </a:prstGeom>
            <a:noFill/>
          </p:spPr>
          <p:txBody>
            <a:bodyPr wrap="square" rtlCol="0">
              <a:spAutoFit/>
              <a:scene3d>
                <a:camera prst="orthographicFront"/>
                <a:lightRig rig="threePt" dir="t"/>
              </a:scene3d>
              <a:sp3d contourW="12700"/>
            </a:bodyPr>
            <a:lstStyle/>
            <a:p>
              <a:pPr algn="r"/>
              <a:r>
                <a:rPr lang="zh-CN" altLang="en-US" b="1" dirty="0">
                  <a:solidFill>
                    <a:schemeClr val="tx1">
                      <a:lumMod val="75000"/>
                      <a:lumOff val="25000"/>
                    </a:schemeClr>
                  </a:solidFill>
                  <a:latin typeface="Century Gothic" panose="020B0502020202020204" pitchFamily="34" charset="0"/>
                </a:rPr>
                <a:t>标题文字添加</a:t>
              </a:r>
            </a:p>
          </p:txBody>
        </p:sp>
        <p:sp>
          <p:nvSpPr>
            <p:cNvPr id="75" name="文本框 74"/>
            <p:cNvSpPr txBox="1"/>
            <p:nvPr/>
          </p:nvSpPr>
          <p:spPr>
            <a:xfrm>
              <a:off x="1541719" y="2687681"/>
              <a:ext cx="2784999" cy="784830"/>
            </a:xfrm>
            <a:prstGeom prst="rect">
              <a:avLst/>
            </a:prstGeom>
            <a:noFill/>
          </p:spPr>
          <p:txBody>
            <a:bodyPr wrap="square" rtlCol="0">
              <a:spAutoFit/>
              <a:scene3d>
                <a:camera prst="orthographicFront"/>
                <a:lightRig rig="threePt" dir="t"/>
              </a:scene3d>
              <a:sp3d contourW="12700"/>
            </a:bodyPr>
            <a:lstStyle/>
            <a:p>
              <a:pPr algn="r">
                <a:lnSpc>
                  <a:spcPct val="150000"/>
                </a:lnSpc>
                <a:spcBef>
                  <a:spcPts val="1200"/>
                </a:spcBef>
              </a:pPr>
              <a:r>
                <a:rPr lang="zh-CN" altLang="en-US" sz="1000" dirty="0">
                  <a:solidFill>
                    <a:schemeClr val="tx1">
                      <a:lumMod val="75000"/>
                      <a:lumOff val="25000"/>
                    </a:schemeClr>
                  </a:solidFill>
                  <a:latin typeface="+mn-ea"/>
                </a:rPr>
                <a:t>您的内容打在这里或者通过复制您的您的内容打在这里或者通过复制您的文本后在这里或者在这里或者通过复制您的您的</a:t>
              </a:r>
              <a:endParaRPr lang="en-US" altLang="zh-CN" sz="1000" dirty="0">
                <a:solidFill>
                  <a:schemeClr val="tx1">
                    <a:lumMod val="75000"/>
                    <a:lumOff val="25000"/>
                  </a:schemeClr>
                </a:solidFill>
                <a:latin typeface="+mn-ea"/>
              </a:endParaRPr>
            </a:p>
          </p:txBody>
        </p:sp>
      </p:grpSp>
      <p:grpSp>
        <p:nvGrpSpPr>
          <p:cNvPr id="76" name="组合 75"/>
          <p:cNvGrpSpPr/>
          <p:nvPr/>
        </p:nvGrpSpPr>
        <p:grpSpPr>
          <a:xfrm>
            <a:off x="887965" y="3758589"/>
            <a:ext cx="2784999" cy="1096197"/>
            <a:chOff x="1541719" y="2349127"/>
            <a:chExt cx="2784999" cy="1096197"/>
          </a:xfrm>
        </p:grpSpPr>
        <p:sp>
          <p:nvSpPr>
            <p:cNvPr id="77" name="文本框 76"/>
            <p:cNvSpPr txBox="1"/>
            <p:nvPr/>
          </p:nvSpPr>
          <p:spPr>
            <a:xfrm>
              <a:off x="2192937" y="2349127"/>
              <a:ext cx="2133781" cy="369332"/>
            </a:xfrm>
            <a:prstGeom prst="rect">
              <a:avLst/>
            </a:prstGeom>
            <a:noFill/>
          </p:spPr>
          <p:txBody>
            <a:bodyPr wrap="square" rtlCol="0">
              <a:spAutoFit/>
              <a:scene3d>
                <a:camera prst="orthographicFront"/>
                <a:lightRig rig="threePt" dir="t"/>
              </a:scene3d>
              <a:sp3d contourW="12700"/>
            </a:bodyPr>
            <a:lstStyle/>
            <a:p>
              <a:pPr algn="r"/>
              <a:r>
                <a:rPr lang="zh-CN" altLang="en-US" b="1" dirty="0">
                  <a:solidFill>
                    <a:schemeClr val="tx1">
                      <a:lumMod val="75000"/>
                      <a:lumOff val="25000"/>
                    </a:schemeClr>
                  </a:solidFill>
                  <a:latin typeface="Century Gothic" panose="020B0502020202020204" pitchFamily="34" charset="0"/>
                </a:rPr>
                <a:t>标题文字添加</a:t>
              </a:r>
            </a:p>
          </p:txBody>
        </p:sp>
        <p:sp>
          <p:nvSpPr>
            <p:cNvPr id="78" name="文本框 77"/>
            <p:cNvSpPr txBox="1"/>
            <p:nvPr/>
          </p:nvSpPr>
          <p:spPr>
            <a:xfrm>
              <a:off x="1541719" y="2687681"/>
              <a:ext cx="2784999" cy="757643"/>
            </a:xfrm>
            <a:prstGeom prst="rect">
              <a:avLst/>
            </a:prstGeom>
            <a:noFill/>
          </p:spPr>
          <p:txBody>
            <a:bodyPr wrap="square" rtlCol="0">
              <a:spAutoFit/>
              <a:scene3d>
                <a:camera prst="orthographicFront"/>
                <a:lightRig rig="threePt" dir="t"/>
              </a:scene3d>
              <a:sp3d contourW="12700"/>
            </a:bodyPr>
            <a:lstStyle/>
            <a:p>
              <a:pPr algn="r">
                <a:lnSpc>
                  <a:spcPct val="150000"/>
                </a:lnSpc>
                <a:spcBef>
                  <a:spcPts val="1200"/>
                </a:spcBef>
              </a:pPr>
              <a:r>
                <a:rPr lang="zh-CN" altLang="en-US" sz="1000" dirty="0">
                  <a:solidFill>
                    <a:schemeClr val="tx1">
                      <a:lumMod val="75000"/>
                      <a:lumOff val="25000"/>
                    </a:schemeClr>
                  </a:solidFill>
                  <a:latin typeface="+mn-ea"/>
                </a:rPr>
                <a:t>您的内容打在这里或者通过复制您的您的内容打在这里或者通过复制您的文本后在这里或者在这里或者通过复制您的您的</a:t>
              </a:r>
              <a:endParaRPr lang="en-US" altLang="zh-CN" sz="1000" dirty="0">
                <a:solidFill>
                  <a:schemeClr val="tx1">
                    <a:lumMod val="75000"/>
                    <a:lumOff val="25000"/>
                  </a:schemeClr>
                </a:solidFill>
                <a:latin typeface="+mn-ea"/>
              </a:endParaRPr>
            </a:p>
          </p:txBody>
        </p:sp>
      </p:grpSp>
      <p:sp>
        <p:nvSpPr>
          <p:cNvPr id="62" name="文本框 61">
            <a:extLst>
              <a:ext uri="{FF2B5EF4-FFF2-40B4-BE49-F238E27FC236}">
                <a16:creationId xmlns="" xmlns:a16="http://schemas.microsoft.com/office/drawing/2014/main" id="{822E5446-D2FA-479D-8C7A-A831DAFD132C}"/>
              </a:ext>
            </a:extLst>
          </p:cNvPr>
          <p:cNvSpPr txBox="1"/>
          <p:nvPr/>
        </p:nvSpPr>
        <p:spPr>
          <a:xfrm>
            <a:off x="419285" y="366875"/>
            <a:ext cx="923740"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bg1"/>
                </a:solidFill>
                <a:latin typeface="Century Gothic" panose="020B0502020202020204" pitchFamily="34" charset="0"/>
              </a:rPr>
              <a:t>04</a:t>
            </a:r>
            <a:endParaRPr lang="zh-CN" altLang="en-US" sz="4000" dirty="0">
              <a:solidFill>
                <a:schemeClr val="bg1"/>
              </a:solidFill>
              <a:latin typeface="Century Gothic" panose="020B0502020202020204" pitchFamily="34" charset="0"/>
            </a:endParaRPr>
          </a:p>
        </p:txBody>
      </p:sp>
      <p:grpSp>
        <p:nvGrpSpPr>
          <p:cNvPr id="67" name="组合 66">
            <a:extLst>
              <a:ext uri="{FF2B5EF4-FFF2-40B4-BE49-F238E27FC236}">
                <a16:creationId xmlns="" xmlns:a16="http://schemas.microsoft.com/office/drawing/2014/main" id="{C950C2F8-9072-4602-B5DF-6E28D24E032C}"/>
              </a:ext>
            </a:extLst>
          </p:cNvPr>
          <p:cNvGrpSpPr/>
          <p:nvPr/>
        </p:nvGrpSpPr>
        <p:grpSpPr>
          <a:xfrm>
            <a:off x="1473289" y="371367"/>
            <a:ext cx="4260761" cy="804130"/>
            <a:chOff x="7318011" y="1456480"/>
            <a:chExt cx="4260761" cy="804130"/>
          </a:xfrm>
        </p:grpSpPr>
        <p:sp>
          <p:nvSpPr>
            <p:cNvPr id="68" name="文本框 67">
              <a:extLst>
                <a:ext uri="{FF2B5EF4-FFF2-40B4-BE49-F238E27FC236}">
                  <a16:creationId xmlns="" xmlns:a16="http://schemas.microsoft.com/office/drawing/2014/main" id="{75A9429D-6764-4FAA-BE3C-52C0D619E9E3}"/>
                </a:ext>
              </a:extLst>
            </p:cNvPr>
            <p:cNvSpPr txBox="1"/>
            <p:nvPr/>
          </p:nvSpPr>
          <p:spPr>
            <a:xfrm>
              <a:off x="7318011" y="145648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tx1">
                      <a:lumMod val="85000"/>
                      <a:lumOff val="15000"/>
                    </a:schemeClr>
                  </a:solidFill>
                </a:rPr>
                <a:t>发展规划</a:t>
              </a:r>
            </a:p>
          </p:txBody>
        </p:sp>
        <p:sp>
          <p:nvSpPr>
            <p:cNvPr id="69" name="文本框 68">
              <a:extLst>
                <a:ext uri="{FF2B5EF4-FFF2-40B4-BE49-F238E27FC236}">
                  <a16:creationId xmlns="" xmlns:a16="http://schemas.microsoft.com/office/drawing/2014/main" id="{0EAC72F8-12FB-45A4-9634-6A8E3EA28F6E}"/>
                </a:ext>
              </a:extLst>
            </p:cNvPr>
            <p:cNvSpPr txBox="1"/>
            <p:nvPr/>
          </p:nvSpPr>
          <p:spPr>
            <a:xfrm>
              <a:off x="7318011" y="1984059"/>
              <a:ext cx="4260761"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Century Gothic" panose="020B0502020202020204" pitchFamily="34" charset="0"/>
                  <a:ea typeface="+mj-ea"/>
                </a:rPr>
                <a:t>The user can demonstrate on a projector or computer</a:t>
              </a:r>
            </a:p>
          </p:txBody>
        </p:sp>
      </p:grpSp>
    </p:spTree>
    <p:extLst>
      <p:ext uri="{BB962C8B-B14F-4D97-AF65-F5344CB8AC3E}">
        <p14:creationId xmlns:p14="http://schemas.microsoft.com/office/powerpoint/2010/main" val="3576186623"/>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barn(inVertical)">
                                      <p:cBhvr>
                                        <p:cTn id="13" dur="500"/>
                                        <p:tgtEl>
                                          <p:spTgt spid="63"/>
                                        </p:tgtEl>
                                      </p:cBhvr>
                                    </p:animEffect>
                                  </p:childTnLst>
                                </p:cTn>
                              </p:par>
                              <p:par>
                                <p:cTn id="14" presetID="16" presetClass="entr" presetSubtype="21" fill="hold" nodeType="withEffect">
                                  <p:stCondLst>
                                    <p:cond delay="0"/>
                                  </p:stCondLst>
                                  <p:childTnLst>
                                    <p:set>
                                      <p:cBhvr>
                                        <p:cTn id="15" dur="1" fill="hold">
                                          <p:stCondLst>
                                            <p:cond delay="0"/>
                                          </p:stCondLst>
                                        </p:cTn>
                                        <p:tgtEl>
                                          <p:spTgt spid="64"/>
                                        </p:tgtEl>
                                        <p:attrNameLst>
                                          <p:attrName>style.visibility</p:attrName>
                                        </p:attrNameLst>
                                      </p:cBhvr>
                                      <p:to>
                                        <p:strVal val="visible"/>
                                      </p:to>
                                    </p:set>
                                    <p:animEffect transition="in" filter="barn(inVertical)">
                                      <p:cBhvr>
                                        <p:cTn id="16" dur="500"/>
                                        <p:tgtEl>
                                          <p:spTgt spid="64"/>
                                        </p:tgtEl>
                                      </p:cBhvr>
                                    </p:animEffect>
                                  </p:childTnLst>
                                </p:cTn>
                              </p:par>
                              <p:par>
                                <p:cTn id="17" presetID="16" presetClass="entr" presetSubtype="21" fill="hold" nodeType="with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barn(inVertical)">
                                      <p:cBhvr>
                                        <p:cTn id="19" dur="500"/>
                                        <p:tgtEl>
                                          <p:spTgt spid="65"/>
                                        </p:tgtEl>
                                      </p:cBhvr>
                                    </p:animEffect>
                                  </p:childTnLst>
                                </p:cTn>
                              </p:par>
                              <p:par>
                                <p:cTn id="20" presetID="16" presetClass="entr" presetSubtype="21" fill="hold" nodeType="withEffect">
                                  <p:stCondLst>
                                    <p:cond delay="0"/>
                                  </p:stCondLst>
                                  <p:childTnLst>
                                    <p:set>
                                      <p:cBhvr>
                                        <p:cTn id="21" dur="1" fill="hold">
                                          <p:stCondLst>
                                            <p:cond delay="0"/>
                                          </p:stCondLst>
                                        </p:cTn>
                                        <p:tgtEl>
                                          <p:spTgt spid="66"/>
                                        </p:tgtEl>
                                        <p:attrNameLst>
                                          <p:attrName>style.visibility</p:attrName>
                                        </p:attrNameLst>
                                      </p:cBhvr>
                                      <p:to>
                                        <p:strVal val="visible"/>
                                      </p:to>
                                    </p:set>
                                    <p:animEffect transition="in" filter="barn(inVertical)">
                                      <p:cBhvr>
                                        <p:cTn id="22" dur="500"/>
                                        <p:tgtEl>
                                          <p:spTgt spid="66"/>
                                        </p:tgtEl>
                                      </p:cBhvr>
                                    </p:animEffect>
                                  </p:childTnLst>
                                </p:cTn>
                              </p:par>
                            </p:childTnLst>
                          </p:cTn>
                        </p:par>
                        <p:par>
                          <p:cTn id="23" fill="hold">
                            <p:stCondLst>
                              <p:cond delay="1500"/>
                            </p:stCondLst>
                            <p:childTnLst>
                              <p:par>
                                <p:cTn id="24" presetID="2" presetClass="entr" presetSubtype="8" fill="hold" nodeType="afterEffect">
                                  <p:stCondLst>
                                    <p:cond delay="0"/>
                                  </p:stCondLst>
                                  <p:childTnLst>
                                    <p:set>
                                      <p:cBhvr>
                                        <p:cTn id="25" dur="1" fill="hold">
                                          <p:stCondLst>
                                            <p:cond delay="0"/>
                                          </p:stCondLst>
                                        </p:cTn>
                                        <p:tgtEl>
                                          <p:spTgt spid="73"/>
                                        </p:tgtEl>
                                        <p:attrNameLst>
                                          <p:attrName>style.visibility</p:attrName>
                                        </p:attrNameLst>
                                      </p:cBhvr>
                                      <p:to>
                                        <p:strVal val="visible"/>
                                      </p:to>
                                    </p:set>
                                    <p:anim calcmode="lin" valueType="num">
                                      <p:cBhvr additive="base">
                                        <p:cTn id="26" dur="500" fill="hold"/>
                                        <p:tgtEl>
                                          <p:spTgt spid="73"/>
                                        </p:tgtEl>
                                        <p:attrNameLst>
                                          <p:attrName>ppt_x</p:attrName>
                                        </p:attrNameLst>
                                      </p:cBhvr>
                                      <p:tavLst>
                                        <p:tav tm="0">
                                          <p:val>
                                            <p:strVal val="0-#ppt_w/2"/>
                                          </p:val>
                                        </p:tav>
                                        <p:tav tm="100000">
                                          <p:val>
                                            <p:strVal val="#ppt_x"/>
                                          </p:val>
                                        </p:tav>
                                      </p:tavLst>
                                    </p:anim>
                                    <p:anim calcmode="lin" valueType="num">
                                      <p:cBhvr additive="base">
                                        <p:cTn id="27" dur="500" fill="hold"/>
                                        <p:tgtEl>
                                          <p:spTgt spid="73"/>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76"/>
                                        </p:tgtEl>
                                        <p:attrNameLst>
                                          <p:attrName>style.visibility</p:attrName>
                                        </p:attrNameLst>
                                      </p:cBhvr>
                                      <p:to>
                                        <p:strVal val="visible"/>
                                      </p:to>
                                    </p:set>
                                    <p:anim calcmode="lin" valueType="num">
                                      <p:cBhvr additive="base">
                                        <p:cTn id="30" dur="500" fill="hold"/>
                                        <p:tgtEl>
                                          <p:spTgt spid="76"/>
                                        </p:tgtEl>
                                        <p:attrNameLst>
                                          <p:attrName>ppt_x</p:attrName>
                                        </p:attrNameLst>
                                      </p:cBhvr>
                                      <p:tavLst>
                                        <p:tav tm="0">
                                          <p:val>
                                            <p:strVal val="0-#ppt_w/2"/>
                                          </p:val>
                                        </p:tav>
                                        <p:tav tm="100000">
                                          <p:val>
                                            <p:strVal val="#ppt_x"/>
                                          </p:val>
                                        </p:tav>
                                      </p:tavLst>
                                    </p:anim>
                                    <p:anim calcmode="lin" valueType="num">
                                      <p:cBhvr additive="base">
                                        <p:cTn id="31" dur="500" fill="hold"/>
                                        <p:tgtEl>
                                          <p:spTgt spid="76"/>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0"/>
                                  </p:stCondLst>
                                  <p:childTnLst>
                                    <p:set>
                                      <p:cBhvr>
                                        <p:cTn id="33" dur="1" fill="hold">
                                          <p:stCondLst>
                                            <p:cond delay="0"/>
                                          </p:stCondLst>
                                        </p:cTn>
                                        <p:tgtEl>
                                          <p:spTgt spid="59"/>
                                        </p:tgtEl>
                                        <p:attrNameLst>
                                          <p:attrName>style.visibility</p:attrName>
                                        </p:attrNameLst>
                                      </p:cBhvr>
                                      <p:to>
                                        <p:strVal val="visible"/>
                                      </p:to>
                                    </p:set>
                                    <p:anim calcmode="lin" valueType="num">
                                      <p:cBhvr additive="base">
                                        <p:cTn id="34" dur="500" fill="hold"/>
                                        <p:tgtEl>
                                          <p:spTgt spid="59"/>
                                        </p:tgtEl>
                                        <p:attrNameLst>
                                          <p:attrName>ppt_x</p:attrName>
                                        </p:attrNameLst>
                                      </p:cBhvr>
                                      <p:tavLst>
                                        <p:tav tm="0">
                                          <p:val>
                                            <p:strVal val="1+#ppt_w/2"/>
                                          </p:val>
                                        </p:tav>
                                        <p:tav tm="100000">
                                          <p:val>
                                            <p:strVal val="#ppt_x"/>
                                          </p:val>
                                        </p:tav>
                                      </p:tavLst>
                                    </p:anim>
                                    <p:anim calcmode="lin" valueType="num">
                                      <p:cBhvr additive="base">
                                        <p:cTn id="35" dur="500" fill="hold"/>
                                        <p:tgtEl>
                                          <p:spTgt spid="59"/>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70"/>
                                        </p:tgtEl>
                                        <p:attrNameLst>
                                          <p:attrName>style.visibility</p:attrName>
                                        </p:attrNameLst>
                                      </p:cBhvr>
                                      <p:to>
                                        <p:strVal val="visible"/>
                                      </p:to>
                                    </p:set>
                                    <p:anim calcmode="lin" valueType="num">
                                      <p:cBhvr additive="base">
                                        <p:cTn id="38" dur="500" fill="hold"/>
                                        <p:tgtEl>
                                          <p:spTgt spid="70"/>
                                        </p:tgtEl>
                                        <p:attrNameLst>
                                          <p:attrName>ppt_x</p:attrName>
                                        </p:attrNameLst>
                                      </p:cBhvr>
                                      <p:tavLst>
                                        <p:tav tm="0">
                                          <p:val>
                                            <p:strVal val="1+#ppt_w/2"/>
                                          </p:val>
                                        </p:tav>
                                        <p:tav tm="100000">
                                          <p:val>
                                            <p:strVal val="#ppt_x"/>
                                          </p:val>
                                        </p:tav>
                                      </p:tavLst>
                                    </p:anim>
                                    <p:anim calcmode="lin" valueType="num">
                                      <p:cBhvr additive="base">
                                        <p:cTn id="39"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121282" y="3758161"/>
            <a:ext cx="1803926" cy="1763340"/>
            <a:chOff x="1121282" y="3758161"/>
            <a:chExt cx="1803926" cy="1763340"/>
          </a:xfrm>
        </p:grpSpPr>
        <p:sp>
          <p:nvSpPr>
            <p:cNvPr id="4" name="Rectangle 17"/>
            <p:cNvSpPr/>
            <p:nvPr/>
          </p:nvSpPr>
          <p:spPr>
            <a:xfrm flipV="1">
              <a:off x="1121282" y="3955585"/>
              <a:ext cx="1803926" cy="1525824"/>
            </a:xfrm>
            <a:prstGeom prst="rect">
              <a:avLst/>
            </a:prstGeom>
            <a:solidFill>
              <a:srgbClr val="A72527"/>
            </a:solidFill>
            <a:ln>
              <a:noFill/>
            </a:ln>
            <a:scene3d>
              <a:camera prst="perspectiveRelaxed" fov="5700000">
                <a:rot lat="16800000" lon="0" rev="0"/>
              </a:camera>
              <a:lightRig rig="soft" dir="t">
                <a:rot lat="0" lon="0" rev="4800000"/>
              </a:lightRig>
            </a:scene3d>
            <a:sp3d extrusionH="57150" prstMaterial="plastic">
              <a:bevelT w="0" h="12700"/>
              <a:bevelB w="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Freeform: Shape 25"/>
            <p:cNvSpPr>
              <a:spLocks/>
            </p:cNvSpPr>
            <p:nvPr/>
          </p:nvSpPr>
          <p:spPr bwMode="auto">
            <a:xfrm>
              <a:off x="1773706" y="3758161"/>
              <a:ext cx="649716" cy="600004"/>
            </a:xfrm>
            <a:custGeom>
              <a:avLst/>
              <a:gdLst>
                <a:gd name="connsiteX0" fmla="*/ 186302 w 608697"/>
                <a:gd name="connsiteY0" fmla="*/ 63862 h 562124"/>
                <a:gd name="connsiteX1" fmla="*/ 204357 w 608697"/>
                <a:gd name="connsiteY1" fmla="*/ 81889 h 562124"/>
                <a:gd name="connsiteX2" fmla="*/ 186302 w 608697"/>
                <a:gd name="connsiteY2" fmla="*/ 99991 h 562124"/>
                <a:gd name="connsiteX3" fmla="*/ 99759 w 608697"/>
                <a:gd name="connsiteY3" fmla="*/ 186326 h 562124"/>
                <a:gd name="connsiteX4" fmla="*/ 81705 w 608697"/>
                <a:gd name="connsiteY4" fmla="*/ 204428 h 562124"/>
                <a:gd name="connsiteX5" fmla="*/ 63650 w 608697"/>
                <a:gd name="connsiteY5" fmla="*/ 186326 h 562124"/>
                <a:gd name="connsiteX6" fmla="*/ 186302 w 608697"/>
                <a:gd name="connsiteY6" fmla="*/ 63862 h 562124"/>
                <a:gd name="connsiteX7" fmla="*/ 175448 w 608697"/>
                <a:gd name="connsiteY7" fmla="*/ 36129 h 562124"/>
                <a:gd name="connsiteX8" fmla="*/ 36179 w 608697"/>
                <a:gd name="connsiteY8" fmla="*/ 175282 h 562124"/>
                <a:gd name="connsiteX9" fmla="*/ 276226 w 608697"/>
                <a:gd name="connsiteY9" fmla="*/ 490611 h 562124"/>
                <a:gd name="connsiteX10" fmla="*/ 276972 w 608697"/>
                <a:gd name="connsiteY10" fmla="*/ 491356 h 562124"/>
                <a:gd name="connsiteX11" fmla="*/ 304349 w 608697"/>
                <a:gd name="connsiteY11" fmla="*/ 518546 h 562124"/>
                <a:gd name="connsiteX12" fmla="*/ 331725 w 608697"/>
                <a:gd name="connsiteY12" fmla="*/ 491356 h 562124"/>
                <a:gd name="connsiteX13" fmla="*/ 332471 w 608697"/>
                <a:gd name="connsiteY13" fmla="*/ 490611 h 562124"/>
                <a:gd name="connsiteX14" fmla="*/ 572518 w 608697"/>
                <a:gd name="connsiteY14" fmla="*/ 175282 h 562124"/>
                <a:gd name="connsiteX15" fmla="*/ 433249 w 608697"/>
                <a:gd name="connsiteY15" fmla="*/ 36129 h 562124"/>
                <a:gd name="connsiteX16" fmla="*/ 318149 w 608697"/>
                <a:gd name="connsiteY16" fmla="*/ 89764 h 562124"/>
                <a:gd name="connsiteX17" fmla="*/ 304349 w 608697"/>
                <a:gd name="connsiteY17" fmla="*/ 96170 h 562124"/>
                <a:gd name="connsiteX18" fmla="*/ 290548 w 608697"/>
                <a:gd name="connsiteY18" fmla="*/ 89764 h 562124"/>
                <a:gd name="connsiteX19" fmla="*/ 175448 w 608697"/>
                <a:gd name="connsiteY19" fmla="*/ 36129 h 562124"/>
                <a:gd name="connsiteX20" fmla="*/ 175448 w 608697"/>
                <a:gd name="connsiteY20" fmla="*/ 0 h 562124"/>
                <a:gd name="connsiteX21" fmla="*/ 304349 w 608697"/>
                <a:gd name="connsiteY21" fmla="*/ 51847 h 562124"/>
                <a:gd name="connsiteX22" fmla="*/ 433249 w 608697"/>
                <a:gd name="connsiteY22" fmla="*/ 0 h 562124"/>
                <a:gd name="connsiteX23" fmla="*/ 608697 w 608697"/>
                <a:gd name="connsiteY23" fmla="*/ 175282 h 562124"/>
                <a:gd name="connsiteX24" fmla="*/ 537309 w 608697"/>
                <a:gd name="connsiteY24" fmla="*/ 342593 h 562124"/>
                <a:gd name="connsiteX25" fmla="*/ 356864 w 608697"/>
                <a:gd name="connsiteY25" fmla="*/ 517354 h 562124"/>
                <a:gd name="connsiteX26" fmla="*/ 317104 w 608697"/>
                <a:gd name="connsiteY26" fmla="*/ 556835 h 562124"/>
                <a:gd name="connsiteX27" fmla="*/ 304349 w 608697"/>
                <a:gd name="connsiteY27" fmla="*/ 562124 h 562124"/>
                <a:gd name="connsiteX28" fmla="*/ 291593 w 608697"/>
                <a:gd name="connsiteY28" fmla="*/ 556835 h 562124"/>
                <a:gd name="connsiteX29" fmla="*/ 251834 w 608697"/>
                <a:gd name="connsiteY29" fmla="*/ 517354 h 562124"/>
                <a:gd name="connsiteX30" fmla="*/ 71388 w 608697"/>
                <a:gd name="connsiteY30" fmla="*/ 342593 h 562124"/>
                <a:gd name="connsiteX31" fmla="*/ 0 w 608697"/>
                <a:gd name="connsiteY31" fmla="*/ 175282 h 562124"/>
                <a:gd name="connsiteX32" fmla="*/ 175448 w 608697"/>
                <a:gd name="connsiteY32" fmla="*/ 0 h 56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08697" h="562124">
                  <a:moveTo>
                    <a:pt x="186302" y="63862"/>
                  </a:moveTo>
                  <a:cubicBezTo>
                    <a:pt x="196225" y="63862"/>
                    <a:pt x="204357" y="71907"/>
                    <a:pt x="204357" y="81889"/>
                  </a:cubicBezTo>
                  <a:cubicBezTo>
                    <a:pt x="204357" y="91871"/>
                    <a:pt x="196300" y="99991"/>
                    <a:pt x="186302" y="99991"/>
                  </a:cubicBezTo>
                  <a:cubicBezTo>
                    <a:pt x="137808" y="99991"/>
                    <a:pt x="99759" y="137907"/>
                    <a:pt x="99759" y="186326"/>
                  </a:cubicBezTo>
                  <a:cubicBezTo>
                    <a:pt x="99759" y="196308"/>
                    <a:pt x="91702" y="204428"/>
                    <a:pt x="81705" y="204428"/>
                  </a:cubicBezTo>
                  <a:cubicBezTo>
                    <a:pt x="71708" y="204428"/>
                    <a:pt x="63650" y="196308"/>
                    <a:pt x="63650" y="186326"/>
                  </a:cubicBezTo>
                  <a:cubicBezTo>
                    <a:pt x="63650" y="117645"/>
                    <a:pt x="117516" y="63862"/>
                    <a:pt x="186302" y="63862"/>
                  </a:cubicBezTo>
                  <a:close/>
                  <a:moveTo>
                    <a:pt x="175448" y="36129"/>
                  </a:moveTo>
                  <a:cubicBezTo>
                    <a:pt x="97347" y="36129"/>
                    <a:pt x="36179" y="97213"/>
                    <a:pt x="36179" y="175282"/>
                  </a:cubicBezTo>
                  <a:cubicBezTo>
                    <a:pt x="36179" y="273687"/>
                    <a:pt x="122933" y="355182"/>
                    <a:pt x="276226" y="490611"/>
                  </a:cubicBezTo>
                  <a:cubicBezTo>
                    <a:pt x="276450" y="490834"/>
                    <a:pt x="276748" y="491132"/>
                    <a:pt x="276972" y="491356"/>
                  </a:cubicBezTo>
                  <a:lnTo>
                    <a:pt x="304349" y="518546"/>
                  </a:lnTo>
                  <a:lnTo>
                    <a:pt x="331725" y="491356"/>
                  </a:lnTo>
                  <a:cubicBezTo>
                    <a:pt x="331949" y="491132"/>
                    <a:pt x="332247" y="490834"/>
                    <a:pt x="332471" y="490611"/>
                  </a:cubicBezTo>
                  <a:cubicBezTo>
                    <a:pt x="485764" y="355182"/>
                    <a:pt x="572518" y="273762"/>
                    <a:pt x="572518" y="175282"/>
                  </a:cubicBezTo>
                  <a:cubicBezTo>
                    <a:pt x="572518" y="97213"/>
                    <a:pt x="511350" y="36129"/>
                    <a:pt x="433249" y="36129"/>
                  </a:cubicBezTo>
                  <a:cubicBezTo>
                    <a:pt x="390282" y="36129"/>
                    <a:pt x="346196" y="56689"/>
                    <a:pt x="318149" y="89764"/>
                  </a:cubicBezTo>
                  <a:cubicBezTo>
                    <a:pt x="314717" y="93861"/>
                    <a:pt x="309645" y="96170"/>
                    <a:pt x="304349" y="96170"/>
                  </a:cubicBezTo>
                  <a:cubicBezTo>
                    <a:pt x="299052" y="96170"/>
                    <a:pt x="293980" y="93861"/>
                    <a:pt x="290548" y="89764"/>
                  </a:cubicBezTo>
                  <a:cubicBezTo>
                    <a:pt x="262501" y="56689"/>
                    <a:pt x="218415" y="36129"/>
                    <a:pt x="175448" y="36129"/>
                  </a:cubicBezTo>
                  <a:close/>
                  <a:moveTo>
                    <a:pt x="175448" y="0"/>
                  </a:moveTo>
                  <a:cubicBezTo>
                    <a:pt x="222891" y="0"/>
                    <a:pt x="269736" y="19145"/>
                    <a:pt x="304349" y="51847"/>
                  </a:cubicBezTo>
                  <a:cubicBezTo>
                    <a:pt x="338961" y="19145"/>
                    <a:pt x="385807" y="0"/>
                    <a:pt x="433249" y="0"/>
                  </a:cubicBezTo>
                  <a:cubicBezTo>
                    <a:pt x="531640" y="0"/>
                    <a:pt x="608697" y="77026"/>
                    <a:pt x="608697" y="175282"/>
                  </a:cubicBezTo>
                  <a:cubicBezTo>
                    <a:pt x="608697" y="230258"/>
                    <a:pt x="586020" y="283446"/>
                    <a:pt x="537309" y="342593"/>
                  </a:cubicBezTo>
                  <a:cubicBezTo>
                    <a:pt x="494865" y="394291"/>
                    <a:pt x="435711" y="447628"/>
                    <a:pt x="356864" y="517354"/>
                  </a:cubicBezTo>
                  <a:lnTo>
                    <a:pt x="317104" y="556835"/>
                  </a:lnTo>
                  <a:cubicBezTo>
                    <a:pt x="313598" y="560336"/>
                    <a:pt x="308973" y="562124"/>
                    <a:pt x="304349" y="562124"/>
                  </a:cubicBezTo>
                  <a:cubicBezTo>
                    <a:pt x="299724" y="562124"/>
                    <a:pt x="295099" y="560336"/>
                    <a:pt x="291593" y="556835"/>
                  </a:cubicBezTo>
                  <a:lnTo>
                    <a:pt x="251834" y="517354"/>
                  </a:lnTo>
                  <a:cubicBezTo>
                    <a:pt x="172986" y="447628"/>
                    <a:pt x="113832" y="394291"/>
                    <a:pt x="71388" y="342593"/>
                  </a:cubicBezTo>
                  <a:cubicBezTo>
                    <a:pt x="22677" y="283446"/>
                    <a:pt x="0" y="230258"/>
                    <a:pt x="0" y="175282"/>
                  </a:cubicBezTo>
                  <a:cubicBezTo>
                    <a:pt x="0" y="77026"/>
                    <a:pt x="77057" y="0"/>
                    <a:pt x="175448" y="0"/>
                  </a:cubicBezTo>
                  <a:close/>
                </a:path>
              </a:pathLst>
            </a:custGeom>
            <a:solidFill>
              <a:srgbClr val="A72527"/>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p>
          </p:txBody>
        </p:sp>
        <p:sp>
          <p:nvSpPr>
            <p:cNvPr id="22" name="TextBox 12"/>
            <p:cNvSpPr txBox="1">
              <a:spLocks/>
            </p:cNvSpPr>
            <p:nvPr/>
          </p:nvSpPr>
          <p:spPr bwMode="auto">
            <a:xfrm>
              <a:off x="1702759" y="5127689"/>
              <a:ext cx="640971" cy="393812"/>
            </a:xfrm>
            <a:prstGeom prst="rect">
              <a:avLst/>
            </a:prstGeom>
            <a:noFill/>
          </p:spPr>
          <p:txBody>
            <a:bodyPr wrap="none" lIns="0" tIns="0" rIns="0" bIns="0" anchor="ctr">
              <a:normAutofit/>
            </a:bodyPr>
            <a:lstStyle/>
            <a:p>
              <a:r>
                <a:rPr lang="en-US" altLang="ko-KR" sz="2400" b="0" dirty="0">
                  <a:solidFill>
                    <a:srgbClr val="404040"/>
                  </a:solidFill>
                  <a:effectLst/>
                  <a:latin typeface="Century Gothic" panose="020B0502020202020204" pitchFamily="34" charset="0"/>
                </a:rPr>
                <a:t>2020</a:t>
              </a:r>
            </a:p>
          </p:txBody>
        </p:sp>
      </p:grpSp>
      <p:grpSp>
        <p:nvGrpSpPr>
          <p:cNvPr id="6" name="组合 5"/>
          <p:cNvGrpSpPr/>
          <p:nvPr/>
        </p:nvGrpSpPr>
        <p:grpSpPr>
          <a:xfrm>
            <a:off x="3844203" y="3038564"/>
            <a:ext cx="1803926" cy="1715077"/>
            <a:chOff x="3844203" y="3038564"/>
            <a:chExt cx="1803926" cy="1715077"/>
          </a:xfrm>
        </p:grpSpPr>
        <p:sp>
          <p:nvSpPr>
            <p:cNvPr id="7" name="Rectangle 13"/>
            <p:cNvSpPr/>
            <p:nvPr/>
          </p:nvSpPr>
          <p:spPr>
            <a:xfrm flipV="1">
              <a:off x="3844203" y="3184623"/>
              <a:ext cx="1803926" cy="1525824"/>
            </a:xfrm>
            <a:prstGeom prst="rect">
              <a:avLst/>
            </a:prstGeom>
            <a:solidFill>
              <a:srgbClr val="404040"/>
            </a:solidFill>
            <a:ln>
              <a:noFill/>
            </a:ln>
            <a:scene3d>
              <a:camera prst="perspectiveRelaxed" fov="5700000">
                <a:rot lat="16800000" lon="0" rev="0"/>
              </a:camera>
              <a:lightRig rig="soft" dir="t">
                <a:rot lat="0" lon="0" rev="4800000"/>
              </a:lightRig>
            </a:scene3d>
            <a:sp3d extrusionH="57150" prstMaterial="plastic">
              <a:bevelT w="0" h="12700"/>
              <a:bevelB w="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5" name="Freeform: Shape 27"/>
            <p:cNvSpPr>
              <a:spLocks/>
            </p:cNvSpPr>
            <p:nvPr/>
          </p:nvSpPr>
          <p:spPr bwMode="auto">
            <a:xfrm>
              <a:off x="4421308" y="3038564"/>
              <a:ext cx="649716" cy="643830"/>
            </a:xfrm>
            <a:custGeom>
              <a:avLst/>
              <a:gdLst>
                <a:gd name="T0" fmla="*/ 6848 w 6914"/>
                <a:gd name="T1" fmla="*/ 2638 h 6861"/>
                <a:gd name="T2" fmla="*/ 6360 w 6914"/>
                <a:gd name="T3" fmla="*/ 2276 h 6861"/>
                <a:gd name="T4" fmla="*/ 4507 w 6914"/>
                <a:gd name="T5" fmla="*/ 2276 h 6861"/>
                <a:gd name="T6" fmla="*/ 3944 w 6914"/>
                <a:gd name="T7" fmla="*/ 360 h 6861"/>
                <a:gd name="T8" fmla="*/ 3459 w 6914"/>
                <a:gd name="T9" fmla="*/ 0 h 6861"/>
                <a:gd name="T10" fmla="*/ 2970 w 6914"/>
                <a:gd name="T11" fmla="*/ 357 h 6861"/>
                <a:gd name="T12" fmla="*/ 2389 w 6914"/>
                <a:gd name="T13" fmla="*/ 2276 h 6861"/>
                <a:gd name="T14" fmla="*/ 554 w 6914"/>
                <a:gd name="T15" fmla="*/ 2276 h 6861"/>
                <a:gd name="T16" fmla="*/ 65 w 6914"/>
                <a:gd name="T17" fmla="*/ 2639 h 6861"/>
                <a:gd name="T18" fmla="*/ 266 w 6914"/>
                <a:gd name="T19" fmla="*/ 3207 h 6861"/>
                <a:gd name="T20" fmla="*/ 1767 w 6914"/>
                <a:gd name="T21" fmla="*/ 4329 h 6861"/>
                <a:gd name="T22" fmla="*/ 1186 w 6914"/>
                <a:gd name="T23" fmla="*/ 6162 h 6861"/>
                <a:gd name="T24" fmla="*/ 1382 w 6914"/>
                <a:gd name="T25" fmla="*/ 6736 h 6861"/>
                <a:gd name="T26" fmla="*/ 1983 w 6914"/>
                <a:gd name="T27" fmla="*/ 6722 h 6861"/>
                <a:gd name="T28" fmla="*/ 3119 w 6914"/>
                <a:gd name="T29" fmla="*/ 5944 h 6861"/>
                <a:gd name="T30" fmla="*/ 3149 w 6914"/>
                <a:gd name="T31" fmla="*/ 5786 h 6861"/>
                <a:gd name="T32" fmla="*/ 2991 w 6914"/>
                <a:gd name="T33" fmla="*/ 5757 h 6861"/>
                <a:gd name="T34" fmla="*/ 1848 w 6914"/>
                <a:gd name="T35" fmla="*/ 6539 h 6861"/>
                <a:gd name="T36" fmla="*/ 1512 w 6914"/>
                <a:gd name="T37" fmla="*/ 6549 h 6861"/>
                <a:gd name="T38" fmla="*/ 1403 w 6914"/>
                <a:gd name="T39" fmla="*/ 6231 h 6861"/>
                <a:gd name="T40" fmla="*/ 2008 w 6914"/>
                <a:gd name="T41" fmla="*/ 4321 h 6861"/>
                <a:gd name="T42" fmla="*/ 1968 w 6914"/>
                <a:gd name="T43" fmla="*/ 4195 h 6861"/>
                <a:gd name="T44" fmla="*/ 397 w 6914"/>
                <a:gd name="T45" fmla="*/ 3021 h 6861"/>
                <a:gd name="T46" fmla="*/ 283 w 6914"/>
                <a:gd name="T47" fmla="*/ 2704 h 6861"/>
                <a:gd name="T48" fmla="*/ 554 w 6914"/>
                <a:gd name="T49" fmla="*/ 2504 h 6861"/>
                <a:gd name="T50" fmla="*/ 2473 w 6914"/>
                <a:gd name="T51" fmla="*/ 2504 h 6861"/>
                <a:gd name="T52" fmla="*/ 2582 w 6914"/>
                <a:gd name="T53" fmla="*/ 2423 h 6861"/>
                <a:gd name="T54" fmla="*/ 3187 w 6914"/>
                <a:gd name="T55" fmla="*/ 425 h 6861"/>
                <a:gd name="T56" fmla="*/ 3458 w 6914"/>
                <a:gd name="T57" fmla="*/ 228 h 6861"/>
                <a:gd name="T58" fmla="*/ 3727 w 6914"/>
                <a:gd name="T59" fmla="*/ 426 h 6861"/>
                <a:gd name="T60" fmla="*/ 4313 w 6914"/>
                <a:gd name="T61" fmla="*/ 2422 h 6861"/>
                <a:gd name="T62" fmla="*/ 4422 w 6914"/>
                <a:gd name="T63" fmla="*/ 2504 h 6861"/>
                <a:gd name="T64" fmla="*/ 6360 w 6914"/>
                <a:gd name="T65" fmla="*/ 2504 h 6861"/>
                <a:gd name="T66" fmla="*/ 6631 w 6914"/>
                <a:gd name="T67" fmla="*/ 2704 h 6861"/>
                <a:gd name="T68" fmla="*/ 6512 w 6914"/>
                <a:gd name="T69" fmla="*/ 3025 h 6861"/>
                <a:gd name="T70" fmla="*/ 4946 w 6914"/>
                <a:gd name="T71" fmla="*/ 4195 h 6861"/>
                <a:gd name="T72" fmla="*/ 4906 w 6914"/>
                <a:gd name="T73" fmla="*/ 4321 h 6861"/>
                <a:gd name="T74" fmla="*/ 5510 w 6914"/>
                <a:gd name="T75" fmla="*/ 6231 h 6861"/>
                <a:gd name="T76" fmla="*/ 5402 w 6914"/>
                <a:gd name="T77" fmla="*/ 6549 h 6861"/>
                <a:gd name="T78" fmla="*/ 5059 w 6914"/>
                <a:gd name="T79" fmla="*/ 6534 h 6861"/>
                <a:gd name="T80" fmla="*/ 3182 w 6914"/>
                <a:gd name="T81" fmla="*/ 5254 h 6861"/>
                <a:gd name="T82" fmla="*/ 3024 w 6914"/>
                <a:gd name="T83" fmla="*/ 5284 h 6861"/>
                <a:gd name="T84" fmla="*/ 3054 w 6914"/>
                <a:gd name="T85" fmla="*/ 5442 h 6861"/>
                <a:gd name="T86" fmla="*/ 4925 w 6914"/>
                <a:gd name="T87" fmla="*/ 6717 h 6861"/>
                <a:gd name="T88" fmla="*/ 5241 w 6914"/>
                <a:gd name="T89" fmla="*/ 6827 h 6861"/>
                <a:gd name="T90" fmla="*/ 5531 w 6914"/>
                <a:gd name="T91" fmla="*/ 6736 h 6861"/>
                <a:gd name="T92" fmla="*/ 5727 w 6914"/>
                <a:gd name="T93" fmla="*/ 6162 h 6861"/>
                <a:gd name="T94" fmla="*/ 5147 w 6914"/>
                <a:gd name="T95" fmla="*/ 4329 h 6861"/>
                <a:gd name="T96" fmla="*/ 6643 w 6914"/>
                <a:gd name="T97" fmla="*/ 3211 h 6861"/>
                <a:gd name="T98" fmla="*/ 6848 w 6914"/>
                <a:gd name="T99" fmla="*/ 2638 h 6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914" h="6861">
                  <a:moveTo>
                    <a:pt x="6848" y="2638"/>
                  </a:moveTo>
                  <a:cubicBezTo>
                    <a:pt x="6783" y="2422"/>
                    <a:pt x="6586" y="2276"/>
                    <a:pt x="6360" y="2276"/>
                  </a:cubicBezTo>
                  <a:lnTo>
                    <a:pt x="4507" y="2276"/>
                  </a:lnTo>
                  <a:lnTo>
                    <a:pt x="3944" y="360"/>
                  </a:lnTo>
                  <a:cubicBezTo>
                    <a:pt x="3878" y="146"/>
                    <a:pt x="3683" y="1"/>
                    <a:pt x="3459" y="0"/>
                  </a:cubicBezTo>
                  <a:cubicBezTo>
                    <a:pt x="3234" y="0"/>
                    <a:pt x="3038" y="143"/>
                    <a:pt x="2970" y="357"/>
                  </a:cubicBezTo>
                  <a:lnTo>
                    <a:pt x="2389" y="2276"/>
                  </a:lnTo>
                  <a:lnTo>
                    <a:pt x="554" y="2276"/>
                  </a:lnTo>
                  <a:cubicBezTo>
                    <a:pt x="327" y="2276"/>
                    <a:pt x="131" y="2422"/>
                    <a:pt x="65" y="2639"/>
                  </a:cubicBezTo>
                  <a:cubicBezTo>
                    <a:pt x="0" y="2855"/>
                    <a:pt x="82" y="3085"/>
                    <a:pt x="266" y="3207"/>
                  </a:cubicBezTo>
                  <a:lnTo>
                    <a:pt x="1767" y="4329"/>
                  </a:lnTo>
                  <a:lnTo>
                    <a:pt x="1186" y="6162"/>
                  </a:lnTo>
                  <a:cubicBezTo>
                    <a:pt x="1118" y="6377"/>
                    <a:pt x="1196" y="6608"/>
                    <a:pt x="1382" y="6736"/>
                  </a:cubicBezTo>
                  <a:cubicBezTo>
                    <a:pt x="1562" y="6861"/>
                    <a:pt x="1823" y="6849"/>
                    <a:pt x="1983" y="6722"/>
                  </a:cubicBezTo>
                  <a:lnTo>
                    <a:pt x="3119" y="5944"/>
                  </a:lnTo>
                  <a:cubicBezTo>
                    <a:pt x="3171" y="5909"/>
                    <a:pt x="3184" y="5838"/>
                    <a:pt x="3149" y="5786"/>
                  </a:cubicBezTo>
                  <a:cubicBezTo>
                    <a:pt x="3113" y="5735"/>
                    <a:pt x="3043" y="5721"/>
                    <a:pt x="2991" y="5757"/>
                  </a:cubicBezTo>
                  <a:lnTo>
                    <a:pt x="1848" y="6539"/>
                  </a:lnTo>
                  <a:cubicBezTo>
                    <a:pt x="1753" y="6614"/>
                    <a:pt x="1611" y="6618"/>
                    <a:pt x="1512" y="6549"/>
                  </a:cubicBezTo>
                  <a:cubicBezTo>
                    <a:pt x="1409" y="6478"/>
                    <a:pt x="1365" y="6350"/>
                    <a:pt x="1403" y="6231"/>
                  </a:cubicBezTo>
                  <a:lnTo>
                    <a:pt x="2008" y="4321"/>
                  </a:lnTo>
                  <a:cubicBezTo>
                    <a:pt x="2023" y="4275"/>
                    <a:pt x="2006" y="4224"/>
                    <a:pt x="1968" y="4195"/>
                  </a:cubicBezTo>
                  <a:lnTo>
                    <a:pt x="397" y="3021"/>
                  </a:lnTo>
                  <a:cubicBezTo>
                    <a:pt x="293" y="2952"/>
                    <a:pt x="247" y="2825"/>
                    <a:pt x="283" y="2704"/>
                  </a:cubicBezTo>
                  <a:cubicBezTo>
                    <a:pt x="319" y="2584"/>
                    <a:pt x="428" y="2504"/>
                    <a:pt x="554" y="2504"/>
                  </a:cubicBezTo>
                  <a:lnTo>
                    <a:pt x="2473" y="2504"/>
                  </a:lnTo>
                  <a:cubicBezTo>
                    <a:pt x="2523" y="2504"/>
                    <a:pt x="2567" y="2471"/>
                    <a:pt x="2582" y="2423"/>
                  </a:cubicBezTo>
                  <a:lnTo>
                    <a:pt x="3187" y="425"/>
                  </a:lnTo>
                  <a:cubicBezTo>
                    <a:pt x="3225" y="307"/>
                    <a:pt x="3334" y="228"/>
                    <a:pt x="3458" y="228"/>
                  </a:cubicBezTo>
                  <a:cubicBezTo>
                    <a:pt x="3582" y="229"/>
                    <a:pt x="3690" y="309"/>
                    <a:pt x="3727" y="426"/>
                  </a:cubicBezTo>
                  <a:lnTo>
                    <a:pt x="4313" y="2422"/>
                  </a:lnTo>
                  <a:cubicBezTo>
                    <a:pt x="4327" y="2470"/>
                    <a:pt x="4372" y="2504"/>
                    <a:pt x="4422" y="2504"/>
                  </a:cubicBezTo>
                  <a:lnTo>
                    <a:pt x="6360" y="2504"/>
                  </a:lnTo>
                  <a:cubicBezTo>
                    <a:pt x="6485" y="2504"/>
                    <a:pt x="6594" y="2584"/>
                    <a:pt x="6631" y="2704"/>
                  </a:cubicBezTo>
                  <a:cubicBezTo>
                    <a:pt x="6667" y="2825"/>
                    <a:pt x="6621" y="2952"/>
                    <a:pt x="6512" y="3025"/>
                  </a:cubicBezTo>
                  <a:lnTo>
                    <a:pt x="4946" y="4195"/>
                  </a:lnTo>
                  <a:cubicBezTo>
                    <a:pt x="4907" y="4224"/>
                    <a:pt x="4891" y="4275"/>
                    <a:pt x="4906" y="4321"/>
                  </a:cubicBezTo>
                  <a:lnTo>
                    <a:pt x="5510" y="6231"/>
                  </a:lnTo>
                  <a:cubicBezTo>
                    <a:pt x="5549" y="6350"/>
                    <a:pt x="5505" y="6478"/>
                    <a:pt x="5402" y="6549"/>
                  </a:cubicBezTo>
                  <a:cubicBezTo>
                    <a:pt x="5303" y="6618"/>
                    <a:pt x="5167" y="6618"/>
                    <a:pt x="5059" y="6534"/>
                  </a:cubicBezTo>
                  <a:lnTo>
                    <a:pt x="3182" y="5254"/>
                  </a:lnTo>
                  <a:cubicBezTo>
                    <a:pt x="3130" y="5219"/>
                    <a:pt x="3059" y="5232"/>
                    <a:pt x="3024" y="5284"/>
                  </a:cubicBezTo>
                  <a:cubicBezTo>
                    <a:pt x="2988" y="5336"/>
                    <a:pt x="3002" y="5407"/>
                    <a:pt x="3054" y="5442"/>
                  </a:cubicBezTo>
                  <a:lnTo>
                    <a:pt x="4925" y="6717"/>
                  </a:lnTo>
                  <a:cubicBezTo>
                    <a:pt x="5014" y="6788"/>
                    <a:pt x="5127" y="6827"/>
                    <a:pt x="5241" y="6827"/>
                  </a:cubicBezTo>
                  <a:cubicBezTo>
                    <a:pt x="5345" y="6827"/>
                    <a:pt x="5446" y="6796"/>
                    <a:pt x="5531" y="6736"/>
                  </a:cubicBezTo>
                  <a:cubicBezTo>
                    <a:pt x="5717" y="6608"/>
                    <a:pt x="5796" y="6377"/>
                    <a:pt x="5727" y="6162"/>
                  </a:cubicBezTo>
                  <a:lnTo>
                    <a:pt x="5147" y="4329"/>
                  </a:lnTo>
                  <a:lnTo>
                    <a:pt x="6643" y="3211"/>
                  </a:lnTo>
                  <a:cubicBezTo>
                    <a:pt x="6831" y="3085"/>
                    <a:pt x="6914" y="2855"/>
                    <a:pt x="6848" y="2638"/>
                  </a:cubicBezTo>
                  <a:close/>
                </a:path>
              </a:pathLst>
            </a:custGeom>
            <a:solidFill>
              <a:srgbClr val="404040"/>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p>
          </p:txBody>
        </p:sp>
        <p:sp>
          <p:nvSpPr>
            <p:cNvPr id="20" name="TextBox 9"/>
            <p:cNvSpPr txBox="1">
              <a:spLocks/>
            </p:cNvSpPr>
            <p:nvPr/>
          </p:nvSpPr>
          <p:spPr bwMode="auto">
            <a:xfrm>
              <a:off x="4424825" y="4359829"/>
              <a:ext cx="642679" cy="393812"/>
            </a:xfrm>
            <a:prstGeom prst="rect">
              <a:avLst/>
            </a:prstGeom>
            <a:noFill/>
          </p:spPr>
          <p:txBody>
            <a:bodyPr wrap="none" lIns="0" tIns="0" rIns="0" bIns="0" anchor="ctr">
              <a:normAutofit/>
            </a:bodyPr>
            <a:lstStyle/>
            <a:p>
              <a:r>
                <a:rPr lang="en-US" altLang="ko-KR" sz="2400" b="0" dirty="0">
                  <a:solidFill>
                    <a:schemeClr val="accent2"/>
                  </a:solidFill>
                  <a:effectLst/>
                  <a:latin typeface="Century Gothic" panose="020B0502020202020204" pitchFamily="34" charset="0"/>
                </a:rPr>
                <a:t>2021</a:t>
              </a:r>
            </a:p>
          </p:txBody>
        </p:sp>
      </p:grpSp>
      <p:grpSp>
        <p:nvGrpSpPr>
          <p:cNvPr id="3" name="组合 2"/>
          <p:cNvGrpSpPr/>
          <p:nvPr/>
        </p:nvGrpSpPr>
        <p:grpSpPr>
          <a:xfrm>
            <a:off x="6567123" y="2267126"/>
            <a:ext cx="1803926" cy="1712517"/>
            <a:chOff x="6567123" y="2267126"/>
            <a:chExt cx="1803926" cy="1712517"/>
          </a:xfrm>
        </p:grpSpPr>
        <p:sp>
          <p:nvSpPr>
            <p:cNvPr id="10" name="Rectangle 23"/>
            <p:cNvSpPr/>
            <p:nvPr/>
          </p:nvSpPr>
          <p:spPr>
            <a:xfrm flipV="1">
              <a:off x="6567123" y="2414234"/>
              <a:ext cx="1803926" cy="1525824"/>
            </a:xfrm>
            <a:prstGeom prst="rect">
              <a:avLst/>
            </a:prstGeom>
            <a:solidFill>
              <a:srgbClr val="A72527"/>
            </a:solidFill>
            <a:ln>
              <a:noFill/>
            </a:ln>
            <a:scene3d>
              <a:camera prst="perspectiveRelaxed" fov="5700000">
                <a:rot lat="16800000" lon="0" rev="0"/>
              </a:camera>
              <a:lightRig rig="soft" dir="t">
                <a:rot lat="0" lon="0" rev="4800000"/>
              </a:lightRig>
            </a:scene3d>
            <a:sp3d extrusionH="57150" prstMaterial="plastic">
              <a:bevelT w="0" h="12700"/>
              <a:bevelB w="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Freeform: Shape 28"/>
            <p:cNvSpPr>
              <a:spLocks/>
            </p:cNvSpPr>
            <p:nvPr/>
          </p:nvSpPr>
          <p:spPr bwMode="auto">
            <a:xfrm>
              <a:off x="7144228" y="2267126"/>
              <a:ext cx="649716" cy="525885"/>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rgbClr val="A72527"/>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p>
          </p:txBody>
        </p:sp>
        <p:sp>
          <p:nvSpPr>
            <p:cNvPr id="18" name="TextBox 6"/>
            <p:cNvSpPr txBox="1">
              <a:spLocks/>
            </p:cNvSpPr>
            <p:nvPr/>
          </p:nvSpPr>
          <p:spPr bwMode="auto">
            <a:xfrm>
              <a:off x="7172529" y="3585831"/>
              <a:ext cx="593112" cy="393812"/>
            </a:xfrm>
            <a:prstGeom prst="rect">
              <a:avLst/>
            </a:prstGeom>
            <a:noFill/>
          </p:spPr>
          <p:txBody>
            <a:bodyPr wrap="none" lIns="0" tIns="0" rIns="0" bIns="0" anchor="ctr">
              <a:normAutofit/>
            </a:bodyPr>
            <a:lstStyle/>
            <a:p>
              <a:r>
                <a:rPr lang="en-US" altLang="ko-KR" sz="2400" b="0" dirty="0">
                  <a:solidFill>
                    <a:srgbClr val="404040"/>
                  </a:solidFill>
                  <a:effectLst/>
                  <a:latin typeface="Century Gothic" panose="020B0502020202020204" pitchFamily="34" charset="0"/>
                </a:rPr>
                <a:t>2022</a:t>
              </a:r>
            </a:p>
          </p:txBody>
        </p:sp>
      </p:grpSp>
      <p:grpSp>
        <p:nvGrpSpPr>
          <p:cNvPr id="2" name="组合 1"/>
          <p:cNvGrpSpPr/>
          <p:nvPr/>
        </p:nvGrpSpPr>
        <p:grpSpPr>
          <a:xfrm>
            <a:off x="9266792" y="1498601"/>
            <a:ext cx="1803926" cy="1703203"/>
            <a:chOff x="9266792" y="1498601"/>
            <a:chExt cx="1803926" cy="1703203"/>
          </a:xfrm>
        </p:grpSpPr>
        <p:sp>
          <p:nvSpPr>
            <p:cNvPr id="13" name="Rectangle 18"/>
            <p:cNvSpPr/>
            <p:nvPr/>
          </p:nvSpPr>
          <p:spPr>
            <a:xfrm flipV="1">
              <a:off x="9266792" y="1639133"/>
              <a:ext cx="1803926" cy="1525824"/>
            </a:xfrm>
            <a:prstGeom prst="rect">
              <a:avLst/>
            </a:prstGeom>
            <a:solidFill>
              <a:srgbClr val="404040"/>
            </a:solidFill>
            <a:ln>
              <a:noFill/>
            </a:ln>
            <a:scene3d>
              <a:camera prst="perspectiveRelaxed" fov="5700000">
                <a:rot lat="16800000" lon="0" rev="0"/>
              </a:camera>
              <a:lightRig rig="soft" dir="t">
                <a:rot lat="0" lon="0" rev="4800000"/>
              </a:lightRig>
            </a:scene3d>
            <a:sp3d extrusionH="57150" prstMaterial="plastic">
              <a:bevelB w="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7" name="Freeform: Shape 26"/>
            <p:cNvSpPr>
              <a:spLocks/>
            </p:cNvSpPr>
            <p:nvPr/>
          </p:nvSpPr>
          <p:spPr bwMode="auto">
            <a:xfrm>
              <a:off x="9848868" y="1498601"/>
              <a:ext cx="639770" cy="649716"/>
            </a:xfrm>
            <a:custGeom>
              <a:avLst/>
              <a:gdLst>
                <a:gd name="connsiteX0" fmla="*/ 87620 w 596114"/>
                <a:gd name="connsiteY0" fmla="*/ 437153 h 605381"/>
                <a:gd name="connsiteX1" fmla="*/ 147471 w 596114"/>
                <a:gd name="connsiteY1" fmla="*/ 437153 h 605381"/>
                <a:gd name="connsiteX2" fmla="*/ 155808 w 596114"/>
                <a:gd name="connsiteY2" fmla="*/ 476105 h 605381"/>
                <a:gd name="connsiteX3" fmla="*/ 87620 w 596114"/>
                <a:gd name="connsiteY3" fmla="*/ 476105 h 605381"/>
                <a:gd name="connsiteX4" fmla="*/ 68166 w 596114"/>
                <a:gd name="connsiteY4" fmla="*/ 456679 h 605381"/>
                <a:gd name="connsiteX5" fmla="*/ 87620 w 596114"/>
                <a:gd name="connsiteY5" fmla="*/ 437153 h 605381"/>
                <a:gd name="connsiteX6" fmla="*/ 241113 w 596114"/>
                <a:gd name="connsiteY6" fmla="*/ 372802 h 605381"/>
                <a:gd name="connsiteX7" fmla="*/ 230888 w 596114"/>
                <a:gd name="connsiteY7" fmla="*/ 419692 h 605381"/>
                <a:gd name="connsiteX8" fmla="*/ 277846 w 596114"/>
                <a:gd name="connsiteY8" fmla="*/ 409481 h 605381"/>
                <a:gd name="connsiteX9" fmla="*/ 87625 w 596114"/>
                <a:gd name="connsiteY9" fmla="*/ 339420 h 605381"/>
                <a:gd name="connsiteX10" fmla="*/ 168439 w 596114"/>
                <a:gd name="connsiteY10" fmla="*/ 339420 h 605381"/>
                <a:gd name="connsiteX11" fmla="*/ 160000 w 596114"/>
                <a:gd name="connsiteY11" fmla="*/ 378372 h 605381"/>
                <a:gd name="connsiteX12" fmla="*/ 87625 w 596114"/>
                <a:gd name="connsiteY12" fmla="*/ 378372 h 605381"/>
                <a:gd name="connsiteX13" fmla="*/ 68166 w 596114"/>
                <a:gd name="connsiteY13" fmla="*/ 358946 h 605381"/>
                <a:gd name="connsiteX14" fmla="*/ 87625 w 596114"/>
                <a:gd name="connsiteY14" fmla="*/ 339420 h 605381"/>
                <a:gd name="connsiteX15" fmla="*/ 87622 w 596114"/>
                <a:gd name="connsiteY15" fmla="*/ 241687 h 605381"/>
                <a:gd name="connsiteX16" fmla="*/ 239005 w 596114"/>
                <a:gd name="connsiteY16" fmla="*/ 241687 h 605381"/>
                <a:gd name="connsiteX17" fmla="*/ 199993 w 596114"/>
                <a:gd name="connsiteY17" fmla="*/ 280639 h 605381"/>
                <a:gd name="connsiteX18" fmla="*/ 87622 w 596114"/>
                <a:gd name="connsiteY18" fmla="*/ 280639 h 605381"/>
                <a:gd name="connsiteX19" fmla="*/ 68166 w 596114"/>
                <a:gd name="connsiteY19" fmla="*/ 261213 h 605381"/>
                <a:gd name="connsiteX20" fmla="*/ 87622 w 596114"/>
                <a:gd name="connsiteY20" fmla="*/ 241687 h 605381"/>
                <a:gd name="connsiteX21" fmla="*/ 87627 w 596114"/>
                <a:gd name="connsiteY21" fmla="*/ 143954 h 605381"/>
                <a:gd name="connsiteX22" fmla="*/ 336949 w 596114"/>
                <a:gd name="connsiteY22" fmla="*/ 143954 h 605381"/>
                <a:gd name="connsiteX23" fmla="*/ 297927 w 596114"/>
                <a:gd name="connsiteY23" fmla="*/ 182906 h 605381"/>
                <a:gd name="connsiteX24" fmla="*/ 87627 w 596114"/>
                <a:gd name="connsiteY24" fmla="*/ 182906 h 605381"/>
                <a:gd name="connsiteX25" fmla="*/ 68166 w 596114"/>
                <a:gd name="connsiteY25" fmla="*/ 163480 h 605381"/>
                <a:gd name="connsiteX26" fmla="*/ 87627 w 596114"/>
                <a:gd name="connsiteY26" fmla="*/ 143954 h 605381"/>
                <a:gd name="connsiteX27" fmla="*/ 515787 w 596114"/>
                <a:gd name="connsiteY27" fmla="*/ 93955 h 605381"/>
                <a:gd name="connsiteX28" fmla="*/ 484936 w 596114"/>
                <a:gd name="connsiteY28" fmla="*/ 106334 h 605381"/>
                <a:gd name="connsiteX29" fmla="*/ 257196 w 596114"/>
                <a:gd name="connsiteY29" fmla="*/ 333744 h 605381"/>
                <a:gd name="connsiteX30" fmla="*/ 316961 w 596114"/>
                <a:gd name="connsiteY30" fmla="*/ 393422 h 605381"/>
                <a:gd name="connsiteX31" fmla="*/ 544701 w 596114"/>
                <a:gd name="connsiteY31" fmla="*/ 166012 h 605381"/>
                <a:gd name="connsiteX32" fmla="*/ 546190 w 596114"/>
                <a:gd name="connsiteY32" fmla="*/ 107821 h 605381"/>
                <a:gd name="connsiteX33" fmla="*/ 515787 w 596114"/>
                <a:gd name="connsiteY33" fmla="*/ 93955 h 605381"/>
                <a:gd name="connsiteX34" fmla="*/ 515178 w 596114"/>
                <a:gd name="connsiteY34" fmla="*/ 54984 h 605381"/>
                <a:gd name="connsiteX35" fmla="*/ 573094 w 596114"/>
                <a:gd name="connsiteY35" fmla="*/ 79668 h 605381"/>
                <a:gd name="connsiteX36" fmla="*/ 572300 w 596114"/>
                <a:gd name="connsiteY36" fmla="*/ 193571 h 605381"/>
                <a:gd name="connsiteX37" fmla="*/ 330760 w 596114"/>
                <a:gd name="connsiteY37" fmla="*/ 434760 h 605381"/>
                <a:gd name="connsiteX38" fmla="*/ 321031 w 596114"/>
                <a:gd name="connsiteY38" fmla="*/ 440014 h 605381"/>
                <a:gd name="connsiteX39" fmla="*/ 209543 w 596114"/>
                <a:gd name="connsiteY39" fmla="*/ 464202 h 605381"/>
                <a:gd name="connsiteX40" fmla="*/ 191674 w 596114"/>
                <a:gd name="connsiteY40" fmla="*/ 458849 h 605381"/>
                <a:gd name="connsiteX41" fmla="*/ 186412 w 596114"/>
                <a:gd name="connsiteY41" fmla="*/ 441005 h 605381"/>
                <a:gd name="connsiteX42" fmla="*/ 210536 w 596114"/>
                <a:gd name="connsiteY42" fmla="*/ 329680 h 605381"/>
                <a:gd name="connsiteX43" fmla="*/ 215798 w 596114"/>
                <a:gd name="connsiteY43" fmla="*/ 319965 h 605381"/>
                <a:gd name="connsiteX44" fmla="*/ 457338 w 596114"/>
                <a:gd name="connsiteY44" fmla="*/ 78776 h 605381"/>
                <a:gd name="connsiteX45" fmla="*/ 515178 w 596114"/>
                <a:gd name="connsiteY45" fmla="*/ 54984 h 605381"/>
                <a:gd name="connsiteX46" fmla="*/ 42688 w 596114"/>
                <a:gd name="connsiteY46" fmla="*/ 0 h 605381"/>
                <a:gd name="connsiteX47" fmla="*/ 398388 w 596114"/>
                <a:gd name="connsiteY47" fmla="*/ 0 h 605381"/>
                <a:gd name="connsiteX48" fmla="*/ 441076 w 596114"/>
                <a:gd name="connsiteY48" fmla="*/ 41337 h 605381"/>
                <a:gd name="connsiteX49" fmla="*/ 402160 w 596114"/>
                <a:gd name="connsiteY49" fmla="*/ 78907 h 605381"/>
                <a:gd name="connsiteX50" fmla="*/ 402160 w 596114"/>
                <a:gd name="connsiteY50" fmla="*/ 42625 h 605381"/>
                <a:gd name="connsiteX51" fmla="*/ 398388 w 596114"/>
                <a:gd name="connsiteY51" fmla="*/ 38958 h 605381"/>
                <a:gd name="connsiteX52" fmla="*/ 42688 w 596114"/>
                <a:gd name="connsiteY52" fmla="*/ 38958 h 605381"/>
                <a:gd name="connsiteX53" fmla="*/ 39015 w 596114"/>
                <a:gd name="connsiteY53" fmla="*/ 42625 h 605381"/>
                <a:gd name="connsiteX54" fmla="*/ 39015 w 596114"/>
                <a:gd name="connsiteY54" fmla="*/ 562656 h 605381"/>
                <a:gd name="connsiteX55" fmla="*/ 42688 w 596114"/>
                <a:gd name="connsiteY55" fmla="*/ 566423 h 605381"/>
                <a:gd name="connsiteX56" fmla="*/ 398388 w 596114"/>
                <a:gd name="connsiteY56" fmla="*/ 566423 h 605381"/>
                <a:gd name="connsiteX57" fmla="*/ 402160 w 596114"/>
                <a:gd name="connsiteY57" fmla="*/ 562656 h 605381"/>
                <a:gd name="connsiteX58" fmla="*/ 402160 w 596114"/>
                <a:gd name="connsiteY58" fmla="*/ 418622 h 605381"/>
                <a:gd name="connsiteX59" fmla="*/ 441175 w 596114"/>
                <a:gd name="connsiteY59" fmla="*/ 379664 h 605381"/>
                <a:gd name="connsiteX60" fmla="*/ 441175 w 596114"/>
                <a:gd name="connsiteY60" fmla="*/ 562656 h 605381"/>
                <a:gd name="connsiteX61" fmla="*/ 398388 w 596114"/>
                <a:gd name="connsiteY61" fmla="*/ 605381 h 605381"/>
                <a:gd name="connsiteX62" fmla="*/ 42688 w 596114"/>
                <a:gd name="connsiteY62" fmla="*/ 605381 h 605381"/>
                <a:gd name="connsiteX63" fmla="*/ 0 w 596114"/>
                <a:gd name="connsiteY63" fmla="*/ 562656 h 605381"/>
                <a:gd name="connsiteX64" fmla="*/ 0 w 596114"/>
                <a:gd name="connsiteY64" fmla="*/ 42625 h 605381"/>
                <a:gd name="connsiteX65" fmla="*/ 42688 w 596114"/>
                <a:gd name="connsiteY65" fmla="*/ 0 h 60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96114" h="605381">
                  <a:moveTo>
                    <a:pt x="87620" y="437153"/>
                  </a:moveTo>
                  <a:lnTo>
                    <a:pt x="147471" y="437153"/>
                  </a:lnTo>
                  <a:cubicBezTo>
                    <a:pt x="145585" y="450930"/>
                    <a:pt x="148562" y="464608"/>
                    <a:pt x="155808" y="476105"/>
                  </a:cubicBezTo>
                  <a:lnTo>
                    <a:pt x="87620" y="476105"/>
                  </a:lnTo>
                  <a:cubicBezTo>
                    <a:pt x="76900" y="476105"/>
                    <a:pt x="68166" y="467383"/>
                    <a:pt x="68166" y="456679"/>
                  </a:cubicBezTo>
                  <a:cubicBezTo>
                    <a:pt x="68166" y="445875"/>
                    <a:pt x="76900" y="437153"/>
                    <a:pt x="87620" y="437153"/>
                  </a:cubicBezTo>
                  <a:close/>
                  <a:moveTo>
                    <a:pt x="241113" y="372802"/>
                  </a:moveTo>
                  <a:lnTo>
                    <a:pt x="230888" y="419692"/>
                  </a:lnTo>
                  <a:lnTo>
                    <a:pt x="277846" y="409481"/>
                  </a:lnTo>
                  <a:close/>
                  <a:moveTo>
                    <a:pt x="87625" y="339420"/>
                  </a:moveTo>
                  <a:lnTo>
                    <a:pt x="168439" y="339420"/>
                  </a:lnTo>
                  <a:lnTo>
                    <a:pt x="160000" y="378372"/>
                  </a:lnTo>
                  <a:lnTo>
                    <a:pt x="87625" y="378372"/>
                  </a:lnTo>
                  <a:cubicBezTo>
                    <a:pt x="76903" y="378372"/>
                    <a:pt x="68166" y="369650"/>
                    <a:pt x="68166" y="358946"/>
                  </a:cubicBezTo>
                  <a:cubicBezTo>
                    <a:pt x="68166" y="348142"/>
                    <a:pt x="76903" y="339420"/>
                    <a:pt x="87625" y="339420"/>
                  </a:cubicBezTo>
                  <a:close/>
                  <a:moveTo>
                    <a:pt x="87622" y="241687"/>
                  </a:moveTo>
                  <a:lnTo>
                    <a:pt x="239005" y="241687"/>
                  </a:lnTo>
                  <a:lnTo>
                    <a:pt x="199993" y="280639"/>
                  </a:lnTo>
                  <a:lnTo>
                    <a:pt x="87622" y="280639"/>
                  </a:lnTo>
                  <a:cubicBezTo>
                    <a:pt x="76902" y="280639"/>
                    <a:pt x="68166" y="271917"/>
                    <a:pt x="68166" y="261213"/>
                  </a:cubicBezTo>
                  <a:cubicBezTo>
                    <a:pt x="68166" y="250409"/>
                    <a:pt x="76902" y="241687"/>
                    <a:pt x="87622" y="241687"/>
                  </a:cubicBezTo>
                  <a:close/>
                  <a:moveTo>
                    <a:pt x="87627" y="143954"/>
                  </a:moveTo>
                  <a:lnTo>
                    <a:pt x="336949" y="143954"/>
                  </a:lnTo>
                  <a:lnTo>
                    <a:pt x="297927" y="182906"/>
                  </a:lnTo>
                  <a:lnTo>
                    <a:pt x="87627" y="182906"/>
                  </a:lnTo>
                  <a:cubicBezTo>
                    <a:pt x="76904" y="182906"/>
                    <a:pt x="68166" y="174184"/>
                    <a:pt x="68166" y="163480"/>
                  </a:cubicBezTo>
                  <a:cubicBezTo>
                    <a:pt x="68166" y="152676"/>
                    <a:pt x="76904" y="143954"/>
                    <a:pt x="87627" y="143954"/>
                  </a:cubicBezTo>
                  <a:close/>
                  <a:moveTo>
                    <a:pt x="515787" y="93955"/>
                  </a:moveTo>
                  <a:cubicBezTo>
                    <a:pt x="504643" y="93695"/>
                    <a:pt x="493425" y="97809"/>
                    <a:pt x="484936" y="106334"/>
                  </a:cubicBezTo>
                  <a:lnTo>
                    <a:pt x="257196" y="333744"/>
                  </a:lnTo>
                  <a:lnTo>
                    <a:pt x="316961" y="393422"/>
                  </a:lnTo>
                  <a:lnTo>
                    <a:pt x="544701" y="166012"/>
                  </a:lnTo>
                  <a:cubicBezTo>
                    <a:pt x="560784" y="149953"/>
                    <a:pt x="561082" y="124376"/>
                    <a:pt x="546190" y="107821"/>
                  </a:cubicBezTo>
                  <a:cubicBezTo>
                    <a:pt x="538000" y="98850"/>
                    <a:pt x="526930" y="94215"/>
                    <a:pt x="515787" y="93955"/>
                  </a:cubicBezTo>
                  <a:close/>
                  <a:moveTo>
                    <a:pt x="515178" y="54984"/>
                  </a:moveTo>
                  <a:cubicBezTo>
                    <a:pt x="536138" y="55083"/>
                    <a:pt x="557110" y="63262"/>
                    <a:pt x="573094" y="79668"/>
                  </a:cubicBezTo>
                  <a:cubicBezTo>
                    <a:pt x="603870" y="111291"/>
                    <a:pt x="603969" y="161948"/>
                    <a:pt x="572300" y="193571"/>
                  </a:cubicBezTo>
                  <a:lnTo>
                    <a:pt x="330760" y="434760"/>
                  </a:lnTo>
                  <a:cubicBezTo>
                    <a:pt x="328179" y="437337"/>
                    <a:pt x="324704" y="439221"/>
                    <a:pt x="321031" y="440014"/>
                  </a:cubicBezTo>
                  <a:lnTo>
                    <a:pt x="209543" y="464202"/>
                  </a:lnTo>
                  <a:cubicBezTo>
                    <a:pt x="203090" y="465590"/>
                    <a:pt x="196340" y="463607"/>
                    <a:pt x="191674" y="458849"/>
                  </a:cubicBezTo>
                  <a:cubicBezTo>
                    <a:pt x="186908" y="454190"/>
                    <a:pt x="185022" y="447350"/>
                    <a:pt x="186412" y="441005"/>
                  </a:cubicBezTo>
                  <a:lnTo>
                    <a:pt x="210536" y="329680"/>
                  </a:lnTo>
                  <a:cubicBezTo>
                    <a:pt x="211330" y="325913"/>
                    <a:pt x="213217" y="322542"/>
                    <a:pt x="215798" y="319965"/>
                  </a:cubicBezTo>
                  <a:cubicBezTo>
                    <a:pt x="225825" y="310051"/>
                    <a:pt x="439369" y="96719"/>
                    <a:pt x="457338" y="78776"/>
                  </a:cubicBezTo>
                  <a:cubicBezTo>
                    <a:pt x="473271" y="62865"/>
                    <a:pt x="494219" y="54885"/>
                    <a:pt x="515178" y="54984"/>
                  </a:cubicBezTo>
                  <a:close/>
                  <a:moveTo>
                    <a:pt x="42688" y="0"/>
                  </a:moveTo>
                  <a:lnTo>
                    <a:pt x="398388" y="0"/>
                  </a:lnTo>
                  <a:cubicBezTo>
                    <a:pt x="421519" y="0"/>
                    <a:pt x="440381" y="18438"/>
                    <a:pt x="441076" y="41337"/>
                  </a:cubicBezTo>
                  <a:lnTo>
                    <a:pt x="402160" y="78907"/>
                  </a:lnTo>
                  <a:lnTo>
                    <a:pt x="402160" y="42625"/>
                  </a:lnTo>
                  <a:cubicBezTo>
                    <a:pt x="402160" y="40643"/>
                    <a:pt x="400473" y="38958"/>
                    <a:pt x="398388" y="38958"/>
                  </a:cubicBezTo>
                  <a:lnTo>
                    <a:pt x="42688" y="38958"/>
                  </a:lnTo>
                  <a:cubicBezTo>
                    <a:pt x="40702" y="38958"/>
                    <a:pt x="39015" y="40643"/>
                    <a:pt x="39015" y="42625"/>
                  </a:cubicBezTo>
                  <a:lnTo>
                    <a:pt x="39015" y="562656"/>
                  </a:lnTo>
                  <a:cubicBezTo>
                    <a:pt x="39015" y="564738"/>
                    <a:pt x="40702" y="566423"/>
                    <a:pt x="42688" y="566423"/>
                  </a:cubicBezTo>
                  <a:lnTo>
                    <a:pt x="398388" y="566423"/>
                  </a:lnTo>
                  <a:cubicBezTo>
                    <a:pt x="400473" y="566423"/>
                    <a:pt x="402160" y="564738"/>
                    <a:pt x="402160" y="562656"/>
                  </a:cubicBezTo>
                  <a:lnTo>
                    <a:pt x="402160" y="418622"/>
                  </a:lnTo>
                  <a:lnTo>
                    <a:pt x="441175" y="379664"/>
                  </a:lnTo>
                  <a:lnTo>
                    <a:pt x="441175" y="562656"/>
                  </a:lnTo>
                  <a:cubicBezTo>
                    <a:pt x="441175" y="586249"/>
                    <a:pt x="422015" y="605381"/>
                    <a:pt x="398388" y="605381"/>
                  </a:cubicBezTo>
                  <a:lnTo>
                    <a:pt x="42688" y="605381"/>
                  </a:lnTo>
                  <a:cubicBezTo>
                    <a:pt x="19160" y="605381"/>
                    <a:pt x="0" y="586249"/>
                    <a:pt x="0" y="562656"/>
                  </a:cubicBezTo>
                  <a:lnTo>
                    <a:pt x="0" y="42625"/>
                  </a:lnTo>
                  <a:cubicBezTo>
                    <a:pt x="0" y="19132"/>
                    <a:pt x="19160" y="0"/>
                    <a:pt x="42688" y="0"/>
                  </a:cubicBezTo>
                  <a:close/>
                </a:path>
              </a:pathLst>
            </a:custGeom>
            <a:solidFill>
              <a:srgbClr val="404040"/>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p>
          </p:txBody>
        </p:sp>
        <p:sp>
          <p:nvSpPr>
            <p:cNvPr id="16" name="TextBox 3"/>
            <p:cNvSpPr txBox="1">
              <a:spLocks/>
            </p:cNvSpPr>
            <p:nvPr/>
          </p:nvSpPr>
          <p:spPr bwMode="auto">
            <a:xfrm>
              <a:off x="9871518" y="2807992"/>
              <a:ext cx="640971" cy="393812"/>
            </a:xfrm>
            <a:prstGeom prst="rect">
              <a:avLst/>
            </a:prstGeom>
            <a:noFill/>
          </p:spPr>
          <p:txBody>
            <a:bodyPr wrap="none" lIns="0" tIns="0" rIns="0" bIns="0" anchor="ctr">
              <a:normAutofit/>
            </a:bodyPr>
            <a:lstStyle/>
            <a:p>
              <a:r>
                <a:rPr lang="en-US" altLang="ko-KR" sz="2400" b="0" dirty="0">
                  <a:solidFill>
                    <a:srgbClr val="404040"/>
                  </a:solidFill>
                  <a:effectLst/>
                  <a:latin typeface="Century Gothic" panose="020B0502020202020204" pitchFamily="34" charset="0"/>
                </a:rPr>
                <a:t>2023</a:t>
              </a:r>
            </a:p>
          </p:txBody>
        </p:sp>
      </p:grpSp>
      <p:grpSp>
        <p:nvGrpSpPr>
          <p:cNvPr id="15" name="组合 14"/>
          <p:cNvGrpSpPr/>
          <p:nvPr/>
        </p:nvGrpSpPr>
        <p:grpSpPr>
          <a:xfrm>
            <a:off x="940684" y="5493215"/>
            <a:ext cx="2278485" cy="1134386"/>
            <a:chOff x="8386922" y="2192795"/>
            <a:chExt cx="2965476" cy="1134386"/>
          </a:xfrm>
        </p:grpSpPr>
        <p:sp>
          <p:nvSpPr>
            <p:cNvPr id="17" name="矩形 16"/>
            <p:cNvSpPr/>
            <p:nvPr/>
          </p:nvSpPr>
          <p:spPr>
            <a:xfrm>
              <a:off x="8618684" y="2192795"/>
              <a:ext cx="2501952"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rPr>
                <a:t>标题文字添加</a:t>
              </a:r>
            </a:p>
          </p:txBody>
        </p:sp>
        <p:sp>
          <p:nvSpPr>
            <p:cNvPr id="19" name="文本框 18"/>
            <p:cNvSpPr txBox="1"/>
            <p:nvPr/>
          </p:nvSpPr>
          <p:spPr>
            <a:xfrm>
              <a:off x="8386922" y="2542351"/>
              <a:ext cx="2965476" cy="784830"/>
            </a:xfrm>
            <a:prstGeom prst="rect">
              <a:avLst/>
            </a:prstGeom>
            <a:noFill/>
          </p:spPr>
          <p:txBody>
            <a:bodyPr wrap="square" rtlCol="0">
              <a:spAutoFit/>
              <a:scene3d>
                <a:camera prst="orthographicFront"/>
                <a:lightRig rig="threePt" dir="t"/>
              </a:scene3d>
              <a:sp3d contourW="12700"/>
            </a:bodyPr>
            <a:lstStyle/>
            <a:p>
              <a:pPr algn="ctr">
                <a:lnSpc>
                  <a:spcPct val="150000"/>
                </a:lnSpc>
                <a:spcBef>
                  <a:spcPts val="1200"/>
                </a:spcBef>
              </a:pPr>
              <a:r>
                <a:rPr lang="zh-CN" altLang="en-US" sz="1000" dirty="0">
                  <a:solidFill>
                    <a:schemeClr val="tx1">
                      <a:lumMod val="75000"/>
                      <a:lumOff val="25000"/>
                    </a:schemeClr>
                  </a:solidFill>
                  <a:latin typeface="+mn-ea"/>
                </a:rPr>
                <a:t>您的内容打在这里或者通过复制您的您的内容打在这里或者通过复制您的文本后在这里或者在</a:t>
              </a:r>
              <a:endParaRPr lang="en-US" altLang="zh-CN" sz="1000" dirty="0">
                <a:solidFill>
                  <a:schemeClr val="tx1">
                    <a:lumMod val="75000"/>
                    <a:lumOff val="25000"/>
                  </a:schemeClr>
                </a:solidFill>
                <a:latin typeface="+mn-ea"/>
              </a:endParaRPr>
            </a:p>
          </p:txBody>
        </p:sp>
      </p:grpSp>
      <p:grpSp>
        <p:nvGrpSpPr>
          <p:cNvPr id="21" name="组合 20"/>
          <p:cNvGrpSpPr/>
          <p:nvPr/>
        </p:nvGrpSpPr>
        <p:grpSpPr>
          <a:xfrm>
            <a:off x="3631255" y="4723044"/>
            <a:ext cx="2278485" cy="1134386"/>
            <a:chOff x="8386922" y="2192795"/>
            <a:chExt cx="2965476" cy="1134386"/>
          </a:xfrm>
        </p:grpSpPr>
        <p:sp>
          <p:nvSpPr>
            <p:cNvPr id="23" name="矩形 22"/>
            <p:cNvSpPr/>
            <p:nvPr/>
          </p:nvSpPr>
          <p:spPr>
            <a:xfrm>
              <a:off x="8618684" y="2192795"/>
              <a:ext cx="2501952"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rPr>
                <a:t>标题文字添加</a:t>
              </a:r>
            </a:p>
          </p:txBody>
        </p:sp>
        <p:sp>
          <p:nvSpPr>
            <p:cNvPr id="24" name="文本框 23"/>
            <p:cNvSpPr txBox="1"/>
            <p:nvPr/>
          </p:nvSpPr>
          <p:spPr>
            <a:xfrm>
              <a:off x="8386922" y="2542351"/>
              <a:ext cx="2965476" cy="784830"/>
            </a:xfrm>
            <a:prstGeom prst="rect">
              <a:avLst/>
            </a:prstGeom>
            <a:noFill/>
          </p:spPr>
          <p:txBody>
            <a:bodyPr wrap="square" rtlCol="0">
              <a:spAutoFit/>
              <a:scene3d>
                <a:camera prst="orthographicFront"/>
                <a:lightRig rig="threePt" dir="t"/>
              </a:scene3d>
              <a:sp3d contourW="12700"/>
            </a:bodyPr>
            <a:lstStyle/>
            <a:p>
              <a:pPr algn="ctr">
                <a:lnSpc>
                  <a:spcPct val="150000"/>
                </a:lnSpc>
                <a:spcBef>
                  <a:spcPts val="1200"/>
                </a:spcBef>
              </a:pPr>
              <a:r>
                <a:rPr lang="zh-CN" altLang="en-US" sz="1000" dirty="0">
                  <a:solidFill>
                    <a:schemeClr val="tx1">
                      <a:lumMod val="75000"/>
                      <a:lumOff val="25000"/>
                    </a:schemeClr>
                  </a:solidFill>
                  <a:latin typeface="+mn-ea"/>
                </a:rPr>
                <a:t>您的内容打在这里或者通过复制您的您的内容打在这里或者通过复制您的文本后在这里或者在这里</a:t>
              </a:r>
              <a:endParaRPr lang="en-US" altLang="zh-CN" sz="1000" dirty="0">
                <a:solidFill>
                  <a:schemeClr val="tx1">
                    <a:lumMod val="75000"/>
                    <a:lumOff val="25000"/>
                  </a:schemeClr>
                </a:solidFill>
                <a:latin typeface="+mn-ea"/>
              </a:endParaRPr>
            </a:p>
          </p:txBody>
        </p:sp>
      </p:grpSp>
      <p:grpSp>
        <p:nvGrpSpPr>
          <p:cNvPr id="25" name="组合 24"/>
          <p:cNvGrpSpPr/>
          <p:nvPr/>
        </p:nvGrpSpPr>
        <p:grpSpPr>
          <a:xfrm>
            <a:off x="6321003" y="3947769"/>
            <a:ext cx="2278485" cy="1134386"/>
            <a:chOff x="8386922" y="2192795"/>
            <a:chExt cx="2965476" cy="1134386"/>
          </a:xfrm>
        </p:grpSpPr>
        <p:sp>
          <p:nvSpPr>
            <p:cNvPr id="26" name="矩形 25"/>
            <p:cNvSpPr/>
            <p:nvPr/>
          </p:nvSpPr>
          <p:spPr>
            <a:xfrm>
              <a:off x="8618684" y="2192795"/>
              <a:ext cx="2501952"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rPr>
                <a:t>标题文字添加</a:t>
              </a:r>
            </a:p>
          </p:txBody>
        </p:sp>
        <p:sp>
          <p:nvSpPr>
            <p:cNvPr id="27" name="文本框 26"/>
            <p:cNvSpPr txBox="1"/>
            <p:nvPr/>
          </p:nvSpPr>
          <p:spPr>
            <a:xfrm>
              <a:off x="8386922" y="2542351"/>
              <a:ext cx="2965476" cy="784830"/>
            </a:xfrm>
            <a:prstGeom prst="rect">
              <a:avLst/>
            </a:prstGeom>
            <a:noFill/>
          </p:spPr>
          <p:txBody>
            <a:bodyPr wrap="square" rtlCol="0">
              <a:spAutoFit/>
              <a:scene3d>
                <a:camera prst="orthographicFront"/>
                <a:lightRig rig="threePt" dir="t"/>
              </a:scene3d>
              <a:sp3d contourW="12700"/>
            </a:bodyPr>
            <a:lstStyle/>
            <a:p>
              <a:pPr algn="ctr">
                <a:lnSpc>
                  <a:spcPct val="150000"/>
                </a:lnSpc>
                <a:spcBef>
                  <a:spcPts val="1200"/>
                </a:spcBef>
              </a:pPr>
              <a:r>
                <a:rPr lang="zh-CN" altLang="en-US" sz="1000" dirty="0">
                  <a:solidFill>
                    <a:schemeClr val="tx1">
                      <a:lumMod val="75000"/>
                      <a:lumOff val="25000"/>
                    </a:schemeClr>
                  </a:solidFill>
                  <a:latin typeface="+mn-ea"/>
                </a:rPr>
                <a:t>您的内容打在这里或者通过复制您的您的内容打在这里或者通过复制您的文本后在这里或者在</a:t>
              </a:r>
              <a:endParaRPr lang="en-US" altLang="zh-CN" sz="1000" dirty="0">
                <a:solidFill>
                  <a:schemeClr val="tx1">
                    <a:lumMod val="75000"/>
                    <a:lumOff val="25000"/>
                  </a:schemeClr>
                </a:solidFill>
                <a:latin typeface="+mn-ea"/>
              </a:endParaRPr>
            </a:p>
          </p:txBody>
        </p:sp>
      </p:grpSp>
      <p:grpSp>
        <p:nvGrpSpPr>
          <p:cNvPr id="28" name="组合 27"/>
          <p:cNvGrpSpPr/>
          <p:nvPr/>
        </p:nvGrpSpPr>
        <p:grpSpPr>
          <a:xfrm>
            <a:off x="9038803" y="3169998"/>
            <a:ext cx="2278485" cy="1134386"/>
            <a:chOff x="8386922" y="2192795"/>
            <a:chExt cx="2965476" cy="1134386"/>
          </a:xfrm>
        </p:grpSpPr>
        <p:sp>
          <p:nvSpPr>
            <p:cNvPr id="29" name="矩形 28"/>
            <p:cNvSpPr/>
            <p:nvPr/>
          </p:nvSpPr>
          <p:spPr>
            <a:xfrm>
              <a:off x="8618684" y="2192795"/>
              <a:ext cx="2501952"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rPr>
                <a:t>标题文字添加</a:t>
              </a:r>
            </a:p>
          </p:txBody>
        </p:sp>
        <p:sp>
          <p:nvSpPr>
            <p:cNvPr id="30" name="文本框 29"/>
            <p:cNvSpPr txBox="1"/>
            <p:nvPr/>
          </p:nvSpPr>
          <p:spPr>
            <a:xfrm>
              <a:off x="8386922" y="2542351"/>
              <a:ext cx="2965476" cy="784830"/>
            </a:xfrm>
            <a:prstGeom prst="rect">
              <a:avLst/>
            </a:prstGeom>
            <a:noFill/>
          </p:spPr>
          <p:txBody>
            <a:bodyPr wrap="square" rtlCol="0">
              <a:spAutoFit/>
              <a:scene3d>
                <a:camera prst="orthographicFront"/>
                <a:lightRig rig="threePt" dir="t"/>
              </a:scene3d>
              <a:sp3d contourW="12700"/>
            </a:bodyPr>
            <a:lstStyle/>
            <a:p>
              <a:pPr algn="ctr">
                <a:lnSpc>
                  <a:spcPct val="150000"/>
                </a:lnSpc>
                <a:spcBef>
                  <a:spcPts val="1200"/>
                </a:spcBef>
              </a:pPr>
              <a:r>
                <a:rPr lang="zh-CN" altLang="en-US" sz="1000" dirty="0">
                  <a:solidFill>
                    <a:schemeClr val="tx1">
                      <a:lumMod val="75000"/>
                      <a:lumOff val="25000"/>
                    </a:schemeClr>
                  </a:solidFill>
                  <a:latin typeface="+mn-ea"/>
                </a:rPr>
                <a:t>您的内容打在这里或者通过复制您的您的内容打在这里或者通过复制您的文本后在这里或者在</a:t>
              </a:r>
              <a:endParaRPr lang="en-US" altLang="zh-CN" sz="1000" dirty="0">
                <a:solidFill>
                  <a:schemeClr val="tx1">
                    <a:lumMod val="75000"/>
                    <a:lumOff val="25000"/>
                  </a:schemeClr>
                </a:solidFill>
                <a:latin typeface="+mn-ea"/>
              </a:endParaRPr>
            </a:p>
          </p:txBody>
        </p:sp>
      </p:grpSp>
      <p:sp>
        <p:nvSpPr>
          <p:cNvPr id="33" name="文本框 32">
            <a:extLst>
              <a:ext uri="{FF2B5EF4-FFF2-40B4-BE49-F238E27FC236}">
                <a16:creationId xmlns="" xmlns:a16="http://schemas.microsoft.com/office/drawing/2014/main" id="{46AD1696-12DC-4AE9-B560-83022F648F3E}"/>
              </a:ext>
            </a:extLst>
          </p:cNvPr>
          <p:cNvSpPr txBox="1"/>
          <p:nvPr/>
        </p:nvSpPr>
        <p:spPr>
          <a:xfrm>
            <a:off x="419285" y="366875"/>
            <a:ext cx="923740"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bg1"/>
                </a:solidFill>
                <a:latin typeface="Century Gothic" panose="020B0502020202020204" pitchFamily="34" charset="0"/>
              </a:rPr>
              <a:t>04</a:t>
            </a:r>
            <a:endParaRPr lang="zh-CN" altLang="en-US" sz="4000" dirty="0">
              <a:solidFill>
                <a:schemeClr val="bg1"/>
              </a:solidFill>
              <a:latin typeface="Century Gothic" panose="020B0502020202020204" pitchFamily="34" charset="0"/>
            </a:endParaRPr>
          </a:p>
        </p:txBody>
      </p:sp>
      <p:grpSp>
        <p:nvGrpSpPr>
          <p:cNvPr id="38" name="组合 37">
            <a:extLst>
              <a:ext uri="{FF2B5EF4-FFF2-40B4-BE49-F238E27FC236}">
                <a16:creationId xmlns="" xmlns:a16="http://schemas.microsoft.com/office/drawing/2014/main" id="{6E6FDE22-FD53-463E-8D12-F49571A3C2CE}"/>
              </a:ext>
            </a:extLst>
          </p:cNvPr>
          <p:cNvGrpSpPr/>
          <p:nvPr/>
        </p:nvGrpSpPr>
        <p:grpSpPr>
          <a:xfrm>
            <a:off x="1473289" y="371367"/>
            <a:ext cx="4260761" cy="804130"/>
            <a:chOff x="7318011" y="1456480"/>
            <a:chExt cx="4260761" cy="804130"/>
          </a:xfrm>
        </p:grpSpPr>
        <p:sp>
          <p:nvSpPr>
            <p:cNvPr id="39" name="文本框 38">
              <a:extLst>
                <a:ext uri="{FF2B5EF4-FFF2-40B4-BE49-F238E27FC236}">
                  <a16:creationId xmlns="" xmlns:a16="http://schemas.microsoft.com/office/drawing/2014/main" id="{3D62C8EE-2F19-46B7-A1A0-BB1CDE4FD081}"/>
                </a:ext>
              </a:extLst>
            </p:cNvPr>
            <p:cNvSpPr txBox="1"/>
            <p:nvPr/>
          </p:nvSpPr>
          <p:spPr>
            <a:xfrm>
              <a:off x="7318011" y="145648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tx1">
                      <a:lumMod val="85000"/>
                      <a:lumOff val="15000"/>
                    </a:schemeClr>
                  </a:solidFill>
                </a:rPr>
                <a:t>发展规划</a:t>
              </a:r>
            </a:p>
          </p:txBody>
        </p:sp>
        <p:sp>
          <p:nvSpPr>
            <p:cNvPr id="40" name="文本框 39">
              <a:extLst>
                <a:ext uri="{FF2B5EF4-FFF2-40B4-BE49-F238E27FC236}">
                  <a16:creationId xmlns="" xmlns:a16="http://schemas.microsoft.com/office/drawing/2014/main" id="{17891259-B5D6-46CA-9025-3388108B5990}"/>
                </a:ext>
              </a:extLst>
            </p:cNvPr>
            <p:cNvSpPr txBox="1"/>
            <p:nvPr/>
          </p:nvSpPr>
          <p:spPr>
            <a:xfrm>
              <a:off x="7318011" y="1984059"/>
              <a:ext cx="4260761"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Century Gothic" panose="020B0502020202020204" pitchFamily="34" charset="0"/>
                  <a:ea typeface="+mj-ea"/>
                </a:rPr>
                <a:t>The user can demonstrate on a projector or computer</a:t>
              </a:r>
            </a:p>
          </p:txBody>
        </p:sp>
      </p:grpSp>
    </p:spTree>
    <p:extLst>
      <p:ext uri="{BB962C8B-B14F-4D97-AF65-F5344CB8AC3E}">
        <p14:creationId xmlns:p14="http://schemas.microsoft.com/office/powerpoint/2010/main" val="3643108997"/>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par>
                          <p:cTn id="28" fill="hold">
                            <p:stCondLst>
                              <p:cond delay="2000"/>
                            </p:stCondLst>
                            <p:childTnLst>
                              <p:par>
                                <p:cTn id="29" presetID="2" presetClass="entr" presetSubtype="2"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1+#ppt_w/2"/>
                                          </p:val>
                                        </p:tav>
                                        <p:tav tm="100000">
                                          <p:val>
                                            <p:strVal val="#ppt_x"/>
                                          </p:val>
                                        </p:tav>
                                      </p:tavLst>
                                    </p:anim>
                                    <p:anim calcmode="lin" valueType="num">
                                      <p:cBhvr additive="base">
                                        <p:cTn id="32" dur="500" fill="hold"/>
                                        <p:tgtEl>
                                          <p:spTgt spid="15"/>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1+#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500" fill="hold"/>
                                        <p:tgtEl>
                                          <p:spTgt spid="25"/>
                                        </p:tgtEl>
                                        <p:attrNameLst>
                                          <p:attrName>ppt_x</p:attrName>
                                        </p:attrNameLst>
                                      </p:cBhvr>
                                      <p:tavLst>
                                        <p:tav tm="0">
                                          <p:val>
                                            <p:strVal val="1+#ppt_w/2"/>
                                          </p:val>
                                        </p:tav>
                                        <p:tav tm="100000">
                                          <p:val>
                                            <p:strVal val="#ppt_x"/>
                                          </p:val>
                                        </p:tav>
                                      </p:tavLst>
                                    </p:anim>
                                    <p:anim calcmode="lin" valueType="num">
                                      <p:cBhvr additive="base">
                                        <p:cTn id="40" dur="500" fill="hold"/>
                                        <p:tgtEl>
                                          <p:spTgt spid="25"/>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additive="base">
                                        <p:cTn id="43" dur="500" fill="hold"/>
                                        <p:tgtEl>
                                          <p:spTgt spid="28"/>
                                        </p:tgtEl>
                                        <p:attrNameLst>
                                          <p:attrName>ppt_x</p:attrName>
                                        </p:attrNameLst>
                                      </p:cBhvr>
                                      <p:tavLst>
                                        <p:tav tm="0">
                                          <p:val>
                                            <p:strVal val="1+#ppt_w/2"/>
                                          </p:val>
                                        </p:tav>
                                        <p:tav tm="100000">
                                          <p:val>
                                            <p:strVal val="#ppt_x"/>
                                          </p:val>
                                        </p:tav>
                                      </p:tavLst>
                                    </p:anim>
                                    <p:anim calcmode="lin" valueType="num">
                                      <p:cBhvr additive="base">
                                        <p:cTn id="44"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874713" y="1696490"/>
            <a:ext cx="10442576" cy="526811"/>
          </a:xfrm>
          <a:prstGeom prst="rect">
            <a:avLst/>
          </a:prstGeom>
          <a:noFill/>
        </p:spPr>
        <p:txBody>
          <a:bodyPr wrap="square" rtlCol="0">
            <a:spAutoFit/>
            <a:scene3d>
              <a:camera prst="orthographicFront"/>
              <a:lightRig rig="threePt" dir="t"/>
            </a:scene3d>
            <a:sp3d contourW="12700"/>
          </a:bodyPr>
          <a:lstStyle/>
          <a:p>
            <a:pPr>
              <a:lnSpc>
                <a:spcPct val="150000"/>
              </a:lnSpc>
              <a:spcBef>
                <a:spcPts val="1200"/>
              </a:spcBef>
            </a:pPr>
            <a:r>
              <a:rPr lang="zh-CN" altLang="en-US" sz="1000" dirty="0">
                <a:solidFill>
                  <a:schemeClr val="tx1">
                    <a:lumMod val="75000"/>
                    <a:lumOff val="25000"/>
                  </a:schemeClr>
                </a:solidFill>
                <a:latin typeface="+mn-ea"/>
              </a:rPr>
              <a:t>您的内容打在这里或者通过复制您的您的内容打在这里或者通过复制您的文本后在这里或者在这里或者通过复制您的您的您的内容打在这里或者通过复制您的您的内容打在这里或者通过复制您的文本后在这里或者在这里或者通过复制您的您的您的内容打在这里或者通过复制您的您的内容打在这里</a:t>
            </a:r>
            <a:endParaRPr lang="en-US" altLang="zh-CN" sz="1000" dirty="0">
              <a:solidFill>
                <a:schemeClr val="tx1">
                  <a:lumMod val="75000"/>
                  <a:lumOff val="25000"/>
                </a:schemeClr>
              </a:solidFill>
              <a:latin typeface="+mn-ea"/>
            </a:endParaRPr>
          </a:p>
        </p:txBody>
      </p:sp>
      <p:sp>
        <p:nvSpPr>
          <p:cNvPr id="6" name="菱形 5"/>
          <p:cNvSpPr/>
          <p:nvPr/>
        </p:nvSpPr>
        <p:spPr>
          <a:xfrm>
            <a:off x="1302500" y="2608130"/>
            <a:ext cx="1332000" cy="1332000"/>
          </a:xfrm>
          <a:prstGeom prst="diamond">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22"/>
          <p:cNvSpPr/>
          <p:nvPr/>
        </p:nvSpPr>
        <p:spPr>
          <a:xfrm>
            <a:off x="1760898" y="3070576"/>
            <a:ext cx="415204" cy="407108"/>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菱形 35"/>
          <p:cNvSpPr/>
          <p:nvPr/>
        </p:nvSpPr>
        <p:spPr>
          <a:xfrm>
            <a:off x="2953500" y="2608130"/>
            <a:ext cx="1332000" cy="1332000"/>
          </a:xfrm>
          <a:prstGeom prst="diamond">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36"/>
          <p:cNvSpPr/>
          <p:nvPr/>
        </p:nvSpPr>
        <p:spPr>
          <a:xfrm>
            <a:off x="3411898" y="3082412"/>
            <a:ext cx="415204" cy="383435"/>
          </a:xfrm>
          <a:custGeom>
            <a:avLst/>
            <a:gdLst>
              <a:gd name="connsiteX0" fmla="*/ 186302 w 608697"/>
              <a:gd name="connsiteY0" fmla="*/ 63862 h 562124"/>
              <a:gd name="connsiteX1" fmla="*/ 204357 w 608697"/>
              <a:gd name="connsiteY1" fmla="*/ 81889 h 562124"/>
              <a:gd name="connsiteX2" fmla="*/ 186302 w 608697"/>
              <a:gd name="connsiteY2" fmla="*/ 99991 h 562124"/>
              <a:gd name="connsiteX3" fmla="*/ 99759 w 608697"/>
              <a:gd name="connsiteY3" fmla="*/ 186326 h 562124"/>
              <a:gd name="connsiteX4" fmla="*/ 81705 w 608697"/>
              <a:gd name="connsiteY4" fmla="*/ 204428 h 562124"/>
              <a:gd name="connsiteX5" fmla="*/ 63650 w 608697"/>
              <a:gd name="connsiteY5" fmla="*/ 186326 h 562124"/>
              <a:gd name="connsiteX6" fmla="*/ 186302 w 608697"/>
              <a:gd name="connsiteY6" fmla="*/ 63862 h 562124"/>
              <a:gd name="connsiteX7" fmla="*/ 175448 w 608697"/>
              <a:gd name="connsiteY7" fmla="*/ 36129 h 562124"/>
              <a:gd name="connsiteX8" fmla="*/ 36179 w 608697"/>
              <a:gd name="connsiteY8" fmla="*/ 175282 h 562124"/>
              <a:gd name="connsiteX9" fmla="*/ 276226 w 608697"/>
              <a:gd name="connsiteY9" fmla="*/ 490611 h 562124"/>
              <a:gd name="connsiteX10" fmla="*/ 276972 w 608697"/>
              <a:gd name="connsiteY10" fmla="*/ 491356 h 562124"/>
              <a:gd name="connsiteX11" fmla="*/ 304349 w 608697"/>
              <a:gd name="connsiteY11" fmla="*/ 518546 h 562124"/>
              <a:gd name="connsiteX12" fmla="*/ 331725 w 608697"/>
              <a:gd name="connsiteY12" fmla="*/ 491356 h 562124"/>
              <a:gd name="connsiteX13" fmla="*/ 332471 w 608697"/>
              <a:gd name="connsiteY13" fmla="*/ 490611 h 562124"/>
              <a:gd name="connsiteX14" fmla="*/ 572518 w 608697"/>
              <a:gd name="connsiteY14" fmla="*/ 175282 h 562124"/>
              <a:gd name="connsiteX15" fmla="*/ 433249 w 608697"/>
              <a:gd name="connsiteY15" fmla="*/ 36129 h 562124"/>
              <a:gd name="connsiteX16" fmla="*/ 318149 w 608697"/>
              <a:gd name="connsiteY16" fmla="*/ 89764 h 562124"/>
              <a:gd name="connsiteX17" fmla="*/ 304349 w 608697"/>
              <a:gd name="connsiteY17" fmla="*/ 96170 h 562124"/>
              <a:gd name="connsiteX18" fmla="*/ 290548 w 608697"/>
              <a:gd name="connsiteY18" fmla="*/ 89764 h 562124"/>
              <a:gd name="connsiteX19" fmla="*/ 175448 w 608697"/>
              <a:gd name="connsiteY19" fmla="*/ 36129 h 562124"/>
              <a:gd name="connsiteX20" fmla="*/ 175448 w 608697"/>
              <a:gd name="connsiteY20" fmla="*/ 0 h 562124"/>
              <a:gd name="connsiteX21" fmla="*/ 304349 w 608697"/>
              <a:gd name="connsiteY21" fmla="*/ 51847 h 562124"/>
              <a:gd name="connsiteX22" fmla="*/ 433249 w 608697"/>
              <a:gd name="connsiteY22" fmla="*/ 0 h 562124"/>
              <a:gd name="connsiteX23" fmla="*/ 608697 w 608697"/>
              <a:gd name="connsiteY23" fmla="*/ 175282 h 562124"/>
              <a:gd name="connsiteX24" fmla="*/ 537309 w 608697"/>
              <a:gd name="connsiteY24" fmla="*/ 342593 h 562124"/>
              <a:gd name="connsiteX25" fmla="*/ 356864 w 608697"/>
              <a:gd name="connsiteY25" fmla="*/ 517354 h 562124"/>
              <a:gd name="connsiteX26" fmla="*/ 317104 w 608697"/>
              <a:gd name="connsiteY26" fmla="*/ 556835 h 562124"/>
              <a:gd name="connsiteX27" fmla="*/ 304349 w 608697"/>
              <a:gd name="connsiteY27" fmla="*/ 562124 h 562124"/>
              <a:gd name="connsiteX28" fmla="*/ 291593 w 608697"/>
              <a:gd name="connsiteY28" fmla="*/ 556835 h 562124"/>
              <a:gd name="connsiteX29" fmla="*/ 251834 w 608697"/>
              <a:gd name="connsiteY29" fmla="*/ 517354 h 562124"/>
              <a:gd name="connsiteX30" fmla="*/ 71388 w 608697"/>
              <a:gd name="connsiteY30" fmla="*/ 342593 h 562124"/>
              <a:gd name="connsiteX31" fmla="*/ 0 w 608697"/>
              <a:gd name="connsiteY31" fmla="*/ 175282 h 562124"/>
              <a:gd name="connsiteX32" fmla="*/ 175448 w 608697"/>
              <a:gd name="connsiteY32" fmla="*/ 0 h 56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08697" h="562124">
                <a:moveTo>
                  <a:pt x="186302" y="63862"/>
                </a:moveTo>
                <a:cubicBezTo>
                  <a:pt x="196225" y="63862"/>
                  <a:pt x="204357" y="71907"/>
                  <a:pt x="204357" y="81889"/>
                </a:cubicBezTo>
                <a:cubicBezTo>
                  <a:pt x="204357" y="91871"/>
                  <a:pt x="196300" y="99991"/>
                  <a:pt x="186302" y="99991"/>
                </a:cubicBezTo>
                <a:cubicBezTo>
                  <a:pt x="137808" y="99991"/>
                  <a:pt x="99759" y="137907"/>
                  <a:pt x="99759" y="186326"/>
                </a:cubicBezTo>
                <a:cubicBezTo>
                  <a:pt x="99759" y="196308"/>
                  <a:pt x="91702" y="204428"/>
                  <a:pt x="81705" y="204428"/>
                </a:cubicBezTo>
                <a:cubicBezTo>
                  <a:pt x="71708" y="204428"/>
                  <a:pt x="63650" y="196308"/>
                  <a:pt x="63650" y="186326"/>
                </a:cubicBezTo>
                <a:cubicBezTo>
                  <a:pt x="63650" y="117645"/>
                  <a:pt x="117516" y="63862"/>
                  <a:pt x="186302" y="63862"/>
                </a:cubicBezTo>
                <a:close/>
                <a:moveTo>
                  <a:pt x="175448" y="36129"/>
                </a:moveTo>
                <a:cubicBezTo>
                  <a:pt x="97347" y="36129"/>
                  <a:pt x="36179" y="97213"/>
                  <a:pt x="36179" y="175282"/>
                </a:cubicBezTo>
                <a:cubicBezTo>
                  <a:pt x="36179" y="273687"/>
                  <a:pt x="122933" y="355182"/>
                  <a:pt x="276226" y="490611"/>
                </a:cubicBezTo>
                <a:cubicBezTo>
                  <a:pt x="276450" y="490834"/>
                  <a:pt x="276748" y="491132"/>
                  <a:pt x="276972" y="491356"/>
                </a:cubicBezTo>
                <a:lnTo>
                  <a:pt x="304349" y="518546"/>
                </a:lnTo>
                <a:lnTo>
                  <a:pt x="331725" y="491356"/>
                </a:lnTo>
                <a:cubicBezTo>
                  <a:pt x="331949" y="491132"/>
                  <a:pt x="332247" y="490834"/>
                  <a:pt x="332471" y="490611"/>
                </a:cubicBezTo>
                <a:cubicBezTo>
                  <a:pt x="485764" y="355182"/>
                  <a:pt x="572518" y="273762"/>
                  <a:pt x="572518" y="175282"/>
                </a:cubicBezTo>
                <a:cubicBezTo>
                  <a:pt x="572518" y="97213"/>
                  <a:pt x="511350" y="36129"/>
                  <a:pt x="433249" y="36129"/>
                </a:cubicBezTo>
                <a:cubicBezTo>
                  <a:pt x="390282" y="36129"/>
                  <a:pt x="346196" y="56689"/>
                  <a:pt x="318149" y="89764"/>
                </a:cubicBezTo>
                <a:cubicBezTo>
                  <a:pt x="314717" y="93861"/>
                  <a:pt x="309645" y="96170"/>
                  <a:pt x="304349" y="96170"/>
                </a:cubicBezTo>
                <a:cubicBezTo>
                  <a:pt x="299052" y="96170"/>
                  <a:pt x="293980" y="93861"/>
                  <a:pt x="290548" y="89764"/>
                </a:cubicBezTo>
                <a:cubicBezTo>
                  <a:pt x="262501" y="56689"/>
                  <a:pt x="218415" y="36129"/>
                  <a:pt x="175448" y="36129"/>
                </a:cubicBezTo>
                <a:close/>
                <a:moveTo>
                  <a:pt x="175448" y="0"/>
                </a:moveTo>
                <a:cubicBezTo>
                  <a:pt x="222891" y="0"/>
                  <a:pt x="269736" y="19145"/>
                  <a:pt x="304349" y="51847"/>
                </a:cubicBezTo>
                <a:cubicBezTo>
                  <a:pt x="338961" y="19145"/>
                  <a:pt x="385807" y="0"/>
                  <a:pt x="433249" y="0"/>
                </a:cubicBezTo>
                <a:cubicBezTo>
                  <a:pt x="531640" y="0"/>
                  <a:pt x="608697" y="77026"/>
                  <a:pt x="608697" y="175282"/>
                </a:cubicBezTo>
                <a:cubicBezTo>
                  <a:pt x="608697" y="230258"/>
                  <a:pt x="586020" y="283446"/>
                  <a:pt x="537309" y="342593"/>
                </a:cubicBezTo>
                <a:cubicBezTo>
                  <a:pt x="494865" y="394291"/>
                  <a:pt x="435711" y="447628"/>
                  <a:pt x="356864" y="517354"/>
                </a:cubicBezTo>
                <a:lnTo>
                  <a:pt x="317104" y="556835"/>
                </a:lnTo>
                <a:cubicBezTo>
                  <a:pt x="313598" y="560336"/>
                  <a:pt x="308973" y="562124"/>
                  <a:pt x="304349" y="562124"/>
                </a:cubicBezTo>
                <a:cubicBezTo>
                  <a:pt x="299724" y="562124"/>
                  <a:pt x="295099" y="560336"/>
                  <a:pt x="291593" y="556835"/>
                </a:cubicBezTo>
                <a:lnTo>
                  <a:pt x="251834" y="517354"/>
                </a:lnTo>
                <a:cubicBezTo>
                  <a:pt x="172986" y="447628"/>
                  <a:pt x="113832" y="394291"/>
                  <a:pt x="71388" y="342593"/>
                </a:cubicBezTo>
                <a:cubicBezTo>
                  <a:pt x="22677" y="283446"/>
                  <a:pt x="0" y="230258"/>
                  <a:pt x="0" y="175282"/>
                </a:cubicBezTo>
                <a:cubicBezTo>
                  <a:pt x="0" y="77026"/>
                  <a:pt x="77057" y="0"/>
                  <a:pt x="17544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菱形 38"/>
          <p:cNvSpPr/>
          <p:nvPr/>
        </p:nvSpPr>
        <p:spPr>
          <a:xfrm>
            <a:off x="4604500" y="2608130"/>
            <a:ext cx="1332000" cy="1332000"/>
          </a:xfrm>
          <a:prstGeom prst="diamond">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39"/>
          <p:cNvSpPr/>
          <p:nvPr/>
        </p:nvSpPr>
        <p:spPr>
          <a:xfrm>
            <a:off x="5062898" y="3066841"/>
            <a:ext cx="415204" cy="414578"/>
          </a:xfrm>
          <a:custGeom>
            <a:avLst/>
            <a:gdLst>
              <a:gd name="connsiteX0" fmla="*/ 506334 w 607638"/>
              <a:gd name="connsiteY0" fmla="*/ 455027 h 606722"/>
              <a:gd name="connsiteX1" fmla="*/ 506334 w 607638"/>
              <a:gd name="connsiteY1" fmla="*/ 505592 h 606722"/>
              <a:gd name="connsiteX2" fmla="*/ 531616 w 607638"/>
              <a:gd name="connsiteY2" fmla="*/ 505592 h 606722"/>
              <a:gd name="connsiteX3" fmla="*/ 556986 w 607638"/>
              <a:gd name="connsiteY3" fmla="*/ 480265 h 606722"/>
              <a:gd name="connsiteX4" fmla="*/ 531616 w 607638"/>
              <a:gd name="connsiteY4" fmla="*/ 455027 h 606722"/>
              <a:gd name="connsiteX5" fmla="*/ 430401 w 607638"/>
              <a:gd name="connsiteY5" fmla="*/ 353896 h 606722"/>
              <a:gd name="connsiteX6" fmla="*/ 405031 w 607638"/>
              <a:gd name="connsiteY6" fmla="*/ 379223 h 606722"/>
              <a:gd name="connsiteX7" fmla="*/ 430401 w 607638"/>
              <a:gd name="connsiteY7" fmla="*/ 404461 h 606722"/>
              <a:gd name="connsiteX8" fmla="*/ 455683 w 607638"/>
              <a:gd name="connsiteY8" fmla="*/ 404461 h 606722"/>
              <a:gd name="connsiteX9" fmla="*/ 455683 w 607638"/>
              <a:gd name="connsiteY9" fmla="*/ 353896 h 606722"/>
              <a:gd name="connsiteX10" fmla="*/ 480964 w 607638"/>
              <a:gd name="connsiteY10" fmla="*/ 252766 h 606722"/>
              <a:gd name="connsiteX11" fmla="*/ 506334 w 607638"/>
              <a:gd name="connsiteY11" fmla="*/ 278093 h 606722"/>
              <a:gd name="connsiteX12" fmla="*/ 506334 w 607638"/>
              <a:gd name="connsiteY12" fmla="*/ 303331 h 606722"/>
              <a:gd name="connsiteX13" fmla="*/ 556986 w 607638"/>
              <a:gd name="connsiteY13" fmla="*/ 303331 h 606722"/>
              <a:gd name="connsiteX14" fmla="*/ 582268 w 607638"/>
              <a:gd name="connsiteY14" fmla="*/ 328658 h 606722"/>
              <a:gd name="connsiteX15" fmla="*/ 556986 w 607638"/>
              <a:gd name="connsiteY15" fmla="*/ 353896 h 606722"/>
              <a:gd name="connsiteX16" fmla="*/ 506334 w 607638"/>
              <a:gd name="connsiteY16" fmla="*/ 353896 h 606722"/>
              <a:gd name="connsiteX17" fmla="*/ 506334 w 607638"/>
              <a:gd name="connsiteY17" fmla="*/ 404461 h 606722"/>
              <a:gd name="connsiteX18" fmla="*/ 531616 w 607638"/>
              <a:gd name="connsiteY18" fmla="*/ 404461 h 606722"/>
              <a:gd name="connsiteX19" fmla="*/ 607638 w 607638"/>
              <a:gd name="connsiteY19" fmla="*/ 480265 h 606722"/>
              <a:gd name="connsiteX20" fmla="*/ 531616 w 607638"/>
              <a:gd name="connsiteY20" fmla="*/ 556157 h 606722"/>
              <a:gd name="connsiteX21" fmla="*/ 506334 w 607638"/>
              <a:gd name="connsiteY21" fmla="*/ 556157 h 606722"/>
              <a:gd name="connsiteX22" fmla="*/ 506334 w 607638"/>
              <a:gd name="connsiteY22" fmla="*/ 581395 h 606722"/>
              <a:gd name="connsiteX23" fmla="*/ 480964 w 607638"/>
              <a:gd name="connsiteY23" fmla="*/ 606722 h 606722"/>
              <a:gd name="connsiteX24" fmla="*/ 455683 w 607638"/>
              <a:gd name="connsiteY24" fmla="*/ 581395 h 606722"/>
              <a:gd name="connsiteX25" fmla="*/ 455683 w 607638"/>
              <a:gd name="connsiteY25" fmla="*/ 556157 h 606722"/>
              <a:gd name="connsiteX26" fmla="*/ 405031 w 607638"/>
              <a:gd name="connsiteY26" fmla="*/ 556157 h 606722"/>
              <a:gd name="connsiteX27" fmla="*/ 379749 w 607638"/>
              <a:gd name="connsiteY27" fmla="*/ 530830 h 606722"/>
              <a:gd name="connsiteX28" fmla="*/ 405031 w 607638"/>
              <a:gd name="connsiteY28" fmla="*/ 505592 h 606722"/>
              <a:gd name="connsiteX29" fmla="*/ 455683 w 607638"/>
              <a:gd name="connsiteY29" fmla="*/ 505592 h 606722"/>
              <a:gd name="connsiteX30" fmla="*/ 455683 w 607638"/>
              <a:gd name="connsiteY30" fmla="*/ 455027 h 606722"/>
              <a:gd name="connsiteX31" fmla="*/ 430401 w 607638"/>
              <a:gd name="connsiteY31" fmla="*/ 455027 h 606722"/>
              <a:gd name="connsiteX32" fmla="*/ 354379 w 607638"/>
              <a:gd name="connsiteY32" fmla="*/ 379223 h 606722"/>
              <a:gd name="connsiteX33" fmla="*/ 430401 w 607638"/>
              <a:gd name="connsiteY33" fmla="*/ 303331 h 606722"/>
              <a:gd name="connsiteX34" fmla="*/ 455683 w 607638"/>
              <a:gd name="connsiteY34" fmla="*/ 303331 h 606722"/>
              <a:gd name="connsiteX35" fmla="*/ 455683 w 607638"/>
              <a:gd name="connsiteY35" fmla="*/ 278093 h 606722"/>
              <a:gd name="connsiteX36" fmla="*/ 480964 w 607638"/>
              <a:gd name="connsiteY36" fmla="*/ 252766 h 606722"/>
              <a:gd name="connsiteX37" fmla="*/ 303759 w 607638"/>
              <a:gd name="connsiteY37" fmla="*/ 151716 h 606722"/>
              <a:gd name="connsiteX38" fmla="*/ 329117 w 607638"/>
              <a:gd name="connsiteY38" fmla="*/ 176950 h 606722"/>
              <a:gd name="connsiteX39" fmla="*/ 329117 w 607638"/>
              <a:gd name="connsiteY39" fmla="*/ 303301 h 606722"/>
              <a:gd name="connsiteX40" fmla="*/ 303759 w 607638"/>
              <a:gd name="connsiteY40" fmla="*/ 328624 h 606722"/>
              <a:gd name="connsiteX41" fmla="*/ 227862 w 607638"/>
              <a:gd name="connsiteY41" fmla="*/ 328624 h 606722"/>
              <a:gd name="connsiteX42" fmla="*/ 202593 w 607638"/>
              <a:gd name="connsiteY42" fmla="*/ 303301 h 606722"/>
              <a:gd name="connsiteX43" fmla="*/ 227862 w 607638"/>
              <a:gd name="connsiteY43" fmla="*/ 278066 h 606722"/>
              <a:gd name="connsiteX44" fmla="*/ 278490 w 607638"/>
              <a:gd name="connsiteY44" fmla="*/ 278066 h 606722"/>
              <a:gd name="connsiteX45" fmla="*/ 278490 w 607638"/>
              <a:gd name="connsiteY45" fmla="*/ 176950 h 606722"/>
              <a:gd name="connsiteX46" fmla="*/ 303759 w 607638"/>
              <a:gd name="connsiteY46" fmla="*/ 151716 h 606722"/>
              <a:gd name="connsiteX47" fmla="*/ 303762 w 607638"/>
              <a:gd name="connsiteY47" fmla="*/ 0 h 606722"/>
              <a:gd name="connsiteX48" fmla="*/ 606634 w 607638"/>
              <a:gd name="connsiteY48" fmla="*/ 220667 h 606722"/>
              <a:gd name="connsiteX49" fmla="*/ 589190 w 607638"/>
              <a:gd name="connsiteY49" fmla="*/ 251860 h 606722"/>
              <a:gd name="connsiteX50" fmla="*/ 557950 w 607638"/>
              <a:gd name="connsiteY50" fmla="*/ 234353 h 606722"/>
              <a:gd name="connsiteX51" fmla="*/ 303762 w 607638"/>
              <a:gd name="connsiteY51" fmla="*/ 50568 h 606722"/>
              <a:gd name="connsiteX52" fmla="*/ 50642 w 607638"/>
              <a:gd name="connsiteY52" fmla="*/ 303317 h 606722"/>
              <a:gd name="connsiteX53" fmla="*/ 303762 w 607638"/>
              <a:gd name="connsiteY53" fmla="*/ 556154 h 606722"/>
              <a:gd name="connsiteX54" fmla="*/ 329127 w 607638"/>
              <a:gd name="connsiteY54" fmla="*/ 581394 h 606722"/>
              <a:gd name="connsiteX55" fmla="*/ 303762 w 607638"/>
              <a:gd name="connsiteY55" fmla="*/ 606722 h 606722"/>
              <a:gd name="connsiteX56" fmla="*/ 0 w 607638"/>
              <a:gd name="connsiteY56" fmla="*/ 303317 h 606722"/>
              <a:gd name="connsiteX57" fmla="*/ 303762 w 607638"/>
              <a:gd name="connsiteY5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7638" h="606722">
                <a:moveTo>
                  <a:pt x="506334" y="455027"/>
                </a:moveTo>
                <a:lnTo>
                  <a:pt x="506334" y="505592"/>
                </a:lnTo>
                <a:lnTo>
                  <a:pt x="531616" y="505592"/>
                </a:lnTo>
                <a:cubicBezTo>
                  <a:pt x="545592" y="505592"/>
                  <a:pt x="556986" y="494217"/>
                  <a:pt x="556986" y="480265"/>
                </a:cubicBezTo>
                <a:cubicBezTo>
                  <a:pt x="556986" y="466401"/>
                  <a:pt x="545592" y="455027"/>
                  <a:pt x="531616" y="455027"/>
                </a:cubicBezTo>
                <a:close/>
                <a:moveTo>
                  <a:pt x="430401" y="353896"/>
                </a:moveTo>
                <a:cubicBezTo>
                  <a:pt x="416425" y="353896"/>
                  <a:pt x="405031" y="365271"/>
                  <a:pt x="405031" y="379223"/>
                </a:cubicBezTo>
                <a:cubicBezTo>
                  <a:pt x="405031" y="393087"/>
                  <a:pt x="416425" y="404461"/>
                  <a:pt x="430401" y="404461"/>
                </a:cubicBezTo>
                <a:lnTo>
                  <a:pt x="455683" y="404461"/>
                </a:lnTo>
                <a:lnTo>
                  <a:pt x="455683" y="353896"/>
                </a:lnTo>
                <a:close/>
                <a:moveTo>
                  <a:pt x="480964" y="252766"/>
                </a:moveTo>
                <a:cubicBezTo>
                  <a:pt x="495029" y="252766"/>
                  <a:pt x="506334" y="264141"/>
                  <a:pt x="506334" y="278093"/>
                </a:cubicBezTo>
                <a:lnTo>
                  <a:pt x="506334" y="303331"/>
                </a:lnTo>
                <a:lnTo>
                  <a:pt x="556986" y="303331"/>
                </a:lnTo>
                <a:cubicBezTo>
                  <a:pt x="570962" y="303331"/>
                  <a:pt x="582268" y="314706"/>
                  <a:pt x="582268" y="328658"/>
                </a:cubicBezTo>
                <a:cubicBezTo>
                  <a:pt x="582268" y="342610"/>
                  <a:pt x="570962" y="353896"/>
                  <a:pt x="556986" y="353896"/>
                </a:cubicBezTo>
                <a:lnTo>
                  <a:pt x="506334" y="353896"/>
                </a:lnTo>
                <a:lnTo>
                  <a:pt x="506334" y="404461"/>
                </a:lnTo>
                <a:lnTo>
                  <a:pt x="531616" y="404461"/>
                </a:lnTo>
                <a:cubicBezTo>
                  <a:pt x="573544" y="404461"/>
                  <a:pt x="607638" y="438497"/>
                  <a:pt x="607638" y="480265"/>
                </a:cubicBezTo>
                <a:cubicBezTo>
                  <a:pt x="607638" y="522121"/>
                  <a:pt x="573544" y="556157"/>
                  <a:pt x="531616" y="556157"/>
                </a:cubicBezTo>
                <a:lnTo>
                  <a:pt x="506334" y="556157"/>
                </a:lnTo>
                <a:lnTo>
                  <a:pt x="506334" y="581395"/>
                </a:lnTo>
                <a:cubicBezTo>
                  <a:pt x="506334" y="595347"/>
                  <a:pt x="495029" y="606722"/>
                  <a:pt x="480964" y="606722"/>
                </a:cubicBezTo>
                <a:cubicBezTo>
                  <a:pt x="466988" y="606722"/>
                  <a:pt x="455683" y="595347"/>
                  <a:pt x="455683" y="581395"/>
                </a:cubicBezTo>
                <a:lnTo>
                  <a:pt x="455683" y="556157"/>
                </a:lnTo>
                <a:lnTo>
                  <a:pt x="405031" y="556157"/>
                </a:lnTo>
                <a:cubicBezTo>
                  <a:pt x="391055" y="556157"/>
                  <a:pt x="379749" y="544782"/>
                  <a:pt x="379749" y="530830"/>
                </a:cubicBezTo>
                <a:cubicBezTo>
                  <a:pt x="379749" y="516878"/>
                  <a:pt x="391055" y="505592"/>
                  <a:pt x="405031" y="505592"/>
                </a:cubicBezTo>
                <a:lnTo>
                  <a:pt x="455683" y="505592"/>
                </a:lnTo>
                <a:lnTo>
                  <a:pt x="455683" y="455027"/>
                </a:lnTo>
                <a:lnTo>
                  <a:pt x="430401" y="455027"/>
                </a:lnTo>
                <a:cubicBezTo>
                  <a:pt x="388473" y="455027"/>
                  <a:pt x="354379" y="420991"/>
                  <a:pt x="354379" y="379223"/>
                </a:cubicBezTo>
                <a:cubicBezTo>
                  <a:pt x="354379" y="337367"/>
                  <a:pt x="388473" y="303331"/>
                  <a:pt x="430401" y="303331"/>
                </a:cubicBezTo>
                <a:lnTo>
                  <a:pt x="455683" y="303331"/>
                </a:lnTo>
                <a:lnTo>
                  <a:pt x="455683" y="278093"/>
                </a:lnTo>
                <a:cubicBezTo>
                  <a:pt x="455683" y="264141"/>
                  <a:pt x="466988" y="252766"/>
                  <a:pt x="480964" y="252766"/>
                </a:cubicBezTo>
                <a:close/>
                <a:moveTo>
                  <a:pt x="303759" y="151716"/>
                </a:moveTo>
                <a:cubicBezTo>
                  <a:pt x="317817" y="151716"/>
                  <a:pt x="329117" y="163000"/>
                  <a:pt x="329117" y="176950"/>
                </a:cubicBezTo>
                <a:lnTo>
                  <a:pt x="329117" y="303301"/>
                </a:lnTo>
                <a:cubicBezTo>
                  <a:pt x="329117" y="317251"/>
                  <a:pt x="317817" y="328624"/>
                  <a:pt x="303759" y="328624"/>
                </a:cubicBezTo>
                <a:lnTo>
                  <a:pt x="227862" y="328624"/>
                </a:lnTo>
                <a:cubicBezTo>
                  <a:pt x="213893" y="328624"/>
                  <a:pt x="202593" y="317251"/>
                  <a:pt x="202593" y="303301"/>
                </a:cubicBezTo>
                <a:cubicBezTo>
                  <a:pt x="202593" y="289351"/>
                  <a:pt x="213893" y="278066"/>
                  <a:pt x="227862" y="278066"/>
                </a:cubicBezTo>
                <a:lnTo>
                  <a:pt x="278490" y="278066"/>
                </a:lnTo>
                <a:lnTo>
                  <a:pt x="278490" y="176950"/>
                </a:lnTo>
                <a:cubicBezTo>
                  <a:pt x="278490" y="163000"/>
                  <a:pt x="289790" y="151716"/>
                  <a:pt x="303759" y="151716"/>
                </a:cubicBezTo>
                <a:close/>
                <a:moveTo>
                  <a:pt x="303762" y="0"/>
                </a:moveTo>
                <a:cubicBezTo>
                  <a:pt x="443049" y="0"/>
                  <a:pt x="570410" y="92781"/>
                  <a:pt x="606634" y="220667"/>
                </a:cubicBezTo>
                <a:cubicBezTo>
                  <a:pt x="610461" y="234086"/>
                  <a:pt x="602629" y="248039"/>
                  <a:pt x="589190" y="251860"/>
                </a:cubicBezTo>
                <a:cubicBezTo>
                  <a:pt x="575839" y="255504"/>
                  <a:pt x="561688" y="247861"/>
                  <a:pt x="557950" y="234353"/>
                </a:cubicBezTo>
                <a:cubicBezTo>
                  <a:pt x="527779" y="127885"/>
                  <a:pt x="420888" y="50568"/>
                  <a:pt x="303762" y="50568"/>
                </a:cubicBezTo>
                <a:cubicBezTo>
                  <a:pt x="164208" y="50568"/>
                  <a:pt x="50642" y="163967"/>
                  <a:pt x="50642" y="303317"/>
                </a:cubicBezTo>
                <a:cubicBezTo>
                  <a:pt x="50642" y="442755"/>
                  <a:pt x="164208" y="556154"/>
                  <a:pt x="303762" y="556154"/>
                </a:cubicBezTo>
                <a:cubicBezTo>
                  <a:pt x="317824" y="556154"/>
                  <a:pt x="329127" y="567441"/>
                  <a:pt x="329127" y="581394"/>
                </a:cubicBezTo>
                <a:cubicBezTo>
                  <a:pt x="329127" y="595347"/>
                  <a:pt x="317824" y="606722"/>
                  <a:pt x="303762" y="606722"/>
                </a:cubicBezTo>
                <a:cubicBezTo>
                  <a:pt x="136261" y="606722"/>
                  <a:pt x="0" y="470661"/>
                  <a:pt x="0" y="303317"/>
                </a:cubicBezTo>
                <a:cubicBezTo>
                  <a:pt x="0" y="136061"/>
                  <a:pt x="136261" y="0"/>
                  <a:pt x="30376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菱形 41"/>
          <p:cNvSpPr/>
          <p:nvPr/>
        </p:nvSpPr>
        <p:spPr>
          <a:xfrm>
            <a:off x="6255500" y="2608130"/>
            <a:ext cx="1332000" cy="1332000"/>
          </a:xfrm>
          <a:prstGeom prst="diamond">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42"/>
          <p:cNvSpPr/>
          <p:nvPr/>
        </p:nvSpPr>
        <p:spPr>
          <a:xfrm>
            <a:off x="6713899" y="3144354"/>
            <a:ext cx="415203" cy="259551"/>
          </a:xfrm>
          <a:custGeom>
            <a:avLst/>
            <a:gdLst>
              <a:gd name="connsiteX0" fmla="*/ 218748 w 607427"/>
              <a:gd name="connsiteY0" fmla="*/ 211767 h 379713"/>
              <a:gd name="connsiteX1" fmla="*/ 303678 w 607427"/>
              <a:gd name="connsiteY1" fmla="*/ 286283 h 379713"/>
              <a:gd name="connsiteX2" fmla="*/ 388608 w 607427"/>
              <a:gd name="connsiteY2" fmla="*/ 211767 h 379713"/>
              <a:gd name="connsiteX3" fmla="*/ 580118 w 607427"/>
              <a:gd name="connsiteY3" fmla="*/ 379713 h 379713"/>
              <a:gd name="connsiteX4" fmla="*/ 27238 w 607427"/>
              <a:gd name="connsiteY4" fmla="*/ 379713 h 379713"/>
              <a:gd name="connsiteX5" fmla="*/ 607427 w 607427"/>
              <a:gd name="connsiteY5" fmla="*/ 19970 h 379713"/>
              <a:gd name="connsiteX6" fmla="*/ 607427 w 607427"/>
              <a:gd name="connsiteY6" fmla="*/ 359531 h 379713"/>
              <a:gd name="connsiteX7" fmla="*/ 413725 w 607427"/>
              <a:gd name="connsiteY7" fmla="*/ 189751 h 379713"/>
              <a:gd name="connsiteX8" fmla="*/ 0 w 607427"/>
              <a:gd name="connsiteY8" fmla="*/ 19970 h 379713"/>
              <a:gd name="connsiteX9" fmla="*/ 193561 w 607427"/>
              <a:gd name="connsiteY9" fmla="*/ 189751 h 379713"/>
              <a:gd name="connsiteX10" fmla="*/ 0 w 607427"/>
              <a:gd name="connsiteY10" fmla="*/ 359531 h 379713"/>
              <a:gd name="connsiteX11" fmla="*/ 27379 w 607427"/>
              <a:gd name="connsiteY11" fmla="*/ 0 h 379713"/>
              <a:gd name="connsiteX12" fmla="*/ 579906 w 607427"/>
              <a:gd name="connsiteY12" fmla="*/ 0 h 379713"/>
              <a:gd name="connsiteX13" fmla="*/ 303694 w 607427"/>
              <a:gd name="connsiteY13" fmla="*/ 242251 h 379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7427" h="379713">
                <a:moveTo>
                  <a:pt x="218748" y="211767"/>
                </a:moveTo>
                <a:lnTo>
                  <a:pt x="303678" y="286283"/>
                </a:lnTo>
                <a:lnTo>
                  <a:pt x="388608" y="211767"/>
                </a:lnTo>
                <a:lnTo>
                  <a:pt x="580118" y="379713"/>
                </a:lnTo>
                <a:lnTo>
                  <a:pt x="27238" y="379713"/>
                </a:lnTo>
                <a:close/>
                <a:moveTo>
                  <a:pt x="607427" y="19970"/>
                </a:moveTo>
                <a:lnTo>
                  <a:pt x="607427" y="359531"/>
                </a:lnTo>
                <a:lnTo>
                  <a:pt x="413725" y="189751"/>
                </a:lnTo>
                <a:close/>
                <a:moveTo>
                  <a:pt x="0" y="19970"/>
                </a:moveTo>
                <a:lnTo>
                  <a:pt x="193561" y="189751"/>
                </a:lnTo>
                <a:lnTo>
                  <a:pt x="0" y="359531"/>
                </a:lnTo>
                <a:close/>
                <a:moveTo>
                  <a:pt x="27379" y="0"/>
                </a:moveTo>
                <a:lnTo>
                  <a:pt x="579906" y="0"/>
                </a:lnTo>
                <a:lnTo>
                  <a:pt x="303694" y="24225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菱形 44"/>
          <p:cNvSpPr/>
          <p:nvPr/>
        </p:nvSpPr>
        <p:spPr>
          <a:xfrm>
            <a:off x="7906500" y="2608130"/>
            <a:ext cx="1332000" cy="1332000"/>
          </a:xfrm>
          <a:prstGeom prst="diamond">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45"/>
          <p:cNvSpPr/>
          <p:nvPr/>
        </p:nvSpPr>
        <p:spPr>
          <a:xfrm>
            <a:off x="8364898" y="3066866"/>
            <a:ext cx="415204" cy="414527"/>
          </a:xfrm>
          <a:custGeom>
            <a:avLst/>
            <a:gdLst>
              <a:gd name="connsiteX0" fmla="*/ 140017 w 606581"/>
              <a:gd name="connsiteY0" fmla="*/ 411043 h 605592"/>
              <a:gd name="connsiteX1" fmla="*/ 178821 w 606581"/>
              <a:gd name="connsiteY1" fmla="*/ 427078 h 605592"/>
              <a:gd name="connsiteX2" fmla="*/ 178821 w 606581"/>
              <a:gd name="connsiteY2" fmla="*/ 504564 h 605592"/>
              <a:gd name="connsiteX3" fmla="*/ 93692 w 606581"/>
              <a:gd name="connsiteY3" fmla="*/ 589557 h 605592"/>
              <a:gd name="connsiteX4" fmla="*/ 54887 w 606581"/>
              <a:gd name="connsiteY4" fmla="*/ 605592 h 605592"/>
              <a:gd name="connsiteX5" fmla="*/ 16083 w 606581"/>
              <a:gd name="connsiteY5" fmla="*/ 589557 h 605592"/>
              <a:gd name="connsiteX6" fmla="*/ 16083 w 606581"/>
              <a:gd name="connsiteY6" fmla="*/ 511979 h 605592"/>
              <a:gd name="connsiteX7" fmla="*/ 101212 w 606581"/>
              <a:gd name="connsiteY7" fmla="*/ 427078 h 605592"/>
              <a:gd name="connsiteX8" fmla="*/ 140017 w 606581"/>
              <a:gd name="connsiteY8" fmla="*/ 411043 h 605592"/>
              <a:gd name="connsiteX9" fmla="*/ 382501 w 606581"/>
              <a:gd name="connsiteY9" fmla="*/ 49537 h 605592"/>
              <a:gd name="connsiteX10" fmla="*/ 557044 w 606581"/>
              <a:gd name="connsiteY10" fmla="*/ 223798 h 605592"/>
              <a:gd name="connsiteX11" fmla="*/ 382501 w 606581"/>
              <a:gd name="connsiteY11" fmla="*/ 398059 h 605592"/>
              <a:gd name="connsiteX12" fmla="*/ 207957 w 606581"/>
              <a:gd name="connsiteY12" fmla="*/ 223798 h 605592"/>
              <a:gd name="connsiteX13" fmla="*/ 382501 w 606581"/>
              <a:gd name="connsiteY13" fmla="*/ 49537 h 605592"/>
              <a:gd name="connsiteX14" fmla="*/ 382536 w 606581"/>
              <a:gd name="connsiteY14" fmla="*/ 24750 h 605592"/>
              <a:gd name="connsiteX15" fmla="*/ 304914 w 606581"/>
              <a:gd name="connsiteY15" fmla="*/ 40417 h 605592"/>
              <a:gd name="connsiteX16" fmla="*/ 241591 w 606581"/>
              <a:gd name="connsiteY16" fmla="*/ 83058 h 605592"/>
              <a:gd name="connsiteX17" fmla="*/ 198880 w 606581"/>
              <a:gd name="connsiteY17" fmla="*/ 146278 h 605592"/>
              <a:gd name="connsiteX18" fmla="*/ 183189 w 606581"/>
              <a:gd name="connsiteY18" fmla="*/ 223774 h 605592"/>
              <a:gd name="connsiteX19" fmla="*/ 198880 w 606581"/>
              <a:gd name="connsiteY19" fmla="*/ 301177 h 605592"/>
              <a:gd name="connsiteX20" fmla="*/ 241591 w 606581"/>
              <a:gd name="connsiteY20" fmla="*/ 364490 h 605592"/>
              <a:gd name="connsiteX21" fmla="*/ 304914 w 606581"/>
              <a:gd name="connsiteY21" fmla="*/ 407131 h 605592"/>
              <a:gd name="connsiteX22" fmla="*/ 382536 w 606581"/>
              <a:gd name="connsiteY22" fmla="*/ 422705 h 605592"/>
              <a:gd name="connsiteX23" fmla="*/ 460158 w 606581"/>
              <a:gd name="connsiteY23" fmla="*/ 407131 h 605592"/>
              <a:gd name="connsiteX24" fmla="*/ 523481 w 606581"/>
              <a:gd name="connsiteY24" fmla="*/ 364490 h 605592"/>
              <a:gd name="connsiteX25" fmla="*/ 566192 w 606581"/>
              <a:gd name="connsiteY25" fmla="*/ 301177 h 605592"/>
              <a:gd name="connsiteX26" fmla="*/ 581883 w 606581"/>
              <a:gd name="connsiteY26" fmla="*/ 223774 h 605592"/>
              <a:gd name="connsiteX27" fmla="*/ 566192 w 606581"/>
              <a:gd name="connsiteY27" fmla="*/ 146278 h 605592"/>
              <a:gd name="connsiteX28" fmla="*/ 523481 w 606581"/>
              <a:gd name="connsiteY28" fmla="*/ 83058 h 605592"/>
              <a:gd name="connsiteX29" fmla="*/ 460158 w 606581"/>
              <a:gd name="connsiteY29" fmla="*/ 40417 h 605592"/>
              <a:gd name="connsiteX30" fmla="*/ 382536 w 606581"/>
              <a:gd name="connsiteY30" fmla="*/ 24750 h 605592"/>
              <a:gd name="connsiteX31" fmla="*/ 382536 w 606581"/>
              <a:gd name="connsiteY31" fmla="*/ 0 h 605592"/>
              <a:gd name="connsiteX32" fmla="*/ 469721 w 606581"/>
              <a:gd name="connsiteY32" fmla="*/ 17613 h 605592"/>
              <a:gd name="connsiteX33" fmla="*/ 540937 w 606581"/>
              <a:gd name="connsiteY33" fmla="*/ 65538 h 605592"/>
              <a:gd name="connsiteX34" fmla="*/ 588940 w 606581"/>
              <a:gd name="connsiteY34" fmla="*/ 136637 h 605592"/>
              <a:gd name="connsiteX35" fmla="*/ 606581 w 606581"/>
              <a:gd name="connsiteY35" fmla="*/ 223774 h 605592"/>
              <a:gd name="connsiteX36" fmla="*/ 588940 w 606581"/>
              <a:gd name="connsiteY36" fmla="*/ 310818 h 605592"/>
              <a:gd name="connsiteX37" fmla="*/ 540937 w 606581"/>
              <a:gd name="connsiteY37" fmla="*/ 381917 h 605592"/>
              <a:gd name="connsiteX38" fmla="*/ 469721 w 606581"/>
              <a:gd name="connsiteY38" fmla="*/ 429842 h 605592"/>
              <a:gd name="connsiteX39" fmla="*/ 382536 w 606581"/>
              <a:gd name="connsiteY39" fmla="*/ 447455 h 605592"/>
              <a:gd name="connsiteX40" fmla="*/ 295258 w 606581"/>
              <a:gd name="connsiteY40" fmla="*/ 429842 h 605592"/>
              <a:gd name="connsiteX41" fmla="*/ 240105 w 606581"/>
              <a:gd name="connsiteY41" fmla="*/ 396471 h 605592"/>
              <a:gd name="connsiteX42" fmla="*/ 209558 w 606581"/>
              <a:gd name="connsiteY42" fmla="*/ 427061 h 605592"/>
              <a:gd name="connsiteX43" fmla="*/ 196373 w 606581"/>
              <a:gd name="connsiteY43" fmla="*/ 409541 h 605592"/>
              <a:gd name="connsiteX44" fmla="*/ 178918 w 606581"/>
              <a:gd name="connsiteY44" fmla="*/ 396378 h 605592"/>
              <a:gd name="connsiteX45" fmla="*/ 209465 w 606581"/>
              <a:gd name="connsiteY45" fmla="*/ 365880 h 605592"/>
              <a:gd name="connsiteX46" fmla="*/ 176040 w 606581"/>
              <a:gd name="connsiteY46" fmla="*/ 310818 h 605592"/>
              <a:gd name="connsiteX47" fmla="*/ 158491 w 606581"/>
              <a:gd name="connsiteY47" fmla="*/ 223774 h 605592"/>
              <a:gd name="connsiteX48" fmla="*/ 176040 w 606581"/>
              <a:gd name="connsiteY48" fmla="*/ 136637 h 605592"/>
              <a:gd name="connsiteX49" fmla="*/ 224043 w 606581"/>
              <a:gd name="connsiteY49" fmla="*/ 65538 h 605592"/>
              <a:gd name="connsiteX50" fmla="*/ 295258 w 606581"/>
              <a:gd name="connsiteY50" fmla="*/ 17613 h 605592"/>
              <a:gd name="connsiteX51" fmla="*/ 382536 w 606581"/>
              <a:gd name="connsiteY51"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6581" h="605592">
                <a:moveTo>
                  <a:pt x="140017" y="411043"/>
                </a:moveTo>
                <a:cubicBezTo>
                  <a:pt x="154035" y="411043"/>
                  <a:pt x="168053" y="416326"/>
                  <a:pt x="178821" y="427078"/>
                </a:cubicBezTo>
                <a:cubicBezTo>
                  <a:pt x="200266" y="448488"/>
                  <a:pt x="200266" y="483153"/>
                  <a:pt x="178821" y="504564"/>
                </a:cubicBezTo>
                <a:lnTo>
                  <a:pt x="93692" y="589557"/>
                </a:lnTo>
                <a:cubicBezTo>
                  <a:pt x="83016" y="600216"/>
                  <a:pt x="68905" y="605592"/>
                  <a:pt x="54887" y="605592"/>
                </a:cubicBezTo>
                <a:cubicBezTo>
                  <a:pt x="40870" y="605592"/>
                  <a:pt x="26759" y="600216"/>
                  <a:pt x="16083" y="589557"/>
                </a:cubicBezTo>
                <a:cubicBezTo>
                  <a:pt x="-5362" y="568147"/>
                  <a:pt x="-5362" y="533389"/>
                  <a:pt x="16083" y="511979"/>
                </a:cubicBezTo>
                <a:lnTo>
                  <a:pt x="101212" y="427078"/>
                </a:lnTo>
                <a:cubicBezTo>
                  <a:pt x="111888" y="416326"/>
                  <a:pt x="125999" y="411043"/>
                  <a:pt x="140017" y="411043"/>
                </a:cubicBezTo>
                <a:close/>
                <a:moveTo>
                  <a:pt x="382501" y="49537"/>
                </a:moveTo>
                <a:cubicBezTo>
                  <a:pt x="478871" y="49537"/>
                  <a:pt x="557044" y="127491"/>
                  <a:pt x="557044" y="223798"/>
                </a:cubicBezTo>
                <a:cubicBezTo>
                  <a:pt x="557044" y="320012"/>
                  <a:pt x="478871" y="398059"/>
                  <a:pt x="382501" y="398059"/>
                </a:cubicBezTo>
                <a:cubicBezTo>
                  <a:pt x="286130" y="398059"/>
                  <a:pt x="207957" y="320012"/>
                  <a:pt x="207957" y="223798"/>
                </a:cubicBezTo>
                <a:cubicBezTo>
                  <a:pt x="207957" y="127491"/>
                  <a:pt x="286130" y="49537"/>
                  <a:pt x="382501" y="49537"/>
                </a:cubicBezTo>
                <a:close/>
                <a:moveTo>
                  <a:pt x="382536" y="24750"/>
                </a:moveTo>
                <a:cubicBezTo>
                  <a:pt x="355610" y="24750"/>
                  <a:pt x="329519" y="30034"/>
                  <a:pt x="304914" y="40417"/>
                </a:cubicBezTo>
                <a:cubicBezTo>
                  <a:pt x="281238" y="50428"/>
                  <a:pt x="259882" y="64796"/>
                  <a:pt x="241591" y="83058"/>
                </a:cubicBezTo>
                <a:cubicBezTo>
                  <a:pt x="223300" y="101319"/>
                  <a:pt x="208908" y="122547"/>
                  <a:pt x="198880" y="146278"/>
                </a:cubicBezTo>
                <a:cubicBezTo>
                  <a:pt x="188481" y="170843"/>
                  <a:pt x="183189" y="196891"/>
                  <a:pt x="183189" y="223774"/>
                </a:cubicBezTo>
                <a:cubicBezTo>
                  <a:pt x="183189" y="250564"/>
                  <a:pt x="188481" y="276705"/>
                  <a:pt x="198880" y="301177"/>
                </a:cubicBezTo>
                <a:cubicBezTo>
                  <a:pt x="208908" y="324908"/>
                  <a:pt x="223300" y="346228"/>
                  <a:pt x="241591" y="364490"/>
                </a:cubicBezTo>
                <a:cubicBezTo>
                  <a:pt x="259882" y="382752"/>
                  <a:pt x="281238" y="397027"/>
                  <a:pt x="304914" y="407131"/>
                </a:cubicBezTo>
                <a:cubicBezTo>
                  <a:pt x="329519" y="417513"/>
                  <a:pt x="355610" y="422705"/>
                  <a:pt x="382536" y="422705"/>
                </a:cubicBezTo>
                <a:cubicBezTo>
                  <a:pt x="409462" y="422705"/>
                  <a:pt x="435553" y="417513"/>
                  <a:pt x="460158" y="407131"/>
                </a:cubicBezTo>
                <a:cubicBezTo>
                  <a:pt x="483834" y="397027"/>
                  <a:pt x="505190" y="382752"/>
                  <a:pt x="523481" y="364490"/>
                </a:cubicBezTo>
                <a:cubicBezTo>
                  <a:pt x="541772" y="346228"/>
                  <a:pt x="556164" y="324908"/>
                  <a:pt x="566192" y="301177"/>
                </a:cubicBezTo>
                <a:cubicBezTo>
                  <a:pt x="576591" y="276705"/>
                  <a:pt x="581883" y="250564"/>
                  <a:pt x="581883" y="223774"/>
                </a:cubicBezTo>
                <a:cubicBezTo>
                  <a:pt x="581883" y="196891"/>
                  <a:pt x="576591" y="170843"/>
                  <a:pt x="566192" y="146278"/>
                </a:cubicBezTo>
                <a:cubicBezTo>
                  <a:pt x="556164" y="122547"/>
                  <a:pt x="541772" y="101319"/>
                  <a:pt x="523481" y="83058"/>
                </a:cubicBezTo>
                <a:cubicBezTo>
                  <a:pt x="505190" y="64796"/>
                  <a:pt x="483834" y="50428"/>
                  <a:pt x="460158" y="40417"/>
                </a:cubicBezTo>
                <a:cubicBezTo>
                  <a:pt x="435553" y="30034"/>
                  <a:pt x="409462" y="24750"/>
                  <a:pt x="382536" y="24750"/>
                </a:cubicBezTo>
                <a:close/>
                <a:moveTo>
                  <a:pt x="382536" y="0"/>
                </a:moveTo>
                <a:cubicBezTo>
                  <a:pt x="412712" y="0"/>
                  <a:pt x="442145" y="5933"/>
                  <a:pt x="469721" y="17613"/>
                </a:cubicBezTo>
                <a:cubicBezTo>
                  <a:pt x="496462" y="28922"/>
                  <a:pt x="520417" y="45051"/>
                  <a:pt x="540937" y="65538"/>
                </a:cubicBezTo>
                <a:cubicBezTo>
                  <a:pt x="561549" y="86117"/>
                  <a:pt x="577705" y="110033"/>
                  <a:pt x="588940" y="136637"/>
                </a:cubicBezTo>
                <a:cubicBezTo>
                  <a:pt x="600639" y="164262"/>
                  <a:pt x="606581" y="193554"/>
                  <a:pt x="606581" y="223774"/>
                </a:cubicBezTo>
                <a:cubicBezTo>
                  <a:pt x="606581" y="253901"/>
                  <a:pt x="600639" y="283194"/>
                  <a:pt x="588940" y="310818"/>
                </a:cubicBezTo>
                <a:cubicBezTo>
                  <a:pt x="577705" y="337515"/>
                  <a:pt x="561549" y="361431"/>
                  <a:pt x="540937" y="381917"/>
                </a:cubicBezTo>
                <a:cubicBezTo>
                  <a:pt x="520417" y="402496"/>
                  <a:pt x="496462" y="418626"/>
                  <a:pt x="469721" y="429842"/>
                </a:cubicBezTo>
                <a:cubicBezTo>
                  <a:pt x="442145" y="441522"/>
                  <a:pt x="412805" y="447455"/>
                  <a:pt x="382536" y="447455"/>
                </a:cubicBezTo>
                <a:cubicBezTo>
                  <a:pt x="352267" y="447455"/>
                  <a:pt x="322927" y="441522"/>
                  <a:pt x="295258" y="429842"/>
                </a:cubicBezTo>
                <a:cubicBezTo>
                  <a:pt x="275295" y="421407"/>
                  <a:pt x="256818" y="410190"/>
                  <a:pt x="240105" y="396471"/>
                </a:cubicBezTo>
                <a:lnTo>
                  <a:pt x="209558" y="427061"/>
                </a:lnTo>
                <a:cubicBezTo>
                  <a:pt x="206030" y="420758"/>
                  <a:pt x="201666" y="414918"/>
                  <a:pt x="196373" y="409541"/>
                </a:cubicBezTo>
                <a:cubicBezTo>
                  <a:pt x="191081" y="404350"/>
                  <a:pt x="185232" y="399901"/>
                  <a:pt x="178918" y="396378"/>
                </a:cubicBezTo>
                <a:lnTo>
                  <a:pt x="209465" y="365880"/>
                </a:lnTo>
                <a:cubicBezTo>
                  <a:pt x="195724" y="349287"/>
                  <a:pt x="184582" y="330840"/>
                  <a:pt x="176040" y="310818"/>
                </a:cubicBezTo>
                <a:cubicBezTo>
                  <a:pt x="164341" y="283194"/>
                  <a:pt x="158491" y="253901"/>
                  <a:pt x="158491" y="223774"/>
                </a:cubicBezTo>
                <a:cubicBezTo>
                  <a:pt x="158491" y="193554"/>
                  <a:pt x="164341" y="164262"/>
                  <a:pt x="176040" y="136637"/>
                </a:cubicBezTo>
                <a:cubicBezTo>
                  <a:pt x="187367" y="110033"/>
                  <a:pt x="203523" y="86117"/>
                  <a:pt x="224043" y="65538"/>
                </a:cubicBezTo>
                <a:cubicBezTo>
                  <a:pt x="244655" y="45051"/>
                  <a:pt x="268610" y="28922"/>
                  <a:pt x="295258" y="17613"/>
                </a:cubicBezTo>
                <a:cubicBezTo>
                  <a:pt x="322927" y="5933"/>
                  <a:pt x="352267" y="0"/>
                  <a:pt x="38253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菱形 47"/>
          <p:cNvSpPr/>
          <p:nvPr/>
        </p:nvSpPr>
        <p:spPr>
          <a:xfrm>
            <a:off x="9557500" y="2608130"/>
            <a:ext cx="1332000" cy="1332000"/>
          </a:xfrm>
          <a:prstGeom prst="diamond">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48"/>
          <p:cNvSpPr/>
          <p:nvPr/>
        </p:nvSpPr>
        <p:spPr>
          <a:xfrm>
            <a:off x="10015898" y="3086283"/>
            <a:ext cx="415204" cy="375693"/>
          </a:xfrm>
          <a:custGeom>
            <a:avLst/>
            <a:gdLst>
              <a:gd name="connsiteX0" fmla="*/ 407586 w 606580"/>
              <a:gd name="connsiteY0" fmla="*/ 252695 h 548858"/>
              <a:gd name="connsiteX1" fmla="*/ 502285 w 606580"/>
              <a:gd name="connsiteY1" fmla="*/ 252695 h 548858"/>
              <a:gd name="connsiteX2" fmla="*/ 502285 w 606580"/>
              <a:gd name="connsiteY2" fmla="*/ 346759 h 548858"/>
              <a:gd name="connsiteX3" fmla="*/ 407586 w 606580"/>
              <a:gd name="connsiteY3" fmla="*/ 346759 h 548858"/>
              <a:gd name="connsiteX4" fmla="*/ 104296 w 606580"/>
              <a:gd name="connsiteY4" fmla="*/ 205698 h 548858"/>
              <a:gd name="connsiteX5" fmla="*/ 199065 w 606580"/>
              <a:gd name="connsiteY5" fmla="*/ 205698 h 548858"/>
              <a:gd name="connsiteX6" fmla="*/ 199065 w 606580"/>
              <a:gd name="connsiteY6" fmla="*/ 346758 h 548858"/>
              <a:gd name="connsiteX7" fmla="*/ 104296 w 606580"/>
              <a:gd name="connsiteY7" fmla="*/ 346758 h 548858"/>
              <a:gd name="connsiteX8" fmla="*/ 255870 w 606580"/>
              <a:gd name="connsiteY8" fmla="*/ 96040 h 548858"/>
              <a:gd name="connsiteX9" fmla="*/ 350710 w 606580"/>
              <a:gd name="connsiteY9" fmla="*/ 96040 h 548858"/>
              <a:gd name="connsiteX10" fmla="*/ 350710 w 606580"/>
              <a:gd name="connsiteY10" fmla="*/ 346759 h 548858"/>
              <a:gd name="connsiteX11" fmla="*/ 255870 w 606580"/>
              <a:gd name="connsiteY11" fmla="*/ 346759 h 548858"/>
              <a:gd name="connsiteX12" fmla="*/ 37882 w 606580"/>
              <a:gd name="connsiteY12" fmla="*/ 37913 h 548858"/>
              <a:gd name="connsiteX13" fmla="*/ 37882 w 606580"/>
              <a:gd name="connsiteY13" fmla="*/ 405363 h 548858"/>
              <a:gd name="connsiteX14" fmla="*/ 568698 w 606580"/>
              <a:gd name="connsiteY14" fmla="*/ 405363 h 548858"/>
              <a:gd name="connsiteX15" fmla="*/ 568698 w 606580"/>
              <a:gd name="connsiteY15" fmla="*/ 37913 h 548858"/>
              <a:gd name="connsiteX16" fmla="*/ 18941 w 606580"/>
              <a:gd name="connsiteY16" fmla="*/ 0 h 548858"/>
              <a:gd name="connsiteX17" fmla="*/ 587639 w 606580"/>
              <a:gd name="connsiteY17" fmla="*/ 0 h 548858"/>
              <a:gd name="connsiteX18" fmla="*/ 606580 w 606580"/>
              <a:gd name="connsiteY18" fmla="*/ 18910 h 548858"/>
              <a:gd name="connsiteX19" fmla="*/ 606580 w 606580"/>
              <a:gd name="connsiteY19" fmla="*/ 424274 h 548858"/>
              <a:gd name="connsiteX20" fmla="*/ 587639 w 606580"/>
              <a:gd name="connsiteY20" fmla="*/ 443184 h 548858"/>
              <a:gd name="connsiteX21" fmla="*/ 322278 w 606580"/>
              <a:gd name="connsiteY21" fmla="*/ 443184 h 548858"/>
              <a:gd name="connsiteX22" fmla="*/ 322278 w 606580"/>
              <a:gd name="connsiteY22" fmla="*/ 511038 h 548858"/>
              <a:gd name="connsiteX23" fmla="*/ 450223 w 606580"/>
              <a:gd name="connsiteY23" fmla="*/ 511038 h 548858"/>
              <a:gd name="connsiteX24" fmla="*/ 450223 w 606580"/>
              <a:gd name="connsiteY24" fmla="*/ 548858 h 548858"/>
              <a:gd name="connsiteX25" fmla="*/ 156357 w 606580"/>
              <a:gd name="connsiteY25" fmla="*/ 548858 h 548858"/>
              <a:gd name="connsiteX26" fmla="*/ 156357 w 606580"/>
              <a:gd name="connsiteY26" fmla="*/ 511038 h 548858"/>
              <a:gd name="connsiteX27" fmla="*/ 284302 w 606580"/>
              <a:gd name="connsiteY27" fmla="*/ 511038 h 548858"/>
              <a:gd name="connsiteX28" fmla="*/ 284302 w 606580"/>
              <a:gd name="connsiteY28" fmla="*/ 443184 h 548858"/>
              <a:gd name="connsiteX29" fmla="*/ 18941 w 606580"/>
              <a:gd name="connsiteY29" fmla="*/ 443184 h 548858"/>
              <a:gd name="connsiteX30" fmla="*/ 0 w 606580"/>
              <a:gd name="connsiteY30" fmla="*/ 424274 h 548858"/>
              <a:gd name="connsiteX31" fmla="*/ 0 w 606580"/>
              <a:gd name="connsiteY31" fmla="*/ 18910 h 548858"/>
              <a:gd name="connsiteX32" fmla="*/ 18941 w 606580"/>
              <a:gd name="connsiteY32" fmla="*/ 0 h 54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06580" h="548858">
                <a:moveTo>
                  <a:pt x="407586" y="252695"/>
                </a:moveTo>
                <a:lnTo>
                  <a:pt x="502285" y="252695"/>
                </a:lnTo>
                <a:lnTo>
                  <a:pt x="502285" y="346759"/>
                </a:lnTo>
                <a:lnTo>
                  <a:pt x="407586" y="346759"/>
                </a:lnTo>
                <a:close/>
                <a:moveTo>
                  <a:pt x="104296" y="205698"/>
                </a:moveTo>
                <a:lnTo>
                  <a:pt x="199065" y="205698"/>
                </a:lnTo>
                <a:lnTo>
                  <a:pt x="199065" y="346758"/>
                </a:lnTo>
                <a:lnTo>
                  <a:pt x="104296" y="346758"/>
                </a:lnTo>
                <a:close/>
                <a:moveTo>
                  <a:pt x="255870" y="96040"/>
                </a:moveTo>
                <a:lnTo>
                  <a:pt x="350710" y="96040"/>
                </a:lnTo>
                <a:lnTo>
                  <a:pt x="350710" y="346759"/>
                </a:lnTo>
                <a:lnTo>
                  <a:pt x="255870" y="346759"/>
                </a:lnTo>
                <a:close/>
                <a:moveTo>
                  <a:pt x="37882" y="37913"/>
                </a:moveTo>
                <a:lnTo>
                  <a:pt x="37882" y="405363"/>
                </a:lnTo>
                <a:lnTo>
                  <a:pt x="568698" y="405363"/>
                </a:lnTo>
                <a:lnTo>
                  <a:pt x="568698" y="37913"/>
                </a:lnTo>
                <a:close/>
                <a:moveTo>
                  <a:pt x="18941" y="0"/>
                </a:moveTo>
                <a:lnTo>
                  <a:pt x="587639" y="0"/>
                </a:lnTo>
                <a:cubicBezTo>
                  <a:pt x="598038" y="0"/>
                  <a:pt x="606580" y="8528"/>
                  <a:pt x="606580" y="18910"/>
                </a:cubicBezTo>
                <a:lnTo>
                  <a:pt x="606580" y="424274"/>
                </a:lnTo>
                <a:cubicBezTo>
                  <a:pt x="606580" y="434656"/>
                  <a:pt x="598038" y="443184"/>
                  <a:pt x="587639" y="443184"/>
                </a:cubicBezTo>
                <a:lnTo>
                  <a:pt x="322278" y="443184"/>
                </a:lnTo>
                <a:lnTo>
                  <a:pt x="322278" y="511038"/>
                </a:lnTo>
                <a:lnTo>
                  <a:pt x="450223" y="511038"/>
                </a:lnTo>
                <a:lnTo>
                  <a:pt x="450223" y="548858"/>
                </a:lnTo>
                <a:lnTo>
                  <a:pt x="156357" y="548858"/>
                </a:lnTo>
                <a:lnTo>
                  <a:pt x="156357" y="511038"/>
                </a:lnTo>
                <a:lnTo>
                  <a:pt x="284302" y="511038"/>
                </a:lnTo>
                <a:lnTo>
                  <a:pt x="284302" y="443184"/>
                </a:lnTo>
                <a:lnTo>
                  <a:pt x="18941" y="443184"/>
                </a:lnTo>
                <a:cubicBezTo>
                  <a:pt x="8542" y="443184"/>
                  <a:pt x="0" y="434656"/>
                  <a:pt x="0" y="424274"/>
                </a:cubicBezTo>
                <a:lnTo>
                  <a:pt x="0" y="18910"/>
                </a:lnTo>
                <a:cubicBezTo>
                  <a:pt x="0" y="8528"/>
                  <a:pt x="8542" y="0"/>
                  <a:pt x="1894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67" name="菱形 66"/>
          <p:cNvSpPr/>
          <p:nvPr/>
        </p:nvSpPr>
        <p:spPr>
          <a:xfrm>
            <a:off x="1302500" y="4360730"/>
            <a:ext cx="1332000" cy="1332000"/>
          </a:xfrm>
          <a:prstGeom prst="diamond">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67"/>
          <p:cNvSpPr/>
          <p:nvPr/>
        </p:nvSpPr>
        <p:spPr>
          <a:xfrm>
            <a:off x="1795257" y="4819128"/>
            <a:ext cx="346486" cy="415203"/>
          </a:xfrm>
          <a:custGeom>
            <a:avLst/>
            <a:gdLst>
              <a:gd name="connsiteX0" fmla="*/ 234347 w 506307"/>
              <a:gd name="connsiteY0" fmla="*/ 379219 h 606722"/>
              <a:gd name="connsiteX1" fmla="*/ 271960 w 506307"/>
              <a:gd name="connsiteY1" fmla="*/ 379219 h 606722"/>
              <a:gd name="connsiteX2" fmla="*/ 278451 w 506307"/>
              <a:gd name="connsiteY2" fmla="*/ 385705 h 606722"/>
              <a:gd name="connsiteX3" fmla="*/ 278451 w 506307"/>
              <a:gd name="connsiteY3" fmla="*/ 448520 h 606722"/>
              <a:gd name="connsiteX4" fmla="*/ 271960 w 506307"/>
              <a:gd name="connsiteY4" fmla="*/ 455006 h 606722"/>
              <a:gd name="connsiteX5" fmla="*/ 234347 w 506307"/>
              <a:gd name="connsiteY5" fmla="*/ 455006 h 606722"/>
              <a:gd name="connsiteX6" fmla="*/ 227856 w 506307"/>
              <a:gd name="connsiteY6" fmla="*/ 448520 h 606722"/>
              <a:gd name="connsiteX7" fmla="*/ 227856 w 506307"/>
              <a:gd name="connsiteY7" fmla="*/ 385705 h 606722"/>
              <a:gd name="connsiteX8" fmla="*/ 234347 w 506307"/>
              <a:gd name="connsiteY8" fmla="*/ 379219 h 606722"/>
              <a:gd name="connsiteX9" fmla="*/ 234331 w 506307"/>
              <a:gd name="connsiteY9" fmla="*/ 328645 h 606722"/>
              <a:gd name="connsiteX10" fmla="*/ 177194 w 506307"/>
              <a:gd name="connsiteY10" fmla="*/ 385700 h 606722"/>
              <a:gd name="connsiteX11" fmla="*/ 177194 w 506307"/>
              <a:gd name="connsiteY11" fmla="*/ 448532 h 606722"/>
              <a:gd name="connsiteX12" fmla="*/ 234331 w 506307"/>
              <a:gd name="connsiteY12" fmla="*/ 505587 h 606722"/>
              <a:gd name="connsiteX13" fmla="*/ 271977 w 506307"/>
              <a:gd name="connsiteY13" fmla="*/ 505587 h 606722"/>
              <a:gd name="connsiteX14" fmla="*/ 329113 w 506307"/>
              <a:gd name="connsiteY14" fmla="*/ 448532 h 606722"/>
              <a:gd name="connsiteX15" fmla="*/ 329113 w 506307"/>
              <a:gd name="connsiteY15" fmla="*/ 385700 h 606722"/>
              <a:gd name="connsiteX16" fmla="*/ 271977 w 506307"/>
              <a:gd name="connsiteY16" fmla="*/ 328645 h 606722"/>
              <a:gd name="connsiteX17" fmla="*/ 253109 w 506307"/>
              <a:gd name="connsiteY17" fmla="*/ 0 h 606722"/>
              <a:gd name="connsiteX18" fmla="*/ 430303 w 506307"/>
              <a:gd name="connsiteY18" fmla="*/ 176942 h 606722"/>
              <a:gd name="connsiteX19" fmla="*/ 430303 w 506307"/>
              <a:gd name="connsiteY19" fmla="*/ 252749 h 606722"/>
              <a:gd name="connsiteX20" fmla="*/ 480943 w 506307"/>
              <a:gd name="connsiteY20" fmla="*/ 252749 h 606722"/>
              <a:gd name="connsiteX21" fmla="*/ 506307 w 506307"/>
              <a:gd name="connsiteY21" fmla="*/ 278077 h 606722"/>
              <a:gd name="connsiteX22" fmla="*/ 506307 w 506307"/>
              <a:gd name="connsiteY22" fmla="*/ 581394 h 606722"/>
              <a:gd name="connsiteX23" fmla="*/ 480943 w 506307"/>
              <a:gd name="connsiteY23" fmla="*/ 606722 h 606722"/>
              <a:gd name="connsiteX24" fmla="*/ 25275 w 506307"/>
              <a:gd name="connsiteY24" fmla="*/ 606722 h 606722"/>
              <a:gd name="connsiteX25" fmla="*/ 0 w 506307"/>
              <a:gd name="connsiteY25" fmla="*/ 581394 h 606722"/>
              <a:gd name="connsiteX26" fmla="*/ 0 w 506307"/>
              <a:gd name="connsiteY26" fmla="*/ 278077 h 606722"/>
              <a:gd name="connsiteX27" fmla="*/ 25275 w 506307"/>
              <a:gd name="connsiteY27" fmla="*/ 252749 h 606722"/>
              <a:gd name="connsiteX28" fmla="*/ 379753 w 506307"/>
              <a:gd name="connsiteY28" fmla="*/ 252749 h 606722"/>
              <a:gd name="connsiteX29" fmla="*/ 379753 w 506307"/>
              <a:gd name="connsiteY29" fmla="*/ 176942 h 606722"/>
              <a:gd name="connsiteX30" fmla="*/ 253109 w 506307"/>
              <a:gd name="connsiteY30" fmla="*/ 50568 h 606722"/>
              <a:gd name="connsiteX31" fmla="*/ 126554 w 506307"/>
              <a:gd name="connsiteY31" fmla="*/ 176942 h 606722"/>
              <a:gd name="connsiteX32" fmla="*/ 101279 w 506307"/>
              <a:gd name="connsiteY32" fmla="*/ 202270 h 606722"/>
              <a:gd name="connsiteX33" fmla="*/ 75915 w 506307"/>
              <a:gd name="connsiteY33" fmla="*/ 176942 h 606722"/>
              <a:gd name="connsiteX34" fmla="*/ 253109 w 506307"/>
              <a:gd name="connsiteY34"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06307" h="606722">
                <a:moveTo>
                  <a:pt x="234347" y="379219"/>
                </a:moveTo>
                <a:lnTo>
                  <a:pt x="271960" y="379219"/>
                </a:lnTo>
                <a:cubicBezTo>
                  <a:pt x="275517" y="379219"/>
                  <a:pt x="278451" y="382062"/>
                  <a:pt x="278451" y="385705"/>
                </a:cubicBezTo>
                <a:lnTo>
                  <a:pt x="278451" y="448520"/>
                </a:lnTo>
                <a:cubicBezTo>
                  <a:pt x="278451" y="452074"/>
                  <a:pt x="275517" y="455006"/>
                  <a:pt x="271960" y="455006"/>
                </a:cubicBezTo>
                <a:lnTo>
                  <a:pt x="234347" y="455006"/>
                </a:lnTo>
                <a:cubicBezTo>
                  <a:pt x="230791" y="455006"/>
                  <a:pt x="227856" y="452074"/>
                  <a:pt x="227856" y="448520"/>
                </a:cubicBezTo>
                <a:lnTo>
                  <a:pt x="227856" y="385705"/>
                </a:lnTo>
                <a:cubicBezTo>
                  <a:pt x="227856" y="382062"/>
                  <a:pt x="230791" y="379219"/>
                  <a:pt x="234347" y="379219"/>
                </a:cubicBezTo>
                <a:close/>
                <a:moveTo>
                  <a:pt x="234331" y="328645"/>
                </a:moveTo>
                <a:cubicBezTo>
                  <a:pt x="202825" y="328645"/>
                  <a:pt x="177194" y="354240"/>
                  <a:pt x="177194" y="385700"/>
                </a:cubicBezTo>
                <a:lnTo>
                  <a:pt x="177194" y="448532"/>
                </a:lnTo>
                <a:cubicBezTo>
                  <a:pt x="177194" y="479992"/>
                  <a:pt x="202825" y="505587"/>
                  <a:pt x="234331" y="505587"/>
                </a:cubicBezTo>
                <a:lnTo>
                  <a:pt x="271977" y="505587"/>
                </a:lnTo>
                <a:cubicBezTo>
                  <a:pt x="303482" y="505587"/>
                  <a:pt x="329113" y="479992"/>
                  <a:pt x="329113" y="448532"/>
                </a:cubicBezTo>
                <a:lnTo>
                  <a:pt x="329113" y="385700"/>
                </a:lnTo>
                <a:cubicBezTo>
                  <a:pt x="329113" y="354240"/>
                  <a:pt x="303482" y="328645"/>
                  <a:pt x="271977" y="328645"/>
                </a:cubicBezTo>
                <a:close/>
                <a:moveTo>
                  <a:pt x="253109" y="0"/>
                </a:moveTo>
                <a:cubicBezTo>
                  <a:pt x="350829" y="0"/>
                  <a:pt x="430303" y="79362"/>
                  <a:pt x="430303" y="176942"/>
                </a:cubicBezTo>
                <a:lnTo>
                  <a:pt x="430303" y="252749"/>
                </a:lnTo>
                <a:lnTo>
                  <a:pt x="480943" y="252749"/>
                </a:lnTo>
                <a:cubicBezTo>
                  <a:pt x="494916" y="252749"/>
                  <a:pt x="506307" y="264124"/>
                  <a:pt x="506307" y="278077"/>
                </a:cubicBezTo>
                <a:lnTo>
                  <a:pt x="506307" y="581394"/>
                </a:lnTo>
                <a:cubicBezTo>
                  <a:pt x="506307" y="595435"/>
                  <a:pt x="494916" y="606722"/>
                  <a:pt x="480943" y="606722"/>
                </a:cubicBezTo>
                <a:lnTo>
                  <a:pt x="25275" y="606722"/>
                </a:lnTo>
                <a:cubicBezTo>
                  <a:pt x="11302" y="606722"/>
                  <a:pt x="0" y="595435"/>
                  <a:pt x="0" y="581394"/>
                </a:cubicBezTo>
                <a:lnTo>
                  <a:pt x="0" y="278077"/>
                </a:lnTo>
                <a:cubicBezTo>
                  <a:pt x="0" y="264124"/>
                  <a:pt x="11302" y="252749"/>
                  <a:pt x="25275" y="252749"/>
                </a:cubicBezTo>
                <a:lnTo>
                  <a:pt x="379753" y="252749"/>
                </a:lnTo>
                <a:lnTo>
                  <a:pt x="379753" y="176942"/>
                </a:lnTo>
                <a:cubicBezTo>
                  <a:pt x="379753" y="107267"/>
                  <a:pt x="322972" y="50568"/>
                  <a:pt x="253109" y="50568"/>
                </a:cubicBezTo>
                <a:cubicBezTo>
                  <a:pt x="183335" y="50568"/>
                  <a:pt x="126554" y="107267"/>
                  <a:pt x="126554" y="176942"/>
                </a:cubicBezTo>
                <a:cubicBezTo>
                  <a:pt x="126554" y="190895"/>
                  <a:pt x="115252" y="202270"/>
                  <a:pt x="101279" y="202270"/>
                </a:cubicBezTo>
                <a:cubicBezTo>
                  <a:pt x="87306" y="202270"/>
                  <a:pt x="75915" y="190895"/>
                  <a:pt x="75915" y="176942"/>
                </a:cubicBezTo>
                <a:cubicBezTo>
                  <a:pt x="75915" y="79362"/>
                  <a:pt x="155389" y="0"/>
                  <a:pt x="2531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65" name="菱形 64"/>
          <p:cNvSpPr/>
          <p:nvPr/>
        </p:nvSpPr>
        <p:spPr>
          <a:xfrm>
            <a:off x="2953500" y="4360730"/>
            <a:ext cx="1332000" cy="1332000"/>
          </a:xfrm>
          <a:prstGeom prst="diamond">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65"/>
          <p:cNvSpPr/>
          <p:nvPr/>
        </p:nvSpPr>
        <p:spPr>
          <a:xfrm>
            <a:off x="3430168" y="4819128"/>
            <a:ext cx="378664" cy="415204"/>
          </a:xfrm>
          <a:custGeom>
            <a:avLst/>
            <a:gdLst>
              <a:gd name="connsiteX0" fmla="*/ 130776 w 510187"/>
              <a:gd name="connsiteY0" fmla="*/ 398252 h 559418"/>
              <a:gd name="connsiteX1" fmla="*/ 180826 w 510187"/>
              <a:gd name="connsiteY1" fmla="*/ 398252 h 559418"/>
              <a:gd name="connsiteX2" fmla="*/ 195356 w 510187"/>
              <a:gd name="connsiteY2" fmla="*/ 420815 h 559418"/>
              <a:gd name="connsiteX3" fmla="*/ 140463 w 510187"/>
              <a:gd name="connsiteY3" fmla="*/ 420815 h 559418"/>
              <a:gd name="connsiteX4" fmla="*/ 48435 w 510187"/>
              <a:gd name="connsiteY4" fmla="*/ 535243 h 559418"/>
              <a:gd name="connsiteX5" fmla="*/ 461752 w 510187"/>
              <a:gd name="connsiteY5" fmla="*/ 535243 h 559418"/>
              <a:gd name="connsiteX6" fmla="*/ 369724 w 510187"/>
              <a:gd name="connsiteY6" fmla="*/ 420815 h 559418"/>
              <a:gd name="connsiteX7" fmla="*/ 316445 w 510187"/>
              <a:gd name="connsiteY7" fmla="*/ 420815 h 559418"/>
              <a:gd name="connsiteX8" fmla="*/ 329361 w 510187"/>
              <a:gd name="connsiteY8" fmla="*/ 398252 h 559418"/>
              <a:gd name="connsiteX9" fmla="*/ 381026 w 510187"/>
              <a:gd name="connsiteY9" fmla="*/ 398252 h 559418"/>
              <a:gd name="connsiteX10" fmla="*/ 510187 w 510187"/>
              <a:gd name="connsiteY10" fmla="*/ 559418 h 559418"/>
              <a:gd name="connsiteX11" fmla="*/ 0 w 510187"/>
              <a:gd name="connsiteY11" fmla="*/ 559418 h 559418"/>
              <a:gd name="connsiteX12" fmla="*/ 254964 w 510187"/>
              <a:gd name="connsiteY12" fmla="*/ 79000 h 559418"/>
              <a:gd name="connsiteX13" fmla="*/ 175836 w 510187"/>
              <a:gd name="connsiteY13" fmla="*/ 159612 h 559418"/>
              <a:gd name="connsiteX14" fmla="*/ 254964 w 510187"/>
              <a:gd name="connsiteY14" fmla="*/ 238611 h 559418"/>
              <a:gd name="connsiteX15" fmla="*/ 335706 w 510187"/>
              <a:gd name="connsiteY15" fmla="*/ 159612 h 559418"/>
              <a:gd name="connsiteX16" fmla="*/ 254964 w 510187"/>
              <a:gd name="connsiteY16" fmla="*/ 79000 h 559418"/>
              <a:gd name="connsiteX17" fmla="*/ 254964 w 510187"/>
              <a:gd name="connsiteY17" fmla="*/ 0 h 559418"/>
              <a:gd name="connsiteX18" fmla="*/ 414834 w 510187"/>
              <a:gd name="connsiteY18" fmla="*/ 159612 h 559418"/>
              <a:gd name="connsiteX19" fmla="*/ 254964 w 510187"/>
              <a:gd name="connsiteY19" fmla="*/ 478835 h 559418"/>
              <a:gd name="connsiteX20" fmla="*/ 95093 w 510187"/>
              <a:gd name="connsiteY20" fmla="*/ 159612 h 559418"/>
              <a:gd name="connsiteX21" fmla="*/ 254964 w 510187"/>
              <a:gd name="connsiteY21" fmla="*/ 0 h 559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10187" h="559418">
                <a:moveTo>
                  <a:pt x="130776" y="398252"/>
                </a:moveTo>
                <a:lnTo>
                  <a:pt x="180826" y="398252"/>
                </a:lnTo>
                <a:cubicBezTo>
                  <a:pt x="185669" y="404699"/>
                  <a:pt x="190513" y="412757"/>
                  <a:pt x="195356" y="420815"/>
                </a:cubicBezTo>
                <a:lnTo>
                  <a:pt x="140463" y="420815"/>
                </a:lnTo>
                <a:lnTo>
                  <a:pt x="48435" y="535243"/>
                </a:lnTo>
                <a:lnTo>
                  <a:pt x="461752" y="535243"/>
                </a:lnTo>
                <a:lnTo>
                  <a:pt x="369724" y="420815"/>
                </a:lnTo>
                <a:lnTo>
                  <a:pt x="316445" y="420815"/>
                </a:lnTo>
                <a:cubicBezTo>
                  <a:pt x="319674" y="412757"/>
                  <a:pt x="324518" y="404699"/>
                  <a:pt x="329361" y="398252"/>
                </a:cubicBezTo>
                <a:lnTo>
                  <a:pt x="381026" y="398252"/>
                </a:lnTo>
                <a:lnTo>
                  <a:pt x="510187" y="559418"/>
                </a:lnTo>
                <a:lnTo>
                  <a:pt x="0" y="559418"/>
                </a:lnTo>
                <a:close/>
                <a:moveTo>
                  <a:pt x="254964" y="79000"/>
                </a:moveTo>
                <a:cubicBezTo>
                  <a:pt x="211363" y="79000"/>
                  <a:pt x="175836" y="116081"/>
                  <a:pt x="175836" y="159612"/>
                </a:cubicBezTo>
                <a:cubicBezTo>
                  <a:pt x="175836" y="203142"/>
                  <a:pt x="211363" y="238611"/>
                  <a:pt x="254964" y="238611"/>
                </a:cubicBezTo>
                <a:cubicBezTo>
                  <a:pt x="300179" y="238611"/>
                  <a:pt x="335706" y="203142"/>
                  <a:pt x="335706" y="159612"/>
                </a:cubicBezTo>
                <a:cubicBezTo>
                  <a:pt x="335706" y="116081"/>
                  <a:pt x="300179" y="79000"/>
                  <a:pt x="254964" y="79000"/>
                </a:cubicBezTo>
                <a:close/>
                <a:moveTo>
                  <a:pt x="254964" y="0"/>
                </a:moveTo>
                <a:cubicBezTo>
                  <a:pt x="343781" y="0"/>
                  <a:pt x="414834" y="70939"/>
                  <a:pt x="414834" y="159612"/>
                </a:cubicBezTo>
                <a:cubicBezTo>
                  <a:pt x="414834" y="246673"/>
                  <a:pt x="254964" y="478835"/>
                  <a:pt x="254964" y="478835"/>
                </a:cubicBezTo>
                <a:cubicBezTo>
                  <a:pt x="254964" y="478835"/>
                  <a:pt x="95093" y="246673"/>
                  <a:pt x="95093" y="159612"/>
                </a:cubicBezTo>
                <a:cubicBezTo>
                  <a:pt x="95093" y="70939"/>
                  <a:pt x="167761" y="0"/>
                  <a:pt x="25496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63" name="菱形 62"/>
          <p:cNvSpPr/>
          <p:nvPr/>
        </p:nvSpPr>
        <p:spPr>
          <a:xfrm>
            <a:off x="4604500" y="4360730"/>
            <a:ext cx="1332000" cy="1332000"/>
          </a:xfrm>
          <a:prstGeom prst="diamond">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63"/>
          <p:cNvSpPr/>
          <p:nvPr/>
        </p:nvSpPr>
        <p:spPr>
          <a:xfrm>
            <a:off x="5097707" y="4819128"/>
            <a:ext cx="345585" cy="415204"/>
          </a:xfrm>
          <a:custGeom>
            <a:avLst/>
            <a:gdLst>
              <a:gd name="connsiteX0" fmla="*/ 166861 w 505460"/>
              <a:gd name="connsiteY0" fmla="*/ 355015 h 607286"/>
              <a:gd name="connsiteX1" fmla="*/ 421301 w 505460"/>
              <a:gd name="connsiteY1" fmla="*/ 355015 h 607286"/>
              <a:gd name="connsiteX2" fmla="*/ 438634 w 505460"/>
              <a:gd name="connsiteY2" fmla="*/ 372303 h 607286"/>
              <a:gd name="connsiteX3" fmla="*/ 421301 w 505460"/>
              <a:gd name="connsiteY3" fmla="*/ 389592 h 607286"/>
              <a:gd name="connsiteX4" fmla="*/ 166861 w 505460"/>
              <a:gd name="connsiteY4" fmla="*/ 389592 h 607286"/>
              <a:gd name="connsiteX5" fmla="*/ 149528 w 505460"/>
              <a:gd name="connsiteY5" fmla="*/ 372303 h 607286"/>
              <a:gd name="connsiteX6" fmla="*/ 166861 w 505460"/>
              <a:gd name="connsiteY6" fmla="*/ 355015 h 607286"/>
              <a:gd name="connsiteX7" fmla="*/ 166861 w 505460"/>
              <a:gd name="connsiteY7" fmla="*/ 272524 h 607286"/>
              <a:gd name="connsiteX8" fmla="*/ 421301 w 505460"/>
              <a:gd name="connsiteY8" fmla="*/ 272524 h 607286"/>
              <a:gd name="connsiteX9" fmla="*/ 438634 w 505460"/>
              <a:gd name="connsiteY9" fmla="*/ 289813 h 607286"/>
              <a:gd name="connsiteX10" fmla="*/ 421301 w 505460"/>
              <a:gd name="connsiteY10" fmla="*/ 307101 h 607286"/>
              <a:gd name="connsiteX11" fmla="*/ 166861 w 505460"/>
              <a:gd name="connsiteY11" fmla="*/ 307101 h 607286"/>
              <a:gd name="connsiteX12" fmla="*/ 149528 w 505460"/>
              <a:gd name="connsiteY12" fmla="*/ 289813 h 607286"/>
              <a:gd name="connsiteX13" fmla="*/ 166861 w 505460"/>
              <a:gd name="connsiteY13" fmla="*/ 272524 h 607286"/>
              <a:gd name="connsiteX14" fmla="*/ 166861 w 505460"/>
              <a:gd name="connsiteY14" fmla="*/ 190033 h 607286"/>
              <a:gd name="connsiteX15" fmla="*/ 421301 w 505460"/>
              <a:gd name="connsiteY15" fmla="*/ 190033 h 607286"/>
              <a:gd name="connsiteX16" fmla="*/ 438634 w 505460"/>
              <a:gd name="connsiteY16" fmla="*/ 207439 h 607286"/>
              <a:gd name="connsiteX17" fmla="*/ 421301 w 505460"/>
              <a:gd name="connsiteY17" fmla="*/ 224751 h 607286"/>
              <a:gd name="connsiteX18" fmla="*/ 166861 w 505460"/>
              <a:gd name="connsiteY18" fmla="*/ 224751 h 607286"/>
              <a:gd name="connsiteX19" fmla="*/ 149528 w 505460"/>
              <a:gd name="connsiteY19" fmla="*/ 207439 h 607286"/>
              <a:gd name="connsiteX20" fmla="*/ 166861 w 505460"/>
              <a:gd name="connsiteY20" fmla="*/ 190033 h 607286"/>
              <a:gd name="connsiteX21" fmla="*/ 166861 w 505460"/>
              <a:gd name="connsiteY21" fmla="*/ 107612 h 607286"/>
              <a:gd name="connsiteX22" fmla="*/ 421301 w 505460"/>
              <a:gd name="connsiteY22" fmla="*/ 107612 h 607286"/>
              <a:gd name="connsiteX23" fmla="*/ 438634 w 505460"/>
              <a:gd name="connsiteY23" fmla="*/ 124901 h 607286"/>
              <a:gd name="connsiteX24" fmla="*/ 421301 w 505460"/>
              <a:gd name="connsiteY24" fmla="*/ 142189 h 607286"/>
              <a:gd name="connsiteX25" fmla="*/ 166861 w 505460"/>
              <a:gd name="connsiteY25" fmla="*/ 142189 h 607286"/>
              <a:gd name="connsiteX26" fmla="*/ 149528 w 505460"/>
              <a:gd name="connsiteY26" fmla="*/ 124901 h 607286"/>
              <a:gd name="connsiteX27" fmla="*/ 166861 w 505460"/>
              <a:gd name="connsiteY27" fmla="*/ 107612 h 607286"/>
              <a:gd name="connsiteX28" fmla="*/ 43330 w 505460"/>
              <a:gd name="connsiteY28" fmla="*/ 105635 h 607286"/>
              <a:gd name="connsiteX29" fmla="*/ 34664 w 505460"/>
              <a:gd name="connsiteY29" fmla="*/ 114289 h 607286"/>
              <a:gd name="connsiteX30" fmla="*/ 34664 w 505460"/>
              <a:gd name="connsiteY30" fmla="*/ 563922 h 607286"/>
              <a:gd name="connsiteX31" fmla="*/ 43330 w 505460"/>
              <a:gd name="connsiteY31" fmla="*/ 572576 h 607286"/>
              <a:gd name="connsiteX32" fmla="*/ 379237 w 505460"/>
              <a:gd name="connsiteY32" fmla="*/ 572576 h 607286"/>
              <a:gd name="connsiteX33" fmla="*/ 387903 w 505460"/>
              <a:gd name="connsiteY33" fmla="*/ 563922 h 607286"/>
              <a:gd name="connsiteX34" fmla="*/ 387903 w 505460"/>
              <a:gd name="connsiteY34" fmla="*/ 536267 h 607286"/>
              <a:gd name="connsiteX35" fmla="*/ 126223 w 505460"/>
              <a:gd name="connsiteY35" fmla="*/ 536267 h 607286"/>
              <a:gd name="connsiteX36" fmla="*/ 82799 w 505460"/>
              <a:gd name="connsiteY36" fmla="*/ 492997 h 607286"/>
              <a:gd name="connsiteX37" fmla="*/ 82799 w 505460"/>
              <a:gd name="connsiteY37" fmla="*/ 105635 h 607286"/>
              <a:gd name="connsiteX38" fmla="*/ 126223 w 505460"/>
              <a:gd name="connsiteY38" fmla="*/ 34616 h 607286"/>
              <a:gd name="connsiteX39" fmla="*/ 117557 w 505460"/>
              <a:gd name="connsiteY39" fmla="*/ 43270 h 607286"/>
              <a:gd name="connsiteX40" fmla="*/ 117557 w 505460"/>
              <a:gd name="connsiteY40" fmla="*/ 492997 h 607286"/>
              <a:gd name="connsiteX41" fmla="*/ 126223 w 505460"/>
              <a:gd name="connsiteY41" fmla="*/ 501651 h 607286"/>
              <a:gd name="connsiteX42" fmla="*/ 462130 w 505460"/>
              <a:gd name="connsiteY42" fmla="*/ 501651 h 607286"/>
              <a:gd name="connsiteX43" fmla="*/ 470796 w 505460"/>
              <a:gd name="connsiteY43" fmla="*/ 492997 h 607286"/>
              <a:gd name="connsiteX44" fmla="*/ 470796 w 505460"/>
              <a:gd name="connsiteY44" fmla="*/ 43270 h 607286"/>
              <a:gd name="connsiteX45" fmla="*/ 462130 w 505460"/>
              <a:gd name="connsiteY45" fmla="*/ 34616 h 607286"/>
              <a:gd name="connsiteX46" fmla="*/ 126223 w 505460"/>
              <a:gd name="connsiteY46" fmla="*/ 0 h 607286"/>
              <a:gd name="connsiteX47" fmla="*/ 462130 w 505460"/>
              <a:gd name="connsiteY47" fmla="*/ 0 h 607286"/>
              <a:gd name="connsiteX48" fmla="*/ 505460 w 505460"/>
              <a:gd name="connsiteY48" fmla="*/ 43270 h 607286"/>
              <a:gd name="connsiteX49" fmla="*/ 505460 w 505460"/>
              <a:gd name="connsiteY49" fmla="*/ 492997 h 607286"/>
              <a:gd name="connsiteX50" fmla="*/ 462130 w 505460"/>
              <a:gd name="connsiteY50" fmla="*/ 536267 h 607286"/>
              <a:gd name="connsiteX51" fmla="*/ 422661 w 505460"/>
              <a:gd name="connsiteY51" fmla="*/ 536267 h 607286"/>
              <a:gd name="connsiteX52" fmla="*/ 422661 w 505460"/>
              <a:gd name="connsiteY52" fmla="*/ 563922 h 607286"/>
              <a:gd name="connsiteX53" fmla="*/ 379237 w 505460"/>
              <a:gd name="connsiteY53" fmla="*/ 607286 h 607286"/>
              <a:gd name="connsiteX54" fmla="*/ 43330 w 505460"/>
              <a:gd name="connsiteY54" fmla="*/ 607286 h 607286"/>
              <a:gd name="connsiteX55" fmla="*/ 0 w 505460"/>
              <a:gd name="connsiteY55" fmla="*/ 563922 h 607286"/>
              <a:gd name="connsiteX56" fmla="*/ 0 w 505460"/>
              <a:gd name="connsiteY56" fmla="*/ 114289 h 607286"/>
              <a:gd name="connsiteX57" fmla="*/ 43330 w 505460"/>
              <a:gd name="connsiteY57" fmla="*/ 70925 h 607286"/>
              <a:gd name="connsiteX58" fmla="*/ 82799 w 505460"/>
              <a:gd name="connsiteY58" fmla="*/ 70925 h 607286"/>
              <a:gd name="connsiteX59" fmla="*/ 82799 w 505460"/>
              <a:gd name="connsiteY59" fmla="*/ 43270 h 607286"/>
              <a:gd name="connsiteX60" fmla="*/ 126223 w 505460"/>
              <a:gd name="connsiteY60" fmla="*/ 0 h 607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505460" h="607286">
                <a:moveTo>
                  <a:pt x="166861" y="355015"/>
                </a:moveTo>
                <a:lnTo>
                  <a:pt x="421301" y="355015"/>
                </a:lnTo>
                <a:cubicBezTo>
                  <a:pt x="430910" y="355015"/>
                  <a:pt x="438634" y="362720"/>
                  <a:pt x="438634" y="372303"/>
                </a:cubicBezTo>
                <a:cubicBezTo>
                  <a:pt x="438634" y="381793"/>
                  <a:pt x="430910" y="389592"/>
                  <a:pt x="421301" y="389592"/>
                </a:cubicBezTo>
                <a:lnTo>
                  <a:pt x="166861" y="389592"/>
                </a:lnTo>
                <a:cubicBezTo>
                  <a:pt x="157253" y="389592"/>
                  <a:pt x="149528" y="381887"/>
                  <a:pt x="149528" y="372303"/>
                </a:cubicBezTo>
                <a:cubicBezTo>
                  <a:pt x="149528" y="362720"/>
                  <a:pt x="157253" y="355015"/>
                  <a:pt x="166861" y="355015"/>
                </a:cubicBezTo>
                <a:close/>
                <a:moveTo>
                  <a:pt x="166861" y="272524"/>
                </a:moveTo>
                <a:lnTo>
                  <a:pt x="421301" y="272524"/>
                </a:lnTo>
                <a:cubicBezTo>
                  <a:pt x="430910" y="272524"/>
                  <a:pt x="438634" y="280229"/>
                  <a:pt x="438634" y="289813"/>
                </a:cubicBezTo>
                <a:cubicBezTo>
                  <a:pt x="438634" y="299396"/>
                  <a:pt x="430910" y="307101"/>
                  <a:pt x="421301" y="307101"/>
                </a:cubicBezTo>
                <a:lnTo>
                  <a:pt x="166861" y="307101"/>
                </a:lnTo>
                <a:cubicBezTo>
                  <a:pt x="157253" y="307101"/>
                  <a:pt x="149528" y="299396"/>
                  <a:pt x="149528" y="289813"/>
                </a:cubicBezTo>
                <a:cubicBezTo>
                  <a:pt x="149528" y="280229"/>
                  <a:pt x="157253" y="272524"/>
                  <a:pt x="166861" y="272524"/>
                </a:cubicBezTo>
                <a:close/>
                <a:moveTo>
                  <a:pt x="166861" y="190033"/>
                </a:moveTo>
                <a:lnTo>
                  <a:pt x="421301" y="190033"/>
                </a:lnTo>
                <a:cubicBezTo>
                  <a:pt x="430910" y="190033"/>
                  <a:pt x="438634" y="197842"/>
                  <a:pt x="438634" y="207439"/>
                </a:cubicBezTo>
                <a:cubicBezTo>
                  <a:pt x="438634" y="216942"/>
                  <a:pt x="430910" y="224751"/>
                  <a:pt x="421301" y="224751"/>
                </a:cubicBezTo>
                <a:lnTo>
                  <a:pt x="166861" y="224751"/>
                </a:lnTo>
                <a:cubicBezTo>
                  <a:pt x="157253" y="224751"/>
                  <a:pt x="149528" y="216942"/>
                  <a:pt x="149528" y="207439"/>
                </a:cubicBezTo>
                <a:cubicBezTo>
                  <a:pt x="149528" y="197842"/>
                  <a:pt x="157253" y="190033"/>
                  <a:pt x="166861" y="190033"/>
                </a:cubicBezTo>
                <a:close/>
                <a:moveTo>
                  <a:pt x="166861" y="107612"/>
                </a:moveTo>
                <a:lnTo>
                  <a:pt x="421301" y="107612"/>
                </a:lnTo>
                <a:cubicBezTo>
                  <a:pt x="430910" y="107612"/>
                  <a:pt x="438634" y="115317"/>
                  <a:pt x="438634" y="124901"/>
                </a:cubicBezTo>
                <a:cubicBezTo>
                  <a:pt x="438634" y="134484"/>
                  <a:pt x="430910" y="142189"/>
                  <a:pt x="421301" y="142189"/>
                </a:cubicBezTo>
                <a:lnTo>
                  <a:pt x="166861" y="142189"/>
                </a:lnTo>
                <a:cubicBezTo>
                  <a:pt x="157253" y="142189"/>
                  <a:pt x="149528" y="134484"/>
                  <a:pt x="149528" y="124901"/>
                </a:cubicBezTo>
                <a:cubicBezTo>
                  <a:pt x="149528" y="115317"/>
                  <a:pt x="157253" y="107612"/>
                  <a:pt x="166861" y="107612"/>
                </a:cubicBezTo>
                <a:close/>
                <a:moveTo>
                  <a:pt x="43330" y="105635"/>
                </a:moveTo>
                <a:cubicBezTo>
                  <a:pt x="38526" y="105635"/>
                  <a:pt x="34664" y="109492"/>
                  <a:pt x="34664" y="114289"/>
                </a:cubicBezTo>
                <a:lnTo>
                  <a:pt x="34664" y="563922"/>
                </a:lnTo>
                <a:cubicBezTo>
                  <a:pt x="34664" y="568719"/>
                  <a:pt x="38526" y="572576"/>
                  <a:pt x="43330" y="572576"/>
                </a:cubicBezTo>
                <a:lnTo>
                  <a:pt x="379237" y="572576"/>
                </a:lnTo>
                <a:cubicBezTo>
                  <a:pt x="384041" y="572576"/>
                  <a:pt x="387903" y="568719"/>
                  <a:pt x="387903" y="563922"/>
                </a:cubicBezTo>
                <a:lnTo>
                  <a:pt x="387903" y="536267"/>
                </a:lnTo>
                <a:lnTo>
                  <a:pt x="126223" y="536267"/>
                </a:lnTo>
                <a:cubicBezTo>
                  <a:pt x="102297" y="536267"/>
                  <a:pt x="82799" y="516889"/>
                  <a:pt x="82799" y="492997"/>
                </a:cubicBezTo>
                <a:lnTo>
                  <a:pt x="82799" y="105635"/>
                </a:lnTo>
                <a:close/>
                <a:moveTo>
                  <a:pt x="126223" y="34616"/>
                </a:moveTo>
                <a:cubicBezTo>
                  <a:pt x="121419" y="34616"/>
                  <a:pt x="117557" y="38567"/>
                  <a:pt x="117557" y="43270"/>
                </a:cubicBezTo>
                <a:lnTo>
                  <a:pt x="117557" y="492997"/>
                </a:lnTo>
                <a:cubicBezTo>
                  <a:pt x="117557" y="497794"/>
                  <a:pt x="121419" y="501651"/>
                  <a:pt x="126223" y="501651"/>
                </a:cubicBezTo>
                <a:lnTo>
                  <a:pt x="462130" y="501651"/>
                </a:lnTo>
                <a:cubicBezTo>
                  <a:pt x="466840" y="501651"/>
                  <a:pt x="470796" y="497794"/>
                  <a:pt x="470796" y="492997"/>
                </a:cubicBezTo>
                <a:lnTo>
                  <a:pt x="470796" y="43270"/>
                </a:lnTo>
                <a:cubicBezTo>
                  <a:pt x="470796" y="38567"/>
                  <a:pt x="466840" y="34616"/>
                  <a:pt x="462130" y="34616"/>
                </a:cubicBezTo>
                <a:close/>
                <a:moveTo>
                  <a:pt x="126223" y="0"/>
                </a:moveTo>
                <a:lnTo>
                  <a:pt x="462130" y="0"/>
                </a:lnTo>
                <a:cubicBezTo>
                  <a:pt x="485961" y="0"/>
                  <a:pt x="505460" y="19472"/>
                  <a:pt x="505460" y="43270"/>
                </a:cubicBezTo>
                <a:lnTo>
                  <a:pt x="505460" y="492997"/>
                </a:lnTo>
                <a:cubicBezTo>
                  <a:pt x="505460" y="516889"/>
                  <a:pt x="485961" y="536267"/>
                  <a:pt x="462130" y="536267"/>
                </a:cubicBezTo>
                <a:lnTo>
                  <a:pt x="422661" y="536267"/>
                </a:lnTo>
                <a:lnTo>
                  <a:pt x="422661" y="563922"/>
                </a:lnTo>
                <a:cubicBezTo>
                  <a:pt x="422661" y="587815"/>
                  <a:pt x="403163" y="607286"/>
                  <a:pt x="379237" y="607286"/>
                </a:cubicBezTo>
                <a:lnTo>
                  <a:pt x="43330" y="607286"/>
                </a:lnTo>
                <a:cubicBezTo>
                  <a:pt x="19404" y="607286"/>
                  <a:pt x="0" y="587815"/>
                  <a:pt x="0" y="563922"/>
                </a:cubicBezTo>
                <a:lnTo>
                  <a:pt x="0" y="114289"/>
                </a:lnTo>
                <a:cubicBezTo>
                  <a:pt x="0" y="90397"/>
                  <a:pt x="19404" y="70925"/>
                  <a:pt x="43330" y="70925"/>
                </a:cubicBezTo>
                <a:lnTo>
                  <a:pt x="82799" y="70925"/>
                </a:lnTo>
                <a:lnTo>
                  <a:pt x="82799" y="43270"/>
                </a:lnTo>
                <a:cubicBezTo>
                  <a:pt x="82799" y="19472"/>
                  <a:pt x="102297" y="0"/>
                  <a:pt x="12622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61" name="菱形 60"/>
          <p:cNvSpPr/>
          <p:nvPr/>
        </p:nvSpPr>
        <p:spPr>
          <a:xfrm>
            <a:off x="6255500" y="4360730"/>
            <a:ext cx="1332000" cy="1332000"/>
          </a:xfrm>
          <a:prstGeom prst="diamond">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61"/>
          <p:cNvSpPr/>
          <p:nvPr/>
        </p:nvSpPr>
        <p:spPr>
          <a:xfrm>
            <a:off x="6713898" y="4819562"/>
            <a:ext cx="415204" cy="414335"/>
          </a:xfrm>
          <a:custGeom>
            <a:avLst/>
            <a:gdLst>
              <a:gd name="connsiteX0" fmla="*/ 73141 w 606368"/>
              <a:gd name="connsiteY0" fmla="*/ 459099 h 605099"/>
              <a:gd name="connsiteX1" fmla="*/ 146282 w 606368"/>
              <a:gd name="connsiteY1" fmla="*/ 532099 h 605099"/>
              <a:gd name="connsiteX2" fmla="*/ 73141 w 606368"/>
              <a:gd name="connsiteY2" fmla="*/ 605099 h 605099"/>
              <a:gd name="connsiteX3" fmla="*/ 0 w 606368"/>
              <a:gd name="connsiteY3" fmla="*/ 532099 h 605099"/>
              <a:gd name="connsiteX4" fmla="*/ 73141 w 606368"/>
              <a:gd name="connsiteY4" fmla="*/ 459099 h 605099"/>
              <a:gd name="connsiteX5" fmla="*/ 90350 w 606368"/>
              <a:gd name="connsiteY5" fmla="*/ 311335 h 605099"/>
              <a:gd name="connsiteX6" fmla="*/ 286566 w 606368"/>
              <a:gd name="connsiteY6" fmla="*/ 507355 h 605099"/>
              <a:gd name="connsiteX7" fmla="*/ 245213 w 606368"/>
              <a:gd name="connsiteY7" fmla="*/ 548647 h 605099"/>
              <a:gd name="connsiteX8" fmla="*/ 203860 w 606368"/>
              <a:gd name="connsiteY8" fmla="*/ 507355 h 605099"/>
              <a:gd name="connsiteX9" fmla="*/ 90350 w 606368"/>
              <a:gd name="connsiteY9" fmla="*/ 393919 h 605099"/>
              <a:gd name="connsiteX10" fmla="*/ 48902 w 606368"/>
              <a:gd name="connsiteY10" fmla="*/ 352627 h 605099"/>
              <a:gd name="connsiteX11" fmla="*/ 90350 w 606368"/>
              <a:gd name="connsiteY11" fmla="*/ 311335 h 605099"/>
              <a:gd name="connsiteX12" fmla="*/ 112838 w 606368"/>
              <a:gd name="connsiteY12" fmla="*/ 158772 h 605099"/>
              <a:gd name="connsiteX13" fmla="*/ 439340 w 606368"/>
              <a:gd name="connsiteY13" fmla="*/ 484848 h 605099"/>
              <a:gd name="connsiteX14" fmla="*/ 397986 w 606368"/>
              <a:gd name="connsiteY14" fmla="*/ 526136 h 605099"/>
              <a:gd name="connsiteX15" fmla="*/ 356631 w 606368"/>
              <a:gd name="connsiteY15" fmla="*/ 484848 h 605099"/>
              <a:gd name="connsiteX16" fmla="*/ 112838 w 606368"/>
              <a:gd name="connsiteY16" fmla="*/ 241443 h 605099"/>
              <a:gd name="connsiteX17" fmla="*/ 71483 w 606368"/>
              <a:gd name="connsiteY17" fmla="*/ 200060 h 605099"/>
              <a:gd name="connsiteX18" fmla="*/ 112838 w 606368"/>
              <a:gd name="connsiteY18" fmla="*/ 158772 h 605099"/>
              <a:gd name="connsiteX19" fmla="*/ 121024 w 606368"/>
              <a:gd name="connsiteY19" fmla="*/ 0 h 605099"/>
              <a:gd name="connsiteX20" fmla="*/ 606368 w 606368"/>
              <a:gd name="connsiteY20" fmla="*/ 484702 h 605099"/>
              <a:gd name="connsiteX21" fmla="*/ 565012 w 606368"/>
              <a:gd name="connsiteY21" fmla="*/ 525995 h 605099"/>
              <a:gd name="connsiteX22" fmla="*/ 523656 w 606368"/>
              <a:gd name="connsiteY22" fmla="*/ 484702 h 605099"/>
              <a:gd name="connsiteX23" fmla="*/ 121024 w 606368"/>
              <a:gd name="connsiteY23" fmla="*/ 82586 h 605099"/>
              <a:gd name="connsiteX24" fmla="*/ 79668 w 606368"/>
              <a:gd name="connsiteY24" fmla="*/ 41293 h 605099"/>
              <a:gd name="connsiteX25" fmla="*/ 121024 w 606368"/>
              <a:gd name="connsiteY25" fmla="*/ 0 h 605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06368" h="605099">
                <a:moveTo>
                  <a:pt x="73141" y="459099"/>
                </a:moveTo>
                <a:cubicBezTo>
                  <a:pt x="113536" y="459099"/>
                  <a:pt x="146282" y="491782"/>
                  <a:pt x="146282" y="532099"/>
                </a:cubicBezTo>
                <a:cubicBezTo>
                  <a:pt x="146282" y="572416"/>
                  <a:pt x="113536" y="605099"/>
                  <a:pt x="73141" y="605099"/>
                </a:cubicBezTo>
                <a:cubicBezTo>
                  <a:pt x="32746" y="605099"/>
                  <a:pt x="0" y="572416"/>
                  <a:pt x="0" y="532099"/>
                </a:cubicBezTo>
                <a:cubicBezTo>
                  <a:pt x="0" y="491782"/>
                  <a:pt x="32746" y="459099"/>
                  <a:pt x="73141" y="459099"/>
                </a:cubicBezTo>
                <a:close/>
                <a:moveTo>
                  <a:pt x="90350" y="311335"/>
                </a:moveTo>
                <a:cubicBezTo>
                  <a:pt x="198584" y="311335"/>
                  <a:pt x="286566" y="399280"/>
                  <a:pt x="286566" y="507355"/>
                </a:cubicBezTo>
                <a:cubicBezTo>
                  <a:pt x="286566" y="530118"/>
                  <a:pt x="268103" y="548647"/>
                  <a:pt x="245213" y="548647"/>
                </a:cubicBezTo>
                <a:cubicBezTo>
                  <a:pt x="222417" y="548647"/>
                  <a:pt x="203860" y="530118"/>
                  <a:pt x="203860" y="507355"/>
                </a:cubicBezTo>
                <a:cubicBezTo>
                  <a:pt x="203860" y="444805"/>
                  <a:pt x="152898" y="393919"/>
                  <a:pt x="90350" y="393919"/>
                </a:cubicBezTo>
                <a:cubicBezTo>
                  <a:pt x="67459" y="393919"/>
                  <a:pt x="48902" y="375483"/>
                  <a:pt x="48902" y="352627"/>
                </a:cubicBezTo>
                <a:cubicBezTo>
                  <a:pt x="48902" y="329770"/>
                  <a:pt x="67459" y="311335"/>
                  <a:pt x="90350" y="311335"/>
                </a:cubicBezTo>
                <a:close/>
                <a:moveTo>
                  <a:pt x="112838" y="158772"/>
                </a:moveTo>
                <a:cubicBezTo>
                  <a:pt x="292857" y="158772"/>
                  <a:pt x="439340" y="305021"/>
                  <a:pt x="439340" y="484848"/>
                </a:cubicBezTo>
                <a:cubicBezTo>
                  <a:pt x="439340" y="507608"/>
                  <a:pt x="420783" y="526136"/>
                  <a:pt x="397986" y="526136"/>
                </a:cubicBezTo>
                <a:cubicBezTo>
                  <a:pt x="375095" y="526136"/>
                  <a:pt x="356631" y="507608"/>
                  <a:pt x="356631" y="484848"/>
                </a:cubicBezTo>
                <a:cubicBezTo>
                  <a:pt x="356631" y="350636"/>
                  <a:pt x="247263" y="241443"/>
                  <a:pt x="112838" y="241443"/>
                </a:cubicBezTo>
                <a:cubicBezTo>
                  <a:pt x="89947" y="241443"/>
                  <a:pt x="71483" y="222915"/>
                  <a:pt x="71483" y="200060"/>
                </a:cubicBezTo>
                <a:cubicBezTo>
                  <a:pt x="71483" y="177300"/>
                  <a:pt x="89947" y="158772"/>
                  <a:pt x="112838" y="158772"/>
                </a:cubicBezTo>
                <a:close/>
                <a:moveTo>
                  <a:pt x="121024" y="0"/>
                </a:moveTo>
                <a:cubicBezTo>
                  <a:pt x="388661" y="0"/>
                  <a:pt x="606368" y="217377"/>
                  <a:pt x="606368" y="484702"/>
                </a:cubicBezTo>
                <a:cubicBezTo>
                  <a:pt x="606368" y="507465"/>
                  <a:pt x="587904" y="525995"/>
                  <a:pt x="565012" y="525995"/>
                </a:cubicBezTo>
                <a:cubicBezTo>
                  <a:pt x="542120" y="525995"/>
                  <a:pt x="523656" y="507465"/>
                  <a:pt x="523656" y="484702"/>
                </a:cubicBezTo>
                <a:cubicBezTo>
                  <a:pt x="523656" y="262997"/>
                  <a:pt x="342971" y="82586"/>
                  <a:pt x="121024" y="82586"/>
                </a:cubicBezTo>
                <a:cubicBezTo>
                  <a:pt x="98227" y="82586"/>
                  <a:pt x="79668" y="64150"/>
                  <a:pt x="79668" y="41293"/>
                </a:cubicBezTo>
                <a:cubicBezTo>
                  <a:pt x="79668" y="18530"/>
                  <a:pt x="98227" y="0"/>
                  <a:pt x="12102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59" name="菱形 58"/>
          <p:cNvSpPr/>
          <p:nvPr/>
        </p:nvSpPr>
        <p:spPr>
          <a:xfrm>
            <a:off x="7906500" y="4360730"/>
            <a:ext cx="1332000" cy="1332000"/>
          </a:xfrm>
          <a:prstGeom prst="diamond">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59"/>
          <p:cNvSpPr/>
          <p:nvPr/>
        </p:nvSpPr>
        <p:spPr>
          <a:xfrm>
            <a:off x="8371620" y="4819128"/>
            <a:ext cx="401760" cy="415204"/>
          </a:xfrm>
          <a:custGeom>
            <a:avLst/>
            <a:gdLst>
              <a:gd name="T0" fmla="*/ 743 w 743"/>
              <a:gd name="T1" fmla="*/ 27 h 769"/>
              <a:gd name="T2" fmla="*/ 736 w 743"/>
              <a:gd name="T3" fmla="*/ 8 h 769"/>
              <a:gd name="T4" fmla="*/ 717 w 743"/>
              <a:gd name="T5" fmla="*/ 0 h 769"/>
              <a:gd name="T6" fmla="*/ 599 w 743"/>
              <a:gd name="T7" fmla="*/ 0 h 769"/>
              <a:gd name="T8" fmla="*/ 591 w 743"/>
              <a:gd name="T9" fmla="*/ 1 h 769"/>
              <a:gd name="T10" fmla="*/ 569 w 743"/>
              <a:gd name="T11" fmla="*/ 1 h 769"/>
              <a:gd name="T12" fmla="*/ 555 w 743"/>
              <a:gd name="T13" fmla="*/ 2 h 769"/>
              <a:gd name="T14" fmla="*/ 184 w 743"/>
              <a:gd name="T15" fmla="*/ 2 h 769"/>
              <a:gd name="T16" fmla="*/ 171 w 743"/>
              <a:gd name="T17" fmla="*/ 1 h 769"/>
              <a:gd name="T18" fmla="*/ 152 w 743"/>
              <a:gd name="T19" fmla="*/ 1 h 769"/>
              <a:gd name="T20" fmla="*/ 144 w 743"/>
              <a:gd name="T21" fmla="*/ 0 h 769"/>
              <a:gd name="T22" fmla="*/ 26 w 743"/>
              <a:gd name="T23" fmla="*/ 0 h 769"/>
              <a:gd name="T24" fmla="*/ 8 w 743"/>
              <a:gd name="T25" fmla="*/ 8 h 769"/>
              <a:gd name="T26" fmla="*/ 0 w 743"/>
              <a:gd name="T27" fmla="*/ 27 h 769"/>
              <a:gd name="T28" fmla="*/ 118 w 743"/>
              <a:gd name="T29" fmla="*/ 266 h 769"/>
              <a:gd name="T30" fmla="*/ 118 w 743"/>
              <a:gd name="T31" fmla="*/ 267 h 769"/>
              <a:gd name="T32" fmla="*/ 118 w 743"/>
              <a:gd name="T33" fmla="*/ 270 h 769"/>
              <a:gd name="T34" fmla="*/ 342 w 743"/>
              <a:gd name="T35" fmla="*/ 511 h 769"/>
              <a:gd name="T36" fmla="*/ 342 w 743"/>
              <a:gd name="T37" fmla="*/ 713 h 769"/>
              <a:gd name="T38" fmla="*/ 242 w 743"/>
              <a:gd name="T39" fmla="*/ 713 h 769"/>
              <a:gd name="T40" fmla="*/ 228 w 743"/>
              <a:gd name="T41" fmla="*/ 727 h 769"/>
              <a:gd name="T42" fmla="*/ 228 w 743"/>
              <a:gd name="T43" fmla="*/ 756 h 769"/>
              <a:gd name="T44" fmla="*/ 242 w 743"/>
              <a:gd name="T45" fmla="*/ 769 h 769"/>
              <a:gd name="T46" fmla="*/ 498 w 743"/>
              <a:gd name="T47" fmla="*/ 769 h 769"/>
              <a:gd name="T48" fmla="*/ 511 w 743"/>
              <a:gd name="T49" fmla="*/ 756 h 769"/>
              <a:gd name="T50" fmla="*/ 511 w 743"/>
              <a:gd name="T51" fmla="*/ 727 h 769"/>
              <a:gd name="T52" fmla="*/ 498 w 743"/>
              <a:gd name="T53" fmla="*/ 713 h 769"/>
              <a:gd name="T54" fmla="*/ 398 w 743"/>
              <a:gd name="T55" fmla="*/ 713 h 769"/>
              <a:gd name="T56" fmla="*/ 398 w 743"/>
              <a:gd name="T57" fmla="*/ 511 h 769"/>
              <a:gd name="T58" fmla="*/ 621 w 743"/>
              <a:gd name="T59" fmla="*/ 279 h 769"/>
              <a:gd name="T60" fmla="*/ 623 w 743"/>
              <a:gd name="T61" fmla="*/ 271 h 769"/>
              <a:gd name="T62" fmla="*/ 623 w 743"/>
              <a:gd name="T63" fmla="*/ 266 h 769"/>
              <a:gd name="T64" fmla="*/ 743 w 743"/>
              <a:gd name="T65" fmla="*/ 27 h 769"/>
              <a:gd name="T66" fmla="*/ 370 w 743"/>
              <a:gd name="T67" fmla="*/ 457 h 769"/>
              <a:gd name="T68" fmla="*/ 174 w 743"/>
              <a:gd name="T69" fmla="*/ 261 h 769"/>
              <a:gd name="T70" fmla="*/ 174 w 743"/>
              <a:gd name="T71" fmla="*/ 58 h 769"/>
              <a:gd name="T72" fmla="*/ 566 w 743"/>
              <a:gd name="T73" fmla="*/ 58 h 769"/>
              <a:gd name="T74" fmla="*/ 566 w 743"/>
              <a:gd name="T75" fmla="*/ 261 h 769"/>
              <a:gd name="T76" fmla="*/ 370 w 743"/>
              <a:gd name="T77" fmla="*/ 457 h 769"/>
              <a:gd name="T78" fmla="*/ 118 w 743"/>
              <a:gd name="T79" fmla="*/ 209 h 769"/>
              <a:gd name="T80" fmla="*/ 55 w 743"/>
              <a:gd name="T81" fmla="*/ 53 h 769"/>
              <a:gd name="T82" fmla="*/ 118 w 743"/>
              <a:gd name="T83" fmla="*/ 53 h 769"/>
              <a:gd name="T84" fmla="*/ 118 w 743"/>
              <a:gd name="T85" fmla="*/ 209 h 769"/>
              <a:gd name="T86" fmla="*/ 626 w 743"/>
              <a:gd name="T87" fmla="*/ 209 h 769"/>
              <a:gd name="T88" fmla="*/ 626 w 743"/>
              <a:gd name="T89" fmla="*/ 53 h 769"/>
              <a:gd name="T90" fmla="*/ 688 w 743"/>
              <a:gd name="T91" fmla="*/ 53 h 769"/>
              <a:gd name="T92" fmla="*/ 626 w 743"/>
              <a:gd name="T93" fmla="*/ 20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43" h="769">
                <a:moveTo>
                  <a:pt x="743" y="27"/>
                </a:moveTo>
                <a:cubicBezTo>
                  <a:pt x="743" y="20"/>
                  <a:pt x="741" y="13"/>
                  <a:pt x="736" y="8"/>
                </a:cubicBezTo>
                <a:cubicBezTo>
                  <a:pt x="731" y="3"/>
                  <a:pt x="724" y="0"/>
                  <a:pt x="717" y="0"/>
                </a:cubicBezTo>
                <a:lnTo>
                  <a:pt x="599" y="0"/>
                </a:lnTo>
                <a:cubicBezTo>
                  <a:pt x="596" y="0"/>
                  <a:pt x="594" y="0"/>
                  <a:pt x="591" y="1"/>
                </a:cubicBezTo>
                <a:lnTo>
                  <a:pt x="569" y="1"/>
                </a:lnTo>
                <a:cubicBezTo>
                  <a:pt x="565" y="1"/>
                  <a:pt x="560" y="1"/>
                  <a:pt x="555" y="2"/>
                </a:cubicBezTo>
                <a:lnTo>
                  <a:pt x="184" y="2"/>
                </a:lnTo>
                <a:cubicBezTo>
                  <a:pt x="179" y="1"/>
                  <a:pt x="175" y="1"/>
                  <a:pt x="171" y="1"/>
                </a:cubicBezTo>
                <a:lnTo>
                  <a:pt x="152" y="1"/>
                </a:lnTo>
                <a:cubicBezTo>
                  <a:pt x="149" y="0"/>
                  <a:pt x="147" y="0"/>
                  <a:pt x="144" y="0"/>
                </a:cubicBezTo>
                <a:lnTo>
                  <a:pt x="26" y="0"/>
                </a:lnTo>
                <a:cubicBezTo>
                  <a:pt x="19" y="0"/>
                  <a:pt x="13" y="3"/>
                  <a:pt x="8" y="8"/>
                </a:cubicBezTo>
                <a:cubicBezTo>
                  <a:pt x="2" y="13"/>
                  <a:pt x="0" y="20"/>
                  <a:pt x="0" y="27"/>
                </a:cubicBezTo>
                <a:cubicBezTo>
                  <a:pt x="0" y="36"/>
                  <a:pt x="3" y="239"/>
                  <a:pt x="118" y="266"/>
                </a:cubicBezTo>
                <a:lnTo>
                  <a:pt x="118" y="267"/>
                </a:lnTo>
                <a:cubicBezTo>
                  <a:pt x="118" y="268"/>
                  <a:pt x="118" y="269"/>
                  <a:pt x="118" y="270"/>
                </a:cubicBezTo>
                <a:cubicBezTo>
                  <a:pt x="123" y="394"/>
                  <a:pt x="220" y="497"/>
                  <a:pt x="342" y="511"/>
                </a:cubicBezTo>
                <a:lnTo>
                  <a:pt x="342" y="713"/>
                </a:lnTo>
                <a:lnTo>
                  <a:pt x="242" y="713"/>
                </a:lnTo>
                <a:cubicBezTo>
                  <a:pt x="234" y="713"/>
                  <a:pt x="228" y="719"/>
                  <a:pt x="228" y="727"/>
                </a:cubicBezTo>
                <a:lnTo>
                  <a:pt x="228" y="756"/>
                </a:lnTo>
                <a:cubicBezTo>
                  <a:pt x="228" y="763"/>
                  <a:pt x="234" y="769"/>
                  <a:pt x="242" y="769"/>
                </a:cubicBezTo>
                <a:lnTo>
                  <a:pt x="498" y="769"/>
                </a:lnTo>
                <a:cubicBezTo>
                  <a:pt x="505" y="769"/>
                  <a:pt x="511" y="763"/>
                  <a:pt x="511" y="756"/>
                </a:cubicBezTo>
                <a:lnTo>
                  <a:pt x="511" y="727"/>
                </a:lnTo>
                <a:cubicBezTo>
                  <a:pt x="511" y="719"/>
                  <a:pt x="505" y="713"/>
                  <a:pt x="498" y="713"/>
                </a:cubicBezTo>
                <a:lnTo>
                  <a:pt x="398" y="713"/>
                </a:lnTo>
                <a:lnTo>
                  <a:pt x="398" y="511"/>
                </a:lnTo>
                <a:cubicBezTo>
                  <a:pt x="519" y="498"/>
                  <a:pt x="612" y="401"/>
                  <a:pt x="621" y="279"/>
                </a:cubicBezTo>
                <a:cubicBezTo>
                  <a:pt x="622" y="277"/>
                  <a:pt x="623" y="274"/>
                  <a:pt x="623" y="271"/>
                </a:cubicBezTo>
                <a:lnTo>
                  <a:pt x="623" y="266"/>
                </a:lnTo>
                <a:cubicBezTo>
                  <a:pt x="740" y="242"/>
                  <a:pt x="743" y="36"/>
                  <a:pt x="743" y="27"/>
                </a:cubicBezTo>
                <a:close/>
                <a:moveTo>
                  <a:pt x="370" y="457"/>
                </a:moveTo>
                <a:cubicBezTo>
                  <a:pt x="262" y="457"/>
                  <a:pt x="174" y="369"/>
                  <a:pt x="174" y="261"/>
                </a:cubicBezTo>
                <a:lnTo>
                  <a:pt x="174" y="58"/>
                </a:lnTo>
                <a:lnTo>
                  <a:pt x="566" y="58"/>
                </a:lnTo>
                <a:lnTo>
                  <a:pt x="566" y="261"/>
                </a:lnTo>
                <a:cubicBezTo>
                  <a:pt x="566" y="369"/>
                  <a:pt x="478" y="457"/>
                  <a:pt x="370" y="457"/>
                </a:cubicBezTo>
                <a:close/>
                <a:moveTo>
                  <a:pt x="118" y="209"/>
                </a:moveTo>
                <a:cubicBezTo>
                  <a:pt x="73" y="184"/>
                  <a:pt x="59" y="98"/>
                  <a:pt x="55" y="53"/>
                </a:cubicBezTo>
                <a:lnTo>
                  <a:pt x="118" y="53"/>
                </a:lnTo>
                <a:lnTo>
                  <a:pt x="118" y="209"/>
                </a:lnTo>
                <a:close/>
                <a:moveTo>
                  <a:pt x="626" y="209"/>
                </a:moveTo>
                <a:lnTo>
                  <a:pt x="626" y="53"/>
                </a:lnTo>
                <a:lnTo>
                  <a:pt x="688" y="53"/>
                </a:lnTo>
                <a:cubicBezTo>
                  <a:pt x="684" y="98"/>
                  <a:pt x="670" y="184"/>
                  <a:pt x="626" y="20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57" name="菱形 56"/>
          <p:cNvSpPr/>
          <p:nvPr/>
        </p:nvSpPr>
        <p:spPr>
          <a:xfrm>
            <a:off x="9557500" y="4360730"/>
            <a:ext cx="1332000" cy="1332000"/>
          </a:xfrm>
          <a:prstGeom prst="diamond">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57"/>
          <p:cNvSpPr/>
          <p:nvPr/>
        </p:nvSpPr>
        <p:spPr>
          <a:xfrm>
            <a:off x="10015898" y="4836728"/>
            <a:ext cx="415204" cy="380004"/>
          </a:xfrm>
          <a:custGeom>
            <a:avLst/>
            <a:gdLst>
              <a:gd name="connsiteX0" fmla="*/ 531631 w 607639"/>
              <a:gd name="connsiteY0" fmla="*/ 404551 h 556126"/>
              <a:gd name="connsiteX1" fmla="*/ 556997 w 607639"/>
              <a:gd name="connsiteY1" fmla="*/ 429784 h 556126"/>
              <a:gd name="connsiteX2" fmla="*/ 556997 w 607639"/>
              <a:gd name="connsiteY2" fmla="*/ 455017 h 556126"/>
              <a:gd name="connsiteX3" fmla="*/ 582273 w 607639"/>
              <a:gd name="connsiteY3" fmla="*/ 455017 h 556126"/>
              <a:gd name="connsiteX4" fmla="*/ 607639 w 607639"/>
              <a:gd name="connsiteY4" fmla="*/ 480339 h 556126"/>
              <a:gd name="connsiteX5" fmla="*/ 582273 w 607639"/>
              <a:gd name="connsiteY5" fmla="*/ 505572 h 556126"/>
              <a:gd name="connsiteX6" fmla="*/ 556997 w 607639"/>
              <a:gd name="connsiteY6" fmla="*/ 505572 h 556126"/>
              <a:gd name="connsiteX7" fmla="*/ 556997 w 607639"/>
              <a:gd name="connsiteY7" fmla="*/ 530893 h 556126"/>
              <a:gd name="connsiteX8" fmla="*/ 531631 w 607639"/>
              <a:gd name="connsiteY8" fmla="*/ 556126 h 556126"/>
              <a:gd name="connsiteX9" fmla="*/ 506354 w 607639"/>
              <a:gd name="connsiteY9" fmla="*/ 530893 h 556126"/>
              <a:gd name="connsiteX10" fmla="*/ 506354 w 607639"/>
              <a:gd name="connsiteY10" fmla="*/ 505572 h 556126"/>
              <a:gd name="connsiteX11" fmla="*/ 480989 w 607639"/>
              <a:gd name="connsiteY11" fmla="*/ 505572 h 556126"/>
              <a:gd name="connsiteX12" fmla="*/ 455712 w 607639"/>
              <a:gd name="connsiteY12" fmla="*/ 480339 h 556126"/>
              <a:gd name="connsiteX13" fmla="*/ 480989 w 607639"/>
              <a:gd name="connsiteY13" fmla="*/ 455017 h 556126"/>
              <a:gd name="connsiteX14" fmla="*/ 506354 w 607639"/>
              <a:gd name="connsiteY14" fmla="*/ 455017 h 556126"/>
              <a:gd name="connsiteX15" fmla="*/ 506354 w 607639"/>
              <a:gd name="connsiteY15" fmla="*/ 429784 h 556126"/>
              <a:gd name="connsiteX16" fmla="*/ 531631 w 607639"/>
              <a:gd name="connsiteY16" fmla="*/ 404551 h 556126"/>
              <a:gd name="connsiteX17" fmla="*/ 126541 w 607639"/>
              <a:gd name="connsiteY17" fmla="*/ 353956 h 556126"/>
              <a:gd name="connsiteX18" fmla="*/ 430431 w 607639"/>
              <a:gd name="connsiteY18" fmla="*/ 353956 h 556126"/>
              <a:gd name="connsiteX19" fmla="*/ 455711 w 607639"/>
              <a:gd name="connsiteY19" fmla="*/ 379209 h 556126"/>
              <a:gd name="connsiteX20" fmla="*/ 430431 w 607639"/>
              <a:gd name="connsiteY20" fmla="*/ 404551 h 556126"/>
              <a:gd name="connsiteX21" fmla="*/ 126541 w 607639"/>
              <a:gd name="connsiteY21" fmla="*/ 404551 h 556126"/>
              <a:gd name="connsiteX22" fmla="*/ 101261 w 607639"/>
              <a:gd name="connsiteY22" fmla="*/ 379209 h 556126"/>
              <a:gd name="connsiteX23" fmla="*/ 126541 w 607639"/>
              <a:gd name="connsiteY23" fmla="*/ 353956 h 556126"/>
              <a:gd name="connsiteX24" fmla="*/ 177203 w 607639"/>
              <a:gd name="connsiteY24" fmla="*/ 252836 h 556126"/>
              <a:gd name="connsiteX25" fmla="*/ 379769 w 607639"/>
              <a:gd name="connsiteY25" fmla="*/ 252836 h 556126"/>
              <a:gd name="connsiteX26" fmla="*/ 405045 w 607639"/>
              <a:gd name="connsiteY26" fmla="*/ 278054 h 556126"/>
              <a:gd name="connsiteX27" fmla="*/ 379769 w 607639"/>
              <a:gd name="connsiteY27" fmla="*/ 303361 h 556126"/>
              <a:gd name="connsiteX28" fmla="*/ 177203 w 607639"/>
              <a:gd name="connsiteY28" fmla="*/ 303361 h 556126"/>
              <a:gd name="connsiteX29" fmla="*/ 151927 w 607639"/>
              <a:gd name="connsiteY29" fmla="*/ 278054 h 556126"/>
              <a:gd name="connsiteX30" fmla="*/ 177203 w 607639"/>
              <a:gd name="connsiteY30" fmla="*/ 252836 h 556126"/>
              <a:gd name="connsiteX31" fmla="*/ 430424 w 607639"/>
              <a:gd name="connsiteY31" fmla="*/ 101120 h 556126"/>
              <a:gd name="connsiteX32" fmla="*/ 455712 w 607639"/>
              <a:gd name="connsiteY32" fmla="*/ 126373 h 556126"/>
              <a:gd name="connsiteX33" fmla="*/ 455712 w 607639"/>
              <a:gd name="connsiteY33" fmla="*/ 126462 h 556126"/>
              <a:gd name="connsiteX34" fmla="*/ 430424 w 607639"/>
              <a:gd name="connsiteY34" fmla="*/ 151715 h 556126"/>
              <a:gd name="connsiteX35" fmla="*/ 405046 w 607639"/>
              <a:gd name="connsiteY35" fmla="*/ 126462 h 556126"/>
              <a:gd name="connsiteX36" fmla="*/ 430424 w 607639"/>
              <a:gd name="connsiteY36" fmla="*/ 101120 h 556126"/>
              <a:gd name="connsiteX37" fmla="*/ 329126 w 607639"/>
              <a:gd name="connsiteY37" fmla="*/ 101120 h 556126"/>
              <a:gd name="connsiteX38" fmla="*/ 354379 w 607639"/>
              <a:gd name="connsiteY38" fmla="*/ 126373 h 556126"/>
              <a:gd name="connsiteX39" fmla="*/ 354379 w 607639"/>
              <a:gd name="connsiteY39" fmla="*/ 126462 h 556126"/>
              <a:gd name="connsiteX40" fmla="*/ 329126 w 607639"/>
              <a:gd name="connsiteY40" fmla="*/ 151715 h 556126"/>
              <a:gd name="connsiteX41" fmla="*/ 303784 w 607639"/>
              <a:gd name="connsiteY41" fmla="*/ 126462 h 556126"/>
              <a:gd name="connsiteX42" fmla="*/ 329126 w 607639"/>
              <a:gd name="connsiteY42" fmla="*/ 101120 h 556126"/>
              <a:gd name="connsiteX43" fmla="*/ 227856 w 607639"/>
              <a:gd name="connsiteY43" fmla="*/ 101120 h 556126"/>
              <a:gd name="connsiteX44" fmla="*/ 253118 w 607639"/>
              <a:gd name="connsiteY44" fmla="*/ 126373 h 556126"/>
              <a:gd name="connsiteX45" fmla="*/ 253118 w 607639"/>
              <a:gd name="connsiteY45" fmla="*/ 126462 h 556126"/>
              <a:gd name="connsiteX46" fmla="*/ 227856 w 607639"/>
              <a:gd name="connsiteY46" fmla="*/ 151715 h 556126"/>
              <a:gd name="connsiteX47" fmla="*/ 202593 w 607639"/>
              <a:gd name="connsiteY47" fmla="*/ 126462 h 556126"/>
              <a:gd name="connsiteX48" fmla="*/ 227856 w 607639"/>
              <a:gd name="connsiteY48" fmla="*/ 101120 h 556126"/>
              <a:gd name="connsiteX49" fmla="*/ 25276 w 607639"/>
              <a:gd name="connsiteY49" fmla="*/ 0 h 556126"/>
              <a:gd name="connsiteX50" fmla="*/ 531608 w 607639"/>
              <a:gd name="connsiteY50" fmla="*/ 0 h 556126"/>
              <a:gd name="connsiteX51" fmla="*/ 556973 w 607639"/>
              <a:gd name="connsiteY51" fmla="*/ 25329 h 556126"/>
              <a:gd name="connsiteX52" fmla="*/ 556973 w 607639"/>
              <a:gd name="connsiteY52" fmla="*/ 328654 h 556126"/>
              <a:gd name="connsiteX53" fmla="*/ 531608 w 607639"/>
              <a:gd name="connsiteY53" fmla="*/ 353983 h 556126"/>
              <a:gd name="connsiteX54" fmla="*/ 506331 w 607639"/>
              <a:gd name="connsiteY54" fmla="*/ 328654 h 556126"/>
              <a:gd name="connsiteX55" fmla="*/ 506331 w 607639"/>
              <a:gd name="connsiteY55" fmla="*/ 50569 h 556126"/>
              <a:gd name="connsiteX56" fmla="*/ 50642 w 607639"/>
              <a:gd name="connsiteY56" fmla="*/ 50569 h 556126"/>
              <a:gd name="connsiteX57" fmla="*/ 50642 w 607639"/>
              <a:gd name="connsiteY57" fmla="*/ 455032 h 556126"/>
              <a:gd name="connsiteX58" fmla="*/ 379770 w 607639"/>
              <a:gd name="connsiteY58" fmla="*/ 455032 h 556126"/>
              <a:gd name="connsiteX59" fmla="*/ 405047 w 607639"/>
              <a:gd name="connsiteY59" fmla="*/ 480361 h 556126"/>
              <a:gd name="connsiteX60" fmla="*/ 379770 w 607639"/>
              <a:gd name="connsiteY60" fmla="*/ 505601 h 556126"/>
              <a:gd name="connsiteX61" fmla="*/ 25276 w 607639"/>
              <a:gd name="connsiteY61" fmla="*/ 505601 h 556126"/>
              <a:gd name="connsiteX62" fmla="*/ 0 w 607639"/>
              <a:gd name="connsiteY62" fmla="*/ 480361 h 556126"/>
              <a:gd name="connsiteX63" fmla="*/ 0 w 607639"/>
              <a:gd name="connsiteY63" fmla="*/ 25329 h 556126"/>
              <a:gd name="connsiteX64" fmla="*/ 25276 w 607639"/>
              <a:gd name="connsiteY64" fmla="*/ 0 h 556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607639" h="556126">
                <a:moveTo>
                  <a:pt x="531631" y="404551"/>
                </a:moveTo>
                <a:cubicBezTo>
                  <a:pt x="545604" y="404551"/>
                  <a:pt x="556997" y="415835"/>
                  <a:pt x="556997" y="429784"/>
                </a:cubicBezTo>
                <a:lnTo>
                  <a:pt x="556997" y="455017"/>
                </a:lnTo>
                <a:lnTo>
                  <a:pt x="582273" y="455017"/>
                </a:lnTo>
                <a:cubicBezTo>
                  <a:pt x="596247" y="455017"/>
                  <a:pt x="607639" y="466390"/>
                  <a:pt x="607639" y="480339"/>
                </a:cubicBezTo>
                <a:cubicBezTo>
                  <a:pt x="607639" y="494288"/>
                  <a:pt x="596247" y="505572"/>
                  <a:pt x="582273" y="505572"/>
                </a:cubicBezTo>
                <a:lnTo>
                  <a:pt x="556997" y="505572"/>
                </a:lnTo>
                <a:lnTo>
                  <a:pt x="556997" y="530893"/>
                </a:lnTo>
                <a:cubicBezTo>
                  <a:pt x="556997" y="544843"/>
                  <a:pt x="545604" y="556126"/>
                  <a:pt x="531631" y="556126"/>
                </a:cubicBezTo>
                <a:cubicBezTo>
                  <a:pt x="517658" y="556126"/>
                  <a:pt x="506354" y="544843"/>
                  <a:pt x="506354" y="530893"/>
                </a:cubicBezTo>
                <a:lnTo>
                  <a:pt x="506354" y="505572"/>
                </a:lnTo>
                <a:lnTo>
                  <a:pt x="480989" y="505572"/>
                </a:lnTo>
                <a:cubicBezTo>
                  <a:pt x="467015" y="505572"/>
                  <a:pt x="455712" y="494288"/>
                  <a:pt x="455712" y="480339"/>
                </a:cubicBezTo>
                <a:cubicBezTo>
                  <a:pt x="455712" y="466390"/>
                  <a:pt x="467015" y="455017"/>
                  <a:pt x="480989" y="455017"/>
                </a:cubicBezTo>
                <a:lnTo>
                  <a:pt x="506354" y="455017"/>
                </a:lnTo>
                <a:lnTo>
                  <a:pt x="506354" y="429784"/>
                </a:lnTo>
                <a:cubicBezTo>
                  <a:pt x="506354" y="415835"/>
                  <a:pt x="517658" y="404551"/>
                  <a:pt x="531631" y="404551"/>
                </a:cubicBezTo>
                <a:close/>
                <a:moveTo>
                  <a:pt x="126541" y="353956"/>
                </a:moveTo>
                <a:lnTo>
                  <a:pt x="430431" y="353956"/>
                </a:lnTo>
                <a:cubicBezTo>
                  <a:pt x="444406" y="353956"/>
                  <a:pt x="455711" y="365248"/>
                  <a:pt x="455711" y="379209"/>
                </a:cubicBezTo>
                <a:cubicBezTo>
                  <a:pt x="455711" y="393169"/>
                  <a:pt x="444406" y="404551"/>
                  <a:pt x="430431" y="404551"/>
                </a:cubicBezTo>
                <a:lnTo>
                  <a:pt x="126541" y="404551"/>
                </a:lnTo>
                <a:cubicBezTo>
                  <a:pt x="112566" y="404551"/>
                  <a:pt x="101261" y="393169"/>
                  <a:pt x="101261" y="379209"/>
                </a:cubicBezTo>
                <a:cubicBezTo>
                  <a:pt x="101261" y="365248"/>
                  <a:pt x="112566" y="353956"/>
                  <a:pt x="126541" y="353956"/>
                </a:cubicBezTo>
                <a:close/>
                <a:moveTo>
                  <a:pt x="177203" y="252836"/>
                </a:moveTo>
                <a:lnTo>
                  <a:pt x="379769" y="252836"/>
                </a:lnTo>
                <a:cubicBezTo>
                  <a:pt x="393742" y="252836"/>
                  <a:pt x="405045" y="264113"/>
                  <a:pt x="405045" y="278054"/>
                </a:cubicBezTo>
                <a:cubicBezTo>
                  <a:pt x="405045" y="291995"/>
                  <a:pt x="393742" y="303361"/>
                  <a:pt x="379769" y="303361"/>
                </a:cubicBezTo>
                <a:lnTo>
                  <a:pt x="177203" y="303361"/>
                </a:lnTo>
                <a:cubicBezTo>
                  <a:pt x="163230" y="303361"/>
                  <a:pt x="151927" y="291995"/>
                  <a:pt x="151927" y="278054"/>
                </a:cubicBezTo>
                <a:cubicBezTo>
                  <a:pt x="151927" y="264113"/>
                  <a:pt x="163230" y="252836"/>
                  <a:pt x="177203" y="252836"/>
                </a:cubicBezTo>
                <a:close/>
                <a:moveTo>
                  <a:pt x="430424" y="101120"/>
                </a:moveTo>
                <a:cubicBezTo>
                  <a:pt x="444403" y="101120"/>
                  <a:pt x="455712" y="112412"/>
                  <a:pt x="455712" y="126373"/>
                </a:cubicBezTo>
                <a:lnTo>
                  <a:pt x="455712" y="126462"/>
                </a:lnTo>
                <a:cubicBezTo>
                  <a:pt x="455712" y="140422"/>
                  <a:pt x="444403" y="151715"/>
                  <a:pt x="430424" y="151715"/>
                </a:cubicBezTo>
                <a:cubicBezTo>
                  <a:pt x="416355" y="151715"/>
                  <a:pt x="405046" y="140422"/>
                  <a:pt x="405046" y="126462"/>
                </a:cubicBezTo>
                <a:cubicBezTo>
                  <a:pt x="405046" y="112501"/>
                  <a:pt x="416355" y="101120"/>
                  <a:pt x="430424" y="101120"/>
                </a:cubicBezTo>
                <a:close/>
                <a:moveTo>
                  <a:pt x="329126" y="101120"/>
                </a:moveTo>
                <a:cubicBezTo>
                  <a:pt x="343086" y="101120"/>
                  <a:pt x="354379" y="112412"/>
                  <a:pt x="354379" y="126373"/>
                </a:cubicBezTo>
                <a:lnTo>
                  <a:pt x="354379" y="126462"/>
                </a:lnTo>
                <a:cubicBezTo>
                  <a:pt x="354379" y="140422"/>
                  <a:pt x="343086" y="151715"/>
                  <a:pt x="329126" y="151715"/>
                </a:cubicBezTo>
                <a:cubicBezTo>
                  <a:pt x="315166" y="151715"/>
                  <a:pt x="303784" y="140422"/>
                  <a:pt x="303784" y="126462"/>
                </a:cubicBezTo>
                <a:cubicBezTo>
                  <a:pt x="303784" y="112501"/>
                  <a:pt x="315166" y="101120"/>
                  <a:pt x="329126" y="101120"/>
                </a:cubicBezTo>
                <a:close/>
                <a:moveTo>
                  <a:pt x="227856" y="101120"/>
                </a:moveTo>
                <a:cubicBezTo>
                  <a:pt x="241821" y="101120"/>
                  <a:pt x="253118" y="112412"/>
                  <a:pt x="253118" y="126373"/>
                </a:cubicBezTo>
                <a:lnTo>
                  <a:pt x="253118" y="126462"/>
                </a:lnTo>
                <a:cubicBezTo>
                  <a:pt x="253118" y="140422"/>
                  <a:pt x="241821" y="151715"/>
                  <a:pt x="227856" y="151715"/>
                </a:cubicBezTo>
                <a:cubicBezTo>
                  <a:pt x="213890" y="151715"/>
                  <a:pt x="202593" y="140422"/>
                  <a:pt x="202593" y="126462"/>
                </a:cubicBezTo>
                <a:cubicBezTo>
                  <a:pt x="202593" y="112501"/>
                  <a:pt x="213890" y="101120"/>
                  <a:pt x="227856" y="101120"/>
                </a:cubicBezTo>
                <a:close/>
                <a:moveTo>
                  <a:pt x="25276" y="0"/>
                </a:moveTo>
                <a:lnTo>
                  <a:pt x="531608" y="0"/>
                </a:lnTo>
                <a:cubicBezTo>
                  <a:pt x="545581" y="0"/>
                  <a:pt x="556973" y="11376"/>
                  <a:pt x="556973" y="25329"/>
                </a:cubicBezTo>
                <a:lnTo>
                  <a:pt x="556973" y="328654"/>
                </a:lnTo>
                <a:cubicBezTo>
                  <a:pt x="556973" y="342607"/>
                  <a:pt x="545581" y="353983"/>
                  <a:pt x="531608" y="353983"/>
                </a:cubicBezTo>
                <a:cubicBezTo>
                  <a:pt x="517634" y="353983"/>
                  <a:pt x="506331" y="342607"/>
                  <a:pt x="506331" y="328654"/>
                </a:cubicBezTo>
                <a:lnTo>
                  <a:pt x="506331" y="50569"/>
                </a:lnTo>
                <a:lnTo>
                  <a:pt x="50642" y="50569"/>
                </a:lnTo>
                <a:lnTo>
                  <a:pt x="50642" y="455032"/>
                </a:lnTo>
                <a:lnTo>
                  <a:pt x="379770" y="455032"/>
                </a:lnTo>
                <a:cubicBezTo>
                  <a:pt x="393744" y="455032"/>
                  <a:pt x="405047" y="466408"/>
                  <a:pt x="405047" y="480361"/>
                </a:cubicBezTo>
                <a:cubicBezTo>
                  <a:pt x="405047" y="494314"/>
                  <a:pt x="393744" y="505601"/>
                  <a:pt x="379770" y="505601"/>
                </a:cubicBezTo>
                <a:lnTo>
                  <a:pt x="25276" y="505601"/>
                </a:lnTo>
                <a:cubicBezTo>
                  <a:pt x="11303" y="505601"/>
                  <a:pt x="0" y="494314"/>
                  <a:pt x="0" y="480361"/>
                </a:cubicBezTo>
                <a:lnTo>
                  <a:pt x="0" y="25329"/>
                </a:lnTo>
                <a:cubicBezTo>
                  <a:pt x="0" y="11376"/>
                  <a:pt x="11303" y="0"/>
                  <a:pt x="252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69" name="矩形 68"/>
          <p:cNvSpPr/>
          <p:nvPr/>
        </p:nvSpPr>
        <p:spPr>
          <a:xfrm>
            <a:off x="1302499" y="3940130"/>
            <a:ext cx="1332002"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tx1">
                    <a:lumMod val="75000"/>
                    <a:lumOff val="25000"/>
                  </a:schemeClr>
                </a:solidFill>
              </a:rPr>
              <a:t>标题文字添加</a:t>
            </a:r>
          </a:p>
        </p:txBody>
      </p:sp>
      <p:sp>
        <p:nvSpPr>
          <p:cNvPr id="70" name="矩形 69"/>
          <p:cNvSpPr/>
          <p:nvPr/>
        </p:nvSpPr>
        <p:spPr>
          <a:xfrm>
            <a:off x="2957901" y="3940130"/>
            <a:ext cx="1332002"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tx1">
                    <a:lumMod val="75000"/>
                    <a:lumOff val="25000"/>
                  </a:schemeClr>
                </a:solidFill>
              </a:rPr>
              <a:t>标题文字添加</a:t>
            </a:r>
          </a:p>
        </p:txBody>
      </p:sp>
      <p:sp>
        <p:nvSpPr>
          <p:cNvPr id="71" name="矩形 70"/>
          <p:cNvSpPr/>
          <p:nvPr/>
        </p:nvSpPr>
        <p:spPr>
          <a:xfrm>
            <a:off x="4613303" y="3940130"/>
            <a:ext cx="1332002"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tx1">
                    <a:lumMod val="75000"/>
                    <a:lumOff val="25000"/>
                  </a:schemeClr>
                </a:solidFill>
              </a:rPr>
              <a:t>标题文字添加</a:t>
            </a:r>
          </a:p>
        </p:txBody>
      </p:sp>
      <p:sp>
        <p:nvSpPr>
          <p:cNvPr id="72" name="矩形 71"/>
          <p:cNvSpPr/>
          <p:nvPr/>
        </p:nvSpPr>
        <p:spPr>
          <a:xfrm>
            <a:off x="6268705" y="3940130"/>
            <a:ext cx="1332002"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tx1">
                    <a:lumMod val="75000"/>
                    <a:lumOff val="25000"/>
                  </a:schemeClr>
                </a:solidFill>
              </a:rPr>
              <a:t>标题文字添加</a:t>
            </a:r>
          </a:p>
        </p:txBody>
      </p:sp>
      <p:sp>
        <p:nvSpPr>
          <p:cNvPr id="73" name="矩形 72"/>
          <p:cNvSpPr/>
          <p:nvPr/>
        </p:nvSpPr>
        <p:spPr>
          <a:xfrm>
            <a:off x="7924107" y="3940130"/>
            <a:ext cx="1332002"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tx1">
                    <a:lumMod val="75000"/>
                    <a:lumOff val="25000"/>
                  </a:schemeClr>
                </a:solidFill>
              </a:rPr>
              <a:t>标题文字添加</a:t>
            </a:r>
          </a:p>
        </p:txBody>
      </p:sp>
      <p:sp>
        <p:nvSpPr>
          <p:cNvPr id="74" name="矩形 73"/>
          <p:cNvSpPr/>
          <p:nvPr/>
        </p:nvSpPr>
        <p:spPr>
          <a:xfrm>
            <a:off x="9579509" y="3940130"/>
            <a:ext cx="1332002"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tx1">
                    <a:lumMod val="75000"/>
                    <a:lumOff val="25000"/>
                  </a:schemeClr>
                </a:solidFill>
              </a:rPr>
              <a:t>标题文字添加</a:t>
            </a:r>
          </a:p>
        </p:txBody>
      </p:sp>
      <p:sp>
        <p:nvSpPr>
          <p:cNvPr id="75" name="矩形 74"/>
          <p:cNvSpPr/>
          <p:nvPr/>
        </p:nvSpPr>
        <p:spPr>
          <a:xfrm>
            <a:off x="1302499" y="5686702"/>
            <a:ext cx="1332002"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tx1">
                    <a:lumMod val="75000"/>
                    <a:lumOff val="25000"/>
                  </a:schemeClr>
                </a:solidFill>
              </a:rPr>
              <a:t>标题文字添加</a:t>
            </a:r>
          </a:p>
        </p:txBody>
      </p:sp>
      <p:sp>
        <p:nvSpPr>
          <p:cNvPr id="76" name="矩形 75"/>
          <p:cNvSpPr/>
          <p:nvPr/>
        </p:nvSpPr>
        <p:spPr>
          <a:xfrm>
            <a:off x="2957901" y="5686702"/>
            <a:ext cx="1332002"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tx1">
                    <a:lumMod val="75000"/>
                    <a:lumOff val="25000"/>
                  </a:schemeClr>
                </a:solidFill>
              </a:rPr>
              <a:t>标题文字添加</a:t>
            </a:r>
          </a:p>
        </p:txBody>
      </p:sp>
      <p:sp>
        <p:nvSpPr>
          <p:cNvPr id="77" name="矩形 76"/>
          <p:cNvSpPr/>
          <p:nvPr/>
        </p:nvSpPr>
        <p:spPr>
          <a:xfrm>
            <a:off x="4613303" y="5686702"/>
            <a:ext cx="1332002"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tx1">
                    <a:lumMod val="75000"/>
                    <a:lumOff val="25000"/>
                  </a:schemeClr>
                </a:solidFill>
              </a:rPr>
              <a:t>标题文字添加</a:t>
            </a:r>
          </a:p>
        </p:txBody>
      </p:sp>
      <p:sp>
        <p:nvSpPr>
          <p:cNvPr id="78" name="矩形 77"/>
          <p:cNvSpPr/>
          <p:nvPr/>
        </p:nvSpPr>
        <p:spPr>
          <a:xfrm>
            <a:off x="6268705" y="5686702"/>
            <a:ext cx="1332002"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tx1">
                    <a:lumMod val="75000"/>
                    <a:lumOff val="25000"/>
                  </a:schemeClr>
                </a:solidFill>
              </a:rPr>
              <a:t>标题文字添加</a:t>
            </a:r>
          </a:p>
        </p:txBody>
      </p:sp>
      <p:sp>
        <p:nvSpPr>
          <p:cNvPr id="79" name="矩形 78"/>
          <p:cNvSpPr/>
          <p:nvPr/>
        </p:nvSpPr>
        <p:spPr>
          <a:xfrm>
            <a:off x="7924107" y="5686702"/>
            <a:ext cx="1332002"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tx1">
                    <a:lumMod val="75000"/>
                    <a:lumOff val="25000"/>
                  </a:schemeClr>
                </a:solidFill>
              </a:rPr>
              <a:t>标题文字添加</a:t>
            </a:r>
          </a:p>
        </p:txBody>
      </p:sp>
      <p:sp>
        <p:nvSpPr>
          <p:cNvPr id="80" name="矩形 79"/>
          <p:cNvSpPr/>
          <p:nvPr/>
        </p:nvSpPr>
        <p:spPr>
          <a:xfrm>
            <a:off x="9579509" y="5686702"/>
            <a:ext cx="1332002"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tx1">
                    <a:lumMod val="75000"/>
                    <a:lumOff val="25000"/>
                  </a:schemeClr>
                </a:solidFill>
              </a:rPr>
              <a:t>标题文字添加</a:t>
            </a:r>
          </a:p>
        </p:txBody>
      </p:sp>
      <p:sp>
        <p:nvSpPr>
          <p:cNvPr id="43" name="文本框 42">
            <a:extLst>
              <a:ext uri="{FF2B5EF4-FFF2-40B4-BE49-F238E27FC236}">
                <a16:creationId xmlns="" xmlns:a16="http://schemas.microsoft.com/office/drawing/2014/main" id="{02ADFDA7-01DA-454B-B098-1BB9007E9F4B}"/>
              </a:ext>
            </a:extLst>
          </p:cNvPr>
          <p:cNvSpPr txBox="1"/>
          <p:nvPr/>
        </p:nvSpPr>
        <p:spPr>
          <a:xfrm>
            <a:off x="419285" y="366875"/>
            <a:ext cx="923740"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bg1"/>
                </a:solidFill>
                <a:latin typeface="Century Gothic" panose="020B0502020202020204" pitchFamily="34" charset="0"/>
              </a:rPr>
              <a:t>04</a:t>
            </a:r>
            <a:endParaRPr lang="zh-CN" altLang="en-US" sz="4000" dirty="0">
              <a:solidFill>
                <a:schemeClr val="bg1"/>
              </a:solidFill>
              <a:latin typeface="Century Gothic" panose="020B0502020202020204" pitchFamily="34" charset="0"/>
            </a:endParaRPr>
          </a:p>
        </p:txBody>
      </p:sp>
      <p:grpSp>
        <p:nvGrpSpPr>
          <p:cNvPr id="44" name="组合 43">
            <a:extLst>
              <a:ext uri="{FF2B5EF4-FFF2-40B4-BE49-F238E27FC236}">
                <a16:creationId xmlns="" xmlns:a16="http://schemas.microsoft.com/office/drawing/2014/main" id="{D94E6B79-0F28-4C8E-8869-2B1695A292FF}"/>
              </a:ext>
            </a:extLst>
          </p:cNvPr>
          <p:cNvGrpSpPr/>
          <p:nvPr/>
        </p:nvGrpSpPr>
        <p:grpSpPr>
          <a:xfrm>
            <a:off x="1473289" y="371367"/>
            <a:ext cx="4260761" cy="804130"/>
            <a:chOff x="7318011" y="1456480"/>
            <a:chExt cx="4260761" cy="804130"/>
          </a:xfrm>
        </p:grpSpPr>
        <p:sp>
          <p:nvSpPr>
            <p:cNvPr id="46" name="文本框 45">
              <a:extLst>
                <a:ext uri="{FF2B5EF4-FFF2-40B4-BE49-F238E27FC236}">
                  <a16:creationId xmlns="" xmlns:a16="http://schemas.microsoft.com/office/drawing/2014/main" id="{CD213A78-CE56-4B25-8802-4984935F56FC}"/>
                </a:ext>
              </a:extLst>
            </p:cNvPr>
            <p:cNvSpPr txBox="1"/>
            <p:nvPr/>
          </p:nvSpPr>
          <p:spPr>
            <a:xfrm>
              <a:off x="7318011" y="145648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tx1">
                      <a:lumMod val="85000"/>
                      <a:lumOff val="15000"/>
                    </a:schemeClr>
                  </a:solidFill>
                </a:rPr>
                <a:t>发展规划</a:t>
              </a:r>
            </a:p>
          </p:txBody>
        </p:sp>
        <p:sp>
          <p:nvSpPr>
            <p:cNvPr id="47" name="文本框 46">
              <a:extLst>
                <a:ext uri="{FF2B5EF4-FFF2-40B4-BE49-F238E27FC236}">
                  <a16:creationId xmlns="" xmlns:a16="http://schemas.microsoft.com/office/drawing/2014/main" id="{D95D3A20-365E-4667-8D52-E82DBC7B455F}"/>
                </a:ext>
              </a:extLst>
            </p:cNvPr>
            <p:cNvSpPr txBox="1"/>
            <p:nvPr/>
          </p:nvSpPr>
          <p:spPr>
            <a:xfrm>
              <a:off x="7318011" y="1984059"/>
              <a:ext cx="4260761"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Century Gothic" panose="020B0502020202020204" pitchFamily="34" charset="0"/>
                  <a:ea typeface="+mj-ea"/>
                </a:rPr>
                <a:t>The user can demonstrate on a projector or computer</a:t>
              </a:r>
            </a:p>
          </p:txBody>
        </p:sp>
      </p:grpSp>
    </p:spTree>
    <p:extLst>
      <p:ext uri="{BB962C8B-B14F-4D97-AF65-F5344CB8AC3E}">
        <p14:creationId xmlns:p14="http://schemas.microsoft.com/office/powerpoint/2010/main" val="1898840908"/>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81"/>
                                        </p:tgtEl>
                                        <p:attrNameLst>
                                          <p:attrName>style.visibility</p:attrName>
                                        </p:attrNameLst>
                                      </p:cBhvr>
                                      <p:to>
                                        <p:strVal val="visible"/>
                                      </p:to>
                                    </p:set>
                                    <p:anim calcmode="lin" valueType="num">
                                      <p:cBhvr>
                                        <p:cTn id="16" dur="500" fill="hold"/>
                                        <p:tgtEl>
                                          <p:spTgt spid="81"/>
                                        </p:tgtEl>
                                        <p:attrNameLst>
                                          <p:attrName>ppt_w</p:attrName>
                                        </p:attrNameLst>
                                      </p:cBhvr>
                                      <p:tavLst>
                                        <p:tav tm="0">
                                          <p:val>
                                            <p:fltVal val="0"/>
                                          </p:val>
                                        </p:tav>
                                        <p:tav tm="100000">
                                          <p:val>
                                            <p:strVal val="#ppt_w"/>
                                          </p:val>
                                        </p:tav>
                                      </p:tavLst>
                                    </p:anim>
                                    <p:anim calcmode="lin" valueType="num">
                                      <p:cBhvr>
                                        <p:cTn id="17" dur="500" fill="hold"/>
                                        <p:tgtEl>
                                          <p:spTgt spid="81"/>
                                        </p:tgtEl>
                                        <p:attrNameLst>
                                          <p:attrName>ppt_h</p:attrName>
                                        </p:attrNameLst>
                                      </p:cBhvr>
                                      <p:tavLst>
                                        <p:tav tm="0">
                                          <p:val>
                                            <p:fltVal val="0"/>
                                          </p:val>
                                        </p:tav>
                                        <p:tav tm="100000">
                                          <p:val>
                                            <p:strVal val="#ppt_h"/>
                                          </p:val>
                                        </p:tav>
                                      </p:tavLst>
                                    </p:anim>
                                    <p:animEffect transition="in" filter="fade">
                                      <p:cBhvr>
                                        <p:cTn id="18" dur="500"/>
                                        <p:tgtEl>
                                          <p:spTgt spid="81"/>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ppt_w</p:attrName>
                                        </p:attrNameLst>
                                      </p:cBhvr>
                                      <p:tavLst>
                                        <p:tav tm="0">
                                          <p:val>
                                            <p:fltVal val="0"/>
                                          </p:val>
                                        </p:tav>
                                        <p:tav tm="100000">
                                          <p:val>
                                            <p:strVal val="#ppt_w"/>
                                          </p:val>
                                        </p:tav>
                                      </p:tavLst>
                                    </p:anim>
                                    <p:anim calcmode="lin" valueType="num">
                                      <p:cBhvr>
                                        <p:cTn id="22" dur="500" fill="hold"/>
                                        <p:tgtEl>
                                          <p:spTgt spid="36"/>
                                        </p:tgtEl>
                                        <p:attrNameLst>
                                          <p:attrName>ppt_h</p:attrName>
                                        </p:attrNameLst>
                                      </p:cBhvr>
                                      <p:tavLst>
                                        <p:tav tm="0">
                                          <p:val>
                                            <p:fltVal val="0"/>
                                          </p:val>
                                        </p:tav>
                                        <p:tav tm="100000">
                                          <p:val>
                                            <p:strVal val="#ppt_h"/>
                                          </p:val>
                                        </p:tav>
                                      </p:tavLst>
                                    </p:anim>
                                    <p:animEffect transition="in" filter="fade">
                                      <p:cBhvr>
                                        <p:cTn id="23" dur="500"/>
                                        <p:tgtEl>
                                          <p:spTgt spid="36"/>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82"/>
                                        </p:tgtEl>
                                        <p:attrNameLst>
                                          <p:attrName>style.visibility</p:attrName>
                                        </p:attrNameLst>
                                      </p:cBhvr>
                                      <p:to>
                                        <p:strVal val="visible"/>
                                      </p:to>
                                    </p:set>
                                    <p:anim calcmode="lin" valueType="num">
                                      <p:cBhvr>
                                        <p:cTn id="26" dur="500" fill="hold"/>
                                        <p:tgtEl>
                                          <p:spTgt spid="82"/>
                                        </p:tgtEl>
                                        <p:attrNameLst>
                                          <p:attrName>ppt_w</p:attrName>
                                        </p:attrNameLst>
                                      </p:cBhvr>
                                      <p:tavLst>
                                        <p:tav tm="0">
                                          <p:val>
                                            <p:fltVal val="0"/>
                                          </p:val>
                                        </p:tav>
                                        <p:tav tm="100000">
                                          <p:val>
                                            <p:strVal val="#ppt_w"/>
                                          </p:val>
                                        </p:tav>
                                      </p:tavLst>
                                    </p:anim>
                                    <p:anim calcmode="lin" valueType="num">
                                      <p:cBhvr>
                                        <p:cTn id="27" dur="500" fill="hold"/>
                                        <p:tgtEl>
                                          <p:spTgt spid="82"/>
                                        </p:tgtEl>
                                        <p:attrNameLst>
                                          <p:attrName>ppt_h</p:attrName>
                                        </p:attrNameLst>
                                      </p:cBhvr>
                                      <p:tavLst>
                                        <p:tav tm="0">
                                          <p:val>
                                            <p:fltVal val="0"/>
                                          </p:val>
                                        </p:tav>
                                        <p:tav tm="100000">
                                          <p:val>
                                            <p:strVal val="#ppt_h"/>
                                          </p:val>
                                        </p:tav>
                                      </p:tavLst>
                                    </p:anim>
                                    <p:animEffect transition="in" filter="fade">
                                      <p:cBhvr>
                                        <p:cTn id="28" dur="500"/>
                                        <p:tgtEl>
                                          <p:spTgt spid="82"/>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animEffect transition="in" filter="fade">
                                      <p:cBhvr>
                                        <p:cTn id="33" dur="500"/>
                                        <p:tgtEl>
                                          <p:spTgt spid="39"/>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83"/>
                                        </p:tgtEl>
                                        <p:attrNameLst>
                                          <p:attrName>style.visibility</p:attrName>
                                        </p:attrNameLst>
                                      </p:cBhvr>
                                      <p:to>
                                        <p:strVal val="visible"/>
                                      </p:to>
                                    </p:set>
                                    <p:anim calcmode="lin" valueType="num">
                                      <p:cBhvr>
                                        <p:cTn id="36" dur="500" fill="hold"/>
                                        <p:tgtEl>
                                          <p:spTgt spid="83"/>
                                        </p:tgtEl>
                                        <p:attrNameLst>
                                          <p:attrName>ppt_w</p:attrName>
                                        </p:attrNameLst>
                                      </p:cBhvr>
                                      <p:tavLst>
                                        <p:tav tm="0">
                                          <p:val>
                                            <p:fltVal val="0"/>
                                          </p:val>
                                        </p:tav>
                                        <p:tav tm="100000">
                                          <p:val>
                                            <p:strVal val="#ppt_w"/>
                                          </p:val>
                                        </p:tav>
                                      </p:tavLst>
                                    </p:anim>
                                    <p:anim calcmode="lin" valueType="num">
                                      <p:cBhvr>
                                        <p:cTn id="37" dur="500" fill="hold"/>
                                        <p:tgtEl>
                                          <p:spTgt spid="83"/>
                                        </p:tgtEl>
                                        <p:attrNameLst>
                                          <p:attrName>ppt_h</p:attrName>
                                        </p:attrNameLst>
                                      </p:cBhvr>
                                      <p:tavLst>
                                        <p:tav tm="0">
                                          <p:val>
                                            <p:fltVal val="0"/>
                                          </p:val>
                                        </p:tav>
                                        <p:tav tm="100000">
                                          <p:val>
                                            <p:strVal val="#ppt_h"/>
                                          </p:val>
                                        </p:tav>
                                      </p:tavLst>
                                    </p:anim>
                                    <p:animEffect transition="in" filter="fade">
                                      <p:cBhvr>
                                        <p:cTn id="38" dur="500"/>
                                        <p:tgtEl>
                                          <p:spTgt spid="83"/>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p:cTn id="41" dur="500" fill="hold"/>
                                        <p:tgtEl>
                                          <p:spTgt spid="42"/>
                                        </p:tgtEl>
                                        <p:attrNameLst>
                                          <p:attrName>ppt_w</p:attrName>
                                        </p:attrNameLst>
                                      </p:cBhvr>
                                      <p:tavLst>
                                        <p:tav tm="0">
                                          <p:val>
                                            <p:fltVal val="0"/>
                                          </p:val>
                                        </p:tav>
                                        <p:tav tm="100000">
                                          <p:val>
                                            <p:strVal val="#ppt_w"/>
                                          </p:val>
                                        </p:tav>
                                      </p:tavLst>
                                    </p:anim>
                                    <p:anim calcmode="lin" valueType="num">
                                      <p:cBhvr>
                                        <p:cTn id="42" dur="500" fill="hold"/>
                                        <p:tgtEl>
                                          <p:spTgt spid="42"/>
                                        </p:tgtEl>
                                        <p:attrNameLst>
                                          <p:attrName>ppt_h</p:attrName>
                                        </p:attrNameLst>
                                      </p:cBhvr>
                                      <p:tavLst>
                                        <p:tav tm="0">
                                          <p:val>
                                            <p:fltVal val="0"/>
                                          </p:val>
                                        </p:tav>
                                        <p:tav tm="100000">
                                          <p:val>
                                            <p:strVal val="#ppt_h"/>
                                          </p:val>
                                        </p:tav>
                                      </p:tavLst>
                                    </p:anim>
                                    <p:animEffect transition="in" filter="fade">
                                      <p:cBhvr>
                                        <p:cTn id="43" dur="500"/>
                                        <p:tgtEl>
                                          <p:spTgt spid="42"/>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84"/>
                                        </p:tgtEl>
                                        <p:attrNameLst>
                                          <p:attrName>style.visibility</p:attrName>
                                        </p:attrNameLst>
                                      </p:cBhvr>
                                      <p:to>
                                        <p:strVal val="visible"/>
                                      </p:to>
                                    </p:set>
                                    <p:anim calcmode="lin" valueType="num">
                                      <p:cBhvr>
                                        <p:cTn id="46" dur="500" fill="hold"/>
                                        <p:tgtEl>
                                          <p:spTgt spid="84"/>
                                        </p:tgtEl>
                                        <p:attrNameLst>
                                          <p:attrName>ppt_w</p:attrName>
                                        </p:attrNameLst>
                                      </p:cBhvr>
                                      <p:tavLst>
                                        <p:tav tm="0">
                                          <p:val>
                                            <p:fltVal val="0"/>
                                          </p:val>
                                        </p:tav>
                                        <p:tav tm="100000">
                                          <p:val>
                                            <p:strVal val="#ppt_w"/>
                                          </p:val>
                                        </p:tav>
                                      </p:tavLst>
                                    </p:anim>
                                    <p:anim calcmode="lin" valueType="num">
                                      <p:cBhvr>
                                        <p:cTn id="47" dur="500" fill="hold"/>
                                        <p:tgtEl>
                                          <p:spTgt spid="84"/>
                                        </p:tgtEl>
                                        <p:attrNameLst>
                                          <p:attrName>ppt_h</p:attrName>
                                        </p:attrNameLst>
                                      </p:cBhvr>
                                      <p:tavLst>
                                        <p:tav tm="0">
                                          <p:val>
                                            <p:fltVal val="0"/>
                                          </p:val>
                                        </p:tav>
                                        <p:tav tm="100000">
                                          <p:val>
                                            <p:strVal val="#ppt_h"/>
                                          </p:val>
                                        </p:tav>
                                      </p:tavLst>
                                    </p:anim>
                                    <p:animEffect transition="in" filter="fade">
                                      <p:cBhvr>
                                        <p:cTn id="48" dur="500"/>
                                        <p:tgtEl>
                                          <p:spTgt spid="84"/>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45"/>
                                        </p:tgtEl>
                                        <p:attrNameLst>
                                          <p:attrName>style.visibility</p:attrName>
                                        </p:attrNameLst>
                                      </p:cBhvr>
                                      <p:to>
                                        <p:strVal val="visible"/>
                                      </p:to>
                                    </p:set>
                                    <p:anim calcmode="lin" valueType="num">
                                      <p:cBhvr>
                                        <p:cTn id="51" dur="500" fill="hold"/>
                                        <p:tgtEl>
                                          <p:spTgt spid="45"/>
                                        </p:tgtEl>
                                        <p:attrNameLst>
                                          <p:attrName>ppt_w</p:attrName>
                                        </p:attrNameLst>
                                      </p:cBhvr>
                                      <p:tavLst>
                                        <p:tav tm="0">
                                          <p:val>
                                            <p:fltVal val="0"/>
                                          </p:val>
                                        </p:tav>
                                        <p:tav tm="100000">
                                          <p:val>
                                            <p:strVal val="#ppt_w"/>
                                          </p:val>
                                        </p:tav>
                                      </p:tavLst>
                                    </p:anim>
                                    <p:anim calcmode="lin" valueType="num">
                                      <p:cBhvr>
                                        <p:cTn id="52" dur="500" fill="hold"/>
                                        <p:tgtEl>
                                          <p:spTgt spid="45"/>
                                        </p:tgtEl>
                                        <p:attrNameLst>
                                          <p:attrName>ppt_h</p:attrName>
                                        </p:attrNameLst>
                                      </p:cBhvr>
                                      <p:tavLst>
                                        <p:tav tm="0">
                                          <p:val>
                                            <p:fltVal val="0"/>
                                          </p:val>
                                        </p:tav>
                                        <p:tav tm="100000">
                                          <p:val>
                                            <p:strVal val="#ppt_h"/>
                                          </p:val>
                                        </p:tav>
                                      </p:tavLst>
                                    </p:anim>
                                    <p:animEffect transition="in" filter="fade">
                                      <p:cBhvr>
                                        <p:cTn id="53" dur="500"/>
                                        <p:tgtEl>
                                          <p:spTgt spid="45"/>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85"/>
                                        </p:tgtEl>
                                        <p:attrNameLst>
                                          <p:attrName>style.visibility</p:attrName>
                                        </p:attrNameLst>
                                      </p:cBhvr>
                                      <p:to>
                                        <p:strVal val="visible"/>
                                      </p:to>
                                    </p:set>
                                    <p:anim calcmode="lin" valueType="num">
                                      <p:cBhvr>
                                        <p:cTn id="56" dur="500" fill="hold"/>
                                        <p:tgtEl>
                                          <p:spTgt spid="85"/>
                                        </p:tgtEl>
                                        <p:attrNameLst>
                                          <p:attrName>ppt_w</p:attrName>
                                        </p:attrNameLst>
                                      </p:cBhvr>
                                      <p:tavLst>
                                        <p:tav tm="0">
                                          <p:val>
                                            <p:fltVal val="0"/>
                                          </p:val>
                                        </p:tav>
                                        <p:tav tm="100000">
                                          <p:val>
                                            <p:strVal val="#ppt_w"/>
                                          </p:val>
                                        </p:tav>
                                      </p:tavLst>
                                    </p:anim>
                                    <p:anim calcmode="lin" valueType="num">
                                      <p:cBhvr>
                                        <p:cTn id="57" dur="500" fill="hold"/>
                                        <p:tgtEl>
                                          <p:spTgt spid="85"/>
                                        </p:tgtEl>
                                        <p:attrNameLst>
                                          <p:attrName>ppt_h</p:attrName>
                                        </p:attrNameLst>
                                      </p:cBhvr>
                                      <p:tavLst>
                                        <p:tav tm="0">
                                          <p:val>
                                            <p:fltVal val="0"/>
                                          </p:val>
                                        </p:tav>
                                        <p:tav tm="100000">
                                          <p:val>
                                            <p:strVal val="#ppt_h"/>
                                          </p:val>
                                        </p:tav>
                                      </p:tavLst>
                                    </p:anim>
                                    <p:animEffect transition="in" filter="fade">
                                      <p:cBhvr>
                                        <p:cTn id="58" dur="500"/>
                                        <p:tgtEl>
                                          <p:spTgt spid="85"/>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48"/>
                                        </p:tgtEl>
                                        <p:attrNameLst>
                                          <p:attrName>style.visibility</p:attrName>
                                        </p:attrNameLst>
                                      </p:cBhvr>
                                      <p:to>
                                        <p:strVal val="visible"/>
                                      </p:to>
                                    </p:set>
                                    <p:anim calcmode="lin" valueType="num">
                                      <p:cBhvr>
                                        <p:cTn id="61" dur="500" fill="hold"/>
                                        <p:tgtEl>
                                          <p:spTgt spid="48"/>
                                        </p:tgtEl>
                                        <p:attrNameLst>
                                          <p:attrName>ppt_w</p:attrName>
                                        </p:attrNameLst>
                                      </p:cBhvr>
                                      <p:tavLst>
                                        <p:tav tm="0">
                                          <p:val>
                                            <p:fltVal val="0"/>
                                          </p:val>
                                        </p:tav>
                                        <p:tav tm="100000">
                                          <p:val>
                                            <p:strVal val="#ppt_w"/>
                                          </p:val>
                                        </p:tav>
                                      </p:tavLst>
                                    </p:anim>
                                    <p:anim calcmode="lin" valueType="num">
                                      <p:cBhvr>
                                        <p:cTn id="62" dur="500" fill="hold"/>
                                        <p:tgtEl>
                                          <p:spTgt spid="48"/>
                                        </p:tgtEl>
                                        <p:attrNameLst>
                                          <p:attrName>ppt_h</p:attrName>
                                        </p:attrNameLst>
                                      </p:cBhvr>
                                      <p:tavLst>
                                        <p:tav tm="0">
                                          <p:val>
                                            <p:fltVal val="0"/>
                                          </p:val>
                                        </p:tav>
                                        <p:tav tm="100000">
                                          <p:val>
                                            <p:strVal val="#ppt_h"/>
                                          </p:val>
                                        </p:tav>
                                      </p:tavLst>
                                    </p:anim>
                                    <p:animEffect transition="in" filter="fade">
                                      <p:cBhvr>
                                        <p:cTn id="63" dur="500"/>
                                        <p:tgtEl>
                                          <p:spTgt spid="48"/>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86"/>
                                        </p:tgtEl>
                                        <p:attrNameLst>
                                          <p:attrName>style.visibility</p:attrName>
                                        </p:attrNameLst>
                                      </p:cBhvr>
                                      <p:to>
                                        <p:strVal val="visible"/>
                                      </p:to>
                                    </p:set>
                                    <p:anim calcmode="lin" valueType="num">
                                      <p:cBhvr>
                                        <p:cTn id="66" dur="500" fill="hold"/>
                                        <p:tgtEl>
                                          <p:spTgt spid="86"/>
                                        </p:tgtEl>
                                        <p:attrNameLst>
                                          <p:attrName>ppt_w</p:attrName>
                                        </p:attrNameLst>
                                      </p:cBhvr>
                                      <p:tavLst>
                                        <p:tav tm="0">
                                          <p:val>
                                            <p:fltVal val="0"/>
                                          </p:val>
                                        </p:tav>
                                        <p:tav tm="100000">
                                          <p:val>
                                            <p:strVal val="#ppt_w"/>
                                          </p:val>
                                        </p:tav>
                                      </p:tavLst>
                                    </p:anim>
                                    <p:anim calcmode="lin" valueType="num">
                                      <p:cBhvr>
                                        <p:cTn id="67" dur="500" fill="hold"/>
                                        <p:tgtEl>
                                          <p:spTgt spid="86"/>
                                        </p:tgtEl>
                                        <p:attrNameLst>
                                          <p:attrName>ppt_h</p:attrName>
                                        </p:attrNameLst>
                                      </p:cBhvr>
                                      <p:tavLst>
                                        <p:tav tm="0">
                                          <p:val>
                                            <p:fltVal val="0"/>
                                          </p:val>
                                        </p:tav>
                                        <p:tav tm="100000">
                                          <p:val>
                                            <p:strVal val="#ppt_h"/>
                                          </p:val>
                                        </p:tav>
                                      </p:tavLst>
                                    </p:anim>
                                    <p:animEffect transition="in" filter="fade">
                                      <p:cBhvr>
                                        <p:cTn id="68" dur="500"/>
                                        <p:tgtEl>
                                          <p:spTgt spid="86"/>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67"/>
                                        </p:tgtEl>
                                        <p:attrNameLst>
                                          <p:attrName>style.visibility</p:attrName>
                                        </p:attrNameLst>
                                      </p:cBhvr>
                                      <p:to>
                                        <p:strVal val="visible"/>
                                      </p:to>
                                    </p:set>
                                    <p:anim calcmode="lin" valueType="num">
                                      <p:cBhvr>
                                        <p:cTn id="71" dur="500" fill="hold"/>
                                        <p:tgtEl>
                                          <p:spTgt spid="67"/>
                                        </p:tgtEl>
                                        <p:attrNameLst>
                                          <p:attrName>ppt_w</p:attrName>
                                        </p:attrNameLst>
                                      </p:cBhvr>
                                      <p:tavLst>
                                        <p:tav tm="0">
                                          <p:val>
                                            <p:fltVal val="0"/>
                                          </p:val>
                                        </p:tav>
                                        <p:tav tm="100000">
                                          <p:val>
                                            <p:strVal val="#ppt_w"/>
                                          </p:val>
                                        </p:tav>
                                      </p:tavLst>
                                    </p:anim>
                                    <p:anim calcmode="lin" valueType="num">
                                      <p:cBhvr>
                                        <p:cTn id="72" dur="500" fill="hold"/>
                                        <p:tgtEl>
                                          <p:spTgt spid="67"/>
                                        </p:tgtEl>
                                        <p:attrNameLst>
                                          <p:attrName>ppt_h</p:attrName>
                                        </p:attrNameLst>
                                      </p:cBhvr>
                                      <p:tavLst>
                                        <p:tav tm="0">
                                          <p:val>
                                            <p:fltVal val="0"/>
                                          </p:val>
                                        </p:tav>
                                        <p:tav tm="100000">
                                          <p:val>
                                            <p:strVal val="#ppt_h"/>
                                          </p:val>
                                        </p:tav>
                                      </p:tavLst>
                                    </p:anim>
                                    <p:animEffect transition="in" filter="fade">
                                      <p:cBhvr>
                                        <p:cTn id="73" dur="500"/>
                                        <p:tgtEl>
                                          <p:spTgt spid="67"/>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87"/>
                                        </p:tgtEl>
                                        <p:attrNameLst>
                                          <p:attrName>style.visibility</p:attrName>
                                        </p:attrNameLst>
                                      </p:cBhvr>
                                      <p:to>
                                        <p:strVal val="visible"/>
                                      </p:to>
                                    </p:set>
                                    <p:anim calcmode="lin" valueType="num">
                                      <p:cBhvr>
                                        <p:cTn id="76" dur="500" fill="hold"/>
                                        <p:tgtEl>
                                          <p:spTgt spid="87"/>
                                        </p:tgtEl>
                                        <p:attrNameLst>
                                          <p:attrName>ppt_w</p:attrName>
                                        </p:attrNameLst>
                                      </p:cBhvr>
                                      <p:tavLst>
                                        <p:tav tm="0">
                                          <p:val>
                                            <p:fltVal val="0"/>
                                          </p:val>
                                        </p:tav>
                                        <p:tav tm="100000">
                                          <p:val>
                                            <p:strVal val="#ppt_w"/>
                                          </p:val>
                                        </p:tav>
                                      </p:tavLst>
                                    </p:anim>
                                    <p:anim calcmode="lin" valueType="num">
                                      <p:cBhvr>
                                        <p:cTn id="77" dur="500" fill="hold"/>
                                        <p:tgtEl>
                                          <p:spTgt spid="87"/>
                                        </p:tgtEl>
                                        <p:attrNameLst>
                                          <p:attrName>ppt_h</p:attrName>
                                        </p:attrNameLst>
                                      </p:cBhvr>
                                      <p:tavLst>
                                        <p:tav tm="0">
                                          <p:val>
                                            <p:fltVal val="0"/>
                                          </p:val>
                                        </p:tav>
                                        <p:tav tm="100000">
                                          <p:val>
                                            <p:strVal val="#ppt_h"/>
                                          </p:val>
                                        </p:tav>
                                      </p:tavLst>
                                    </p:anim>
                                    <p:animEffect transition="in" filter="fade">
                                      <p:cBhvr>
                                        <p:cTn id="78" dur="500"/>
                                        <p:tgtEl>
                                          <p:spTgt spid="87"/>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65"/>
                                        </p:tgtEl>
                                        <p:attrNameLst>
                                          <p:attrName>style.visibility</p:attrName>
                                        </p:attrNameLst>
                                      </p:cBhvr>
                                      <p:to>
                                        <p:strVal val="visible"/>
                                      </p:to>
                                    </p:set>
                                    <p:anim calcmode="lin" valueType="num">
                                      <p:cBhvr>
                                        <p:cTn id="81" dur="500" fill="hold"/>
                                        <p:tgtEl>
                                          <p:spTgt spid="65"/>
                                        </p:tgtEl>
                                        <p:attrNameLst>
                                          <p:attrName>ppt_w</p:attrName>
                                        </p:attrNameLst>
                                      </p:cBhvr>
                                      <p:tavLst>
                                        <p:tav tm="0">
                                          <p:val>
                                            <p:fltVal val="0"/>
                                          </p:val>
                                        </p:tav>
                                        <p:tav tm="100000">
                                          <p:val>
                                            <p:strVal val="#ppt_w"/>
                                          </p:val>
                                        </p:tav>
                                      </p:tavLst>
                                    </p:anim>
                                    <p:anim calcmode="lin" valueType="num">
                                      <p:cBhvr>
                                        <p:cTn id="82" dur="500" fill="hold"/>
                                        <p:tgtEl>
                                          <p:spTgt spid="65"/>
                                        </p:tgtEl>
                                        <p:attrNameLst>
                                          <p:attrName>ppt_h</p:attrName>
                                        </p:attrNameLst>
                                      </p:cBhvr>
                                      <p:tavLst>
                                        <p:tav tm="0">
                                          <p:val>
                                            <p:fltVal val="0"/>
                                          </p:val>
                                        </p:tav>
                                        <p:tav tm="100000">
                                          <p:val>
                                            <p:strVal val="#ppt_h"/>
                                          </p:val>
                                        </p:tav>
                                      </p:tavLst>
                                    </p:anim>
                                    <p:animEffect transition="in" filter="fade">
                                      <p:cBhvr>
                                        <p:cTn id="83" dur="500"/>
                                        <p:tgtEl>
                                          <p:spTgt spid="65"/>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88"/>
                                        </p:tgtEl>
                                        <p:attrNameLst>
                                          <p:attrName>style.visibility</p:attrName>
                                        </p:attrNameLst>
                                      </p:cBhvr>
                                      <p:to>
                                        <p:strVal val="visible"/>
                                      </p:to>
                                    </p:set>
                                    <p:anim calcmode="lin" valueType="num">
                                      <p:cBhvr>
                                        <p:cTn id="86" dur="500" fill="hold"/>
                                        <p:tgtEl>
                                          <p:spTgt spid="88"/>
                                        </p:tgtEl>
                                        <p:attrNameLst>
                                          <p:attrName>ppt_w</p:attrName>
                                        </p:attrNameLst>
                                      </p:cBhvr>
                                      <p:tavLst>
                                        <p:tav tm="0">
                                          <p:val>
                                            <p:fltVal val="0"/>
                                          </p:val>
                                        </p:tav>
                                        <p:tav tm="100000">
                                          <p:val>
                                            <p:strVal val="#ppt_w"/>
                                          </p:val>
                                        </p:tav>
                                      </p:tavLst>
                                    </p:anim>
                                    <p:anim calcmode="lin" valueType="num">
                                      <p:cBhvr>
                                        <p:cTn id="87" dur="500" fill="hold"/>
                                        <p:tgtEl>
                                          <p:spTgt spid="88"/>
                                        </p:tgtEl>
                                        <p:attrNameLst>
                                          <p:attrName>ppt_h</p:attrName>
                                        </p:attrNameLst>
                                      </p:cBhvr>
                                      <p:tavLst>
                                        <p:tav tm="0">
                                          <p:val>
                                            <p:fltVal val="0"/>
                                          </p:val>
                                        </p:tav>
                                        <p:tav tm="100000">
                                          <p:val>
                                            <p:strVal val="#ppt_h"/>
                                          </p:val>
                                        </p:tav>
                                      </p:tavLst>
                                    </p:anim>
                                    <p:animEffect transition="in" filter="fade">
                                      <p:cBhvr>
                                        <p:cTn id="88" dur="500"/>
                                        <p:tgtEl>
                                          <p:spTgt spid="88"/>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63"/>
                                        </p:tgtEl>
                                        <p:attrNameLst>
                                          <p:attrName>style.visibility</p:attrName>
                                        </p:attrNameLst>
                                      </p:cBhvr>
                                      <p:to>
                                        <p:strVal val="visible"/>
                                      </p:to>
                                    </p:set>
                                    <p:anim calcmode="lin" valueType="num">
                                      <p:cBhvr>
                                        <p:cTn id="91" dur="500" fill="hold"/>
                                        <p:tgtEl>
                                          <p:spTgt spid="63"/>
                                        </p:tgtEl>
                                        <p:attrNameLst>
                                          <p:attrName>ppt_w</p:attrName>
                                        </p:attrNameLst>
                                      </p:cBhvr>
                                      <p:tavLst>
                                        <p:tav tm="0">
                                          <p:val>
                                            <p:fltVal val="0"/>
                                          </p:val>
                                        </p:tav>
                                        <p:tav tm="100000">
                                          <p:val>
                                            <p:strVal val="#ppt_w"/>
                                          </p:val>
                                        </p:tav>
                                      </p:tavLst>
                                    </p:anim>
                                    <p:anim calcmode="lin" valueType="num">
                                      <p:cBhvr>
                                        <p:cTn id="92" dur="500" fill="hold"/>
                                        <p:tgtEl>
                                          <p:spTgt spid="63"/>
                                        </p:tgtEl>
                                        <p:attrNameLst>
                                          <p:attrName>ppt_h</p:attrName>
                                        </p:attrNameLst>
                                      </p:cBhvr>
                                      <p:tavLst>
                                        <p:tav tm="0">
                                          <p:val>
                                            <p:fltVal val="0"/>
                                          </p:val>
                                        </p:tav>
                                        <p:tav tm="100000">
                                          <p:val>
                                            <p:strVal val="#ppt_h"/>
                                          </p:val>
                                        </p:tav>
                                      </p:tavLst>
                                    </p:anim>
                                    <p:animEffect transition="in" filter="fade">
                                      <p:cBhvr>
                                        <p:cTn id="93" dur="500"/>
                                        <p:tgtEl>
                                          <p:spTgt spid="63"/>
                                        </p:tgtEl>
                                      </p:cBhvr>
                                    </p:animEffect>
                                  </p:childTnLst>
                                </p:cTn>
                              </p:par>
                              <p:par>
                                <p:cTn id="94" presetID="53" presetClass="entr" presetSubtype="16" fill="hold" grpId="0" nodeType="withEffect">
                                  <p:stCondLst>
                                    <p:cond delay="0"/>
                                  </p:stCondLst>
                                  <p:childTnLst>
                                    <p:set>
                                      <p:cBhvr>
                                        <p:cTn id="95" dur="1" fill="hold">
                                          <p:stCondLst>
                                            <p:cond delay="0"/>
                                          </p:stCondLst>
                                        </p:cTn>
                                        <p:tgtEl>
                                          <p:spTgt spid="89"/>
                                        </p:tgtEl>
                                        <p:attrNameLst>
                                          <p:attrName>style.visibility</p:attrName>
                                        </p:attrNameLst>
                                      </p:cBhvr>
                                      <p:to>
                                        <p:strVal val="visible"/>
                                      </p:to>
                                    </p:set>
                                    <p:anim calcmode="lin" valueType="num">
                                      <p:cBhvr>
                                        <p:cTn id="96" dur="500" fill="hold"/>
                                        <p:tgtEl>
                                          <p:spTgt spid="89"/>
                                        </p:tgtEl>
                                        <p:attrNameLst>
                                          <p:attrName>ppt_w</p:attrName>
                                        </p:attrNameLst>
                                      </p:cBhvr>
                                      <p:tavLst>
                                        <p:tav tm="0">
                                          <p:val>
                                            <p:fltVal val="0"/>
                                          </p:val>
                                        </p:tav>
                                        <p:tav tm="100000">
                                          <p:val>
                                            <p:strVal val="#ppt_w"/>
                                          </p:val>
                                        </p:tav>
                                      </p:tavLst>
                                    </p:anim>
                                    <p:anim calcmode="lin" valueType="num">
                                      <p:cBhvr>
                                        <p:cTn id="97" dur="500" fill="hold"/>
                                        <p:tgtEl>
                                          <p:spTgt spid="89"/>
                                        </p:tgtEl>
                                        <p:attrNameLst>
                                          <p:attrName>ppt_h</p:attrName>
                                        </p:attrNameLst>
                                      </p:cBhvr>
                                      <p:tavLst>
                                        <p:tav tm="0">
                                          <p:val>
                                            <p:fltVal val="0"/>
                                          </p:val>
                                        </p:tav>
                                        <p:tav tm="100000">
                                          <p:val>
                                            <p:strVal val="#ppt_h"/>
                                          </p:val>
                                        </p:tav>
                                      </p:tavLst>
                                    </p:anim>
                                    <p:animEffect transition="in" filter="fade">
                                      <p:cBhvr>
                                        <p:cTn id="98" dur="500"/>
                                        <p:tgtEl>
                                          <p:spTgt spid="89"/>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61"/>
                                        </p:tgtEl>
                                        <p:attrNameLst>
                                          <p:attrName>style.visibility</p:attrName>
                                        </p:attrNameLst>
                                      </p:cBhvr>
                                      <p:to>
                                        <p:strVal val="visible"/>
                                      </p:to>
                                    </p:set>
                                    <p:anim calcmode="lin" valueType="num">
                                      <p:cBhvr>
                                        <p:cTn id="101" dur="500" fill="hold"/>
                                        <p:tgtEl>
                                          <p:spTgt spid="61"/>
                                        </p:tgtEl>
                                        <p:attrNameLst>
                                          <p:attrName>ppt_w</p:attrName>
                                        </p:attrNameLst>
                                      </p:cBhvr>
                                      <p:tavLst>
                                        <p:tav tm="0">
                                          <p:val>
                                            <p:fltVal val="0"/>
                                          </p:val>
                                        </p:tav>
                                        <p:tav tm="100000">
                                          <p:val>
                                            <p:strVal val="#ppt_w"/>
                                          </p:val>
                                        </p:tav>
                                      </p:tavLst>
                                    </p:anim>
                                    <p:anim calcmode="lin" valueType="num">
                                      <p:cBhvr>
                                        <p:cTn id="102" dur="500" fill="hold"/>
                                        <p:tgtEl>
                                          <p:spTgt spid="61"/>
                                        </p:tgtEl>
                                        <p:attrNameLst>
                                          <p:attrName>ppt_h</p:attrName>
                                        </p:attrNameLst>
                                      </p:cBhvr>
                                      <p:tavLst>
                                        <p:tav tm="0">
                                          <p:val>
                                            <p:fltVal val="0"/>
                                          </p:val>
                                        </p:tav>
                                        <p:tav tm="100000">
                                          <p:val>
                                            <p:strVal val="#ppt_h"/>
                                          </p:val>
                                        </p:tav>
                                      </p:tavLst>
                                    </p:anim>
                                    <p:animEffect transition="in" filter="fade">
                                      <p:cBhvr>
                                        <p:cTn id="103" dur="500"/>
                                        <p:tgtEl>
                                          <p:spTgt spid="61"/>
                                        </p:tgtEl>
                                      </p:cBhvr>
                                    </p:animEffect>
                                  </p:childTnLst>
                                </p:cTn>
                              </p:par>
                              <p:par>
                                <p:cTn id="104" presetID="53" presetClass="entr" presetSubtype="16" fill="hold" grpId="0" nodeType="withEffect">
                                  <p:stCondLst>
                                    <p:cond delay="0"/>
                                  </p:stCondLst>
                                  <p:childTnLst>
                                    <p:set>
                                      <p:cBhvr>
                                        <p:cTn id="105" dur="1" fill="hold">
                                          <p:stCondLst>
                                            <p:cond delay="0"/>
                                          </p:stCondLst>
                                        </p:cTn>
                                        <p:tgtEl>
                                          <p:spTgt spid="90"/>
                                        </p:tgtEl>
                                        <p:attrNameLst>
                                          <p:attrName>style.visibility</p:attrName>
                                        </p:attrNameLst>
                                      </p:cBhvr>
                                      <p:to>
                                        <p:strVal val="visible"/>
                                      </p:to>
                                    </p:set>
                                    <p:anim calcmode="lin" valueType="num">
                                      <p:cBhvr>
                                        <p:cTn id="106" dur="500" fill="hold"/>
                                        <p:tgtEl>
                                          <p:spTgt spid="90"/>
                                        </p:tgtEl>
                                        <p:attrNameLst>
                                          <p:attrName>ppt_w</p:attrName>
                                        </p:attrNameLst>
                                      </p:cBhvr>
                                      <p:tavLst>
                                        <p:tav tm="0">
                                          <p:val>
                                            <p:fltVal val="0"/>
                                          </p:val>
                                        </p:tav>
                                        <p:tav tm="100000">
                                          <p:val>
                                            <p:strVal val="#ppt_w"/>
                                          </p:val>
                                        </p:tav>
                                      </p:tavLst>
                                    </p:anim>
                                    <p:anim calcmode="lin" valueType="num">
                                      <p:cBhvr>
                                        <p:cTn id="107" dur="500" fill="hold"/>
                                        <p:tgtEl>
                                          <p:spTgt spid="90"/>
                                        </p:tgtEl>
                                        <p:attrNameLst>
                                          <p:attrName>ppt_h</p:attrName>
                                        </p:attrNameLst>
                                      </p:cBhvr>
                                      <p:tavLst>
                                        <p:tav tm="0">
                                          <p:val>
                                            <p:fltVal val="0"/>
                                          </p:val>
                                        </p:tav>
                                        <p:tav tm="100000">
                                          <p:val>
                                            <p:strVal val="#ppt_h"/>
                                          </p:val>
                                        </p:tav>
                                      </p:tavLst>
                                    </p:anim>
                                    <p:animEffect transition="in" filter="fade">
                                      <p:cBhvr>
                                        <p:cTn id="108" dur="500"/>
                                        <p:tgtEl>
                                          <p:spTgt spid="90"/>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59"/>
                                        </p:tgtEl>
                                        <p:attrNameLst>
                                          <p:attrName>style.visibility</p:attrName>
                                        </p:attrNameLst>
                                      </p:cBhvr>
                                      <p:to>
                                        <p:strVal val="visible"/>
                                      </p:to>
                                    </p:set>
                                    <p:anim calcmode="lin" valueType="num">
                                      <p:cBhvr>
                                        <p:cTn id="111" dur="500" fill="hold"/>
                                        <p:tgtEl>
                                          <p:spTgt spid="59"/>
                                        </p:tgtEl>
                                        <p:attrNameLst>
                                          <p:attrName>ppt_w</p:attrName>
                                        </p:attrNameLst>
                                      </p:cBhvr>
                                      <p:tavLst>
                                        <p:tav tm="0">
                                          <p:val>
                                            <p:fltVal val="0"/>
                                          </p:val>
                                        </p:tav>
                                        <p:tav tm="100000">
                                          <p:val>
                                            <p:strVal val="#ppt_w"/>
                                          </p:val>
                                        </p:tav>
                                      </p:tavLst>
                                    </p:anim>
                                    <p:anim calcmode="lin" valueType="num">
                                      <p:cBhvr>
                                        <p:cTn id="112" dur="500" fill="hold"/>
                                        <p:tgtEl>
                                          <p:spTgt spid="59"/>
                                        </p:tgtEl>
                                        <p:attrNameLst>
                                          <p:attrName>ppt_h</p:attrName>
                                        </p:attrNameLst>
                                      </p:cBhvr>
                                      <p:tavLst>
                                        <p:tav tm="0">
                                          <p:val>
                                            <p:fltVal val="0"/>
                                          </p:val>
                                        </p:tav>
                                        <p:tav tm="100000">
                                          <p:val>
                                            <p:strVal val="#ppt_h"/>
                                          </p:val>
                                        </p:tav>
                                      </p:tavLst>
                                    </p:anim>
                                    <p:animEffect transition="in" filter="fade">
                                      <p:cBhvr>
                                        <p:cTn id="113" dur="500"/>
                                        <p:tgtEl>
                                          <p:spTgt spid="59"/>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91"/>
                                        </p:tgtEl>
                                        <p:attrNameLst>
                                          <p:attrName>style.visibility</p:attrName>
                                        </p:attrNameLst>
                                      </p:cBhvr>
                                      <p:to>
                                        <p:strVal val="visible"/>
                                      </p:to>
                                    </p:set>
                                    <p:anim calcmode="lin" valueType="num">
                                      <p:cBhvr>
                                        <p:cTn id="116" dur="500" fill="hold"/>
                                        <p:tgtEl>
                                          <p:spTgt spid="91"/>
                                        </p:tgtEl>
                                        <p:attrNameLst>
                                          <p:attrName>ppt_w</p:attrName>
                                        </p:attrNameLst>
                                      </p:cBhvr>
                                      <p:tavLst>
                                        <p:tav tm="0">
                                          <p:val>
                                            <p:fltVal val="0"/>
                                          </p:val>
                                        </p:tav>
                                        <p:tav tm="100000">
                                          <p:val>
                                            <p:strVal val="#ppt_w"/>
                                          </p:val>
                                        </p:tav>
                                      </p:tavLst>
                                    </p:anim>
                                    <p:anim calcmode="lin" valueType="num">
                                      <p:cBhvr>
                                        <p:cTn id="117" dur="500" fill="hold"/>
                                        <p:tgtEl>
                                          <p:spTgt spid="91"/>
                                        </p:tgtEl>
                                        <p:attrNameLst>
                                          <p:attrName>ppt_h</p:attrName>
                                        </p:attrNameLst>
                                      </p:cBhvr>
                                      <p:tavLst>
                                        <p:tav tm="0">
                                          <p:val>
                                            <p:fltVal val="0"/>
                                          </p:val>
                                        </p:tav>
                                        <p:tav tm="100000">
                                          <p:val>
                                            <p:strVal val="#ppt_h"/>
                                          </p:val>
                                        </p:tav>
                                      </p:tavLst>
                                    </p:anim>
                                    <p:animEffect transition="in" filter="fade">
                                      <p:cBhvr>
                                        <p:cTn id="118" dur="500"/>
                                        <p:tgtEl>
                                          <p:spTgt spid="91"/>
                                        </p:tgtEl>
                                      </p:cBhvr>
                                    </p:animEffect>
                                  </p:childTnLst>
                                </p:cTn>
                              </p:par>
                              <p:par>
                                <p:cTn id="119" presetID="53" presetClass="entr" presetSubtype="16" fill="hold" grpId="0" nodeType="withEffect">
                                  <p:stCondLst>
                                    <p:cond delay="0"/>
                                  </p:stCondLst>
                                  <p:childTnLst>
                                    <p:set>
                                      <p:cBhvr>
                                        <p:cTn id="120" dur="1" fill="hold">
                                          <p:stCondLst>
                                            <p:cond delay="0"/>
                                          </p:stCondLst>
                                        </p:cTn>
                                        <p:tgtEl>
                                          <p:spTgt spid="57"/>
                                        </p:tgtEl>
                                        <p:attrNameLst>
                                          <p:attrName>style.visibility</p:attrName>
                                        </p:attrNameLst>
                                      </p:cBhvr>
                                      <p:to>
                                        <p:strVal val="visible"/>
                                      </p:to>
                                    </p:set>
                                    <p:anim calcmode="lin" valueType="num">
                                      <p:cBhvr>
                                        <p:cTn id="121" dur="500" fill="hold"/>
                                        <p:tgtEl>
                                          <p:spTgt spid="57"/>
                                        </p:tgtEl>
                                        <p:attrNameLst>
                                          <p:attrName>ppt_w</p:attrName>
                                        </p:attrNameLst>
                                      </p:cBhvr>
                                      <p:tavLst>
                                        <p:tav tm="0">
                                          <p:val>
                                            <p:fltVal val="0"/>
                                          </p:val>
                                        </p:tav>
                                        <p:tav tm="100000">
                                          <p:val>
                                            <p:strVal val="#ppt_w"/>
                                          </p:val>
                                        </p:tav>
                                      </p:tavLst>
                                    </p:anim>
                                    <p:anim calcmode="lin" valueType="num">
                                      <p:cBhvr>
                                        <p:cTn id="122" dur="500" fill="hold"/>
                                        <p:tgtEl>
                                          <p:spTgt spid="57"/>
                                        </p:tgtEl>
                                        <p:attrNameLst>
                                          <p:attrName>ppt_h</p:attrName>
                                        </p:attrNameLst>
                                      </p:cBhvr>
                                      <p:tavLst>
                                        <p:tav tm="0">
                                          <p:val>
                                            <p:fltVal val="0"/>
                                          </p:val>
                                        </p:tav>
                                        <p:tav tm="100000">
                                          <p:val>
                                            <p:strVal val="#ppt_h"/>
                                          </p:val>
                                        </p:tav>
                                      </p:tavLst>
                                    </p:anim>
                                    <p:animEffect transition="in" filter="fade">
                                      <p:cBhvr>
                                        <p:cTn id="123" dur="500"/>
                                        <p:tgtEl>
                                          <p:spTgt spid="57"/>
                                        </p:tgtEl>
                                      </p:cBhvr>
                                    </p:animEffect>
                                  </p:childTnLst>
                                </p:cTn>
                              </p:par>
                              <p:par>
                                <p:cTn id="124" presetID="53" presetClass="entr" presetSubtype="16" fill="hold" grpId="0" nodeType="withEffect">
                                  <p:stCondLst>
                                    <p:cond delay="0"/>
                                  </p:stCondLst>
                                  <p:childTnLst>
                                    <p:set>
                                      <p:cBhvr>
                                        <p:cTn id="125" dur="1" fill="hold">
                                          <p:stCondLst>
                                            <p:cond delay="0"/>
                                          </p:stCondLst>
                                        </p:cTn>
                                        <p:tgtEl>
                                          <p:spTgt spid="92"/>
                                        </p:tgtEl>
                                        <p:attrNameLst>
                                          <p:attrName>style.visibility</p:attrName>
                                        </p:attrNameLst>
                                      </p:cBhvr>
                                      <p:to>
                                        <p:strVal val="visible"/>
                                      </p:to>
                                    </p:set>
                                    <p:anim calcmode="lin" valueType="num">
                                      <p:cBhvr>
                                        <p:cTn id="126" dur="500" fill="hold"/>
                                        <p:tgtEl>
                                          <p:spTgt spid="92"/>
                                        </p:tgtEl>
                                        <p:attrNameLst>
                                          <p:attrName>ppt_w</p:attrName>
                                        </p:attrNameLst>
                                      </p:cBhvr>
                                      <p:tavLst>
                                        <p:tav tm="0">
                                          <p:val>
                                            <p:fltVal val="0"/>
                                          </p:val>
                                        </p:tav>
                                        <p:tav tm="100000">
                                          <p:val>
                                            <p:strVal val="#ppt_w"/>
                                          </p:val>
                                        </p:tav>
                                      </p:tavLst>
                                    </p:anim>
                                    <p:anim calcmode="lin" valueType="num">
                                      <p:cBhvr>
                                        <p:cTn id="127" dur="500" fill="hold"/>
                                        <p:tgtEl>
                                          <p:spTgt spid="92"/>
                                        </p:tgtEl>
                                        <p:attrNameLst>
                                          <p:attrName>ppt_h</p:attrName>
                                        </p:attrNameLst>
                                      </p:cBhvr>
                                      <p:tavLst>
                                        <p:tav tm="0">
                                          <p:val>
                                            <p:fltVal val="0"/>
                                          </p:val>
                                        </p:tav>
                                        <p:tav tm="100000">
                                          <p:val>
                                            <p:strVal val="#ppt_h"/>
                                          </p:val>
                                        </p:tav>
                                      </p:tavLst>
                                    </p:anim>
                                    <p:animEffect transition="in" filter="fade">
                                      <p:cBhvr>
                                        <p:cTn id="128" dur="500"/>
                                        <p:tgtEl>
                                          <p:spTgt spid="92"/>
                                        </p:tgtEl>
                                      </p:cBhvr>
                                    </p:animEffect>
                                  </p:childTnLst>
                                </p:cTn>
                              </p:par>
                            </p:childTnLst>
                          </p:cTn>
                        </p:par>
                      </p:childTnLst>
                    </p:cTn>
                  </p:par>
                  <p:par>
                    <p:cTn id="129" fill="hold">
                      <p:stCondLst>
                        <p:cond delay="indefinite"/>
                      </p:stCondLst>
                      <p:childTnLst>
                        <p:par>
                          <p:cTn id="130" fill="hold">
                            <p:stCondLst>
                              <p:cond delay="0"/>
                            </p:stCondLst>
                            <p:childTnLst>
                              <p:par>
                                <p:cTn id="131" presetID="10" presetClass="entr" presetSubtype="0" fill="hold" grpId="0" nodeType="clickEffect">
                                  <p:stCondLst>
                                    <p:cond delay="0"/>
                                  </p:stCondLst>
                                  <p:childTnLst>
                                    <p:set>
                                      <p:cBhvr>
                                        <p:cTn id="132" dur="1" fill="hold">
                                          <p:stCondLst>
                                            <p:cond delay="0"/>
                                          </p:stCondLst>
                                        </p:cTn>
                                        <p:tgtEl>
                                          <p:spTgt spid="69"/>
                                        </p:tgtEl>
                                        <p:attrNameLst>
                                          <p:attrName>style.visibility</p:attrName>
                                        </p:attrNameLst>
                                      </p:cBhvr>
                                      <p:to>
                                        <p:strVal val="visible"/>
                                      </p:to>
                                    </p:set>
                                    <p:animEffect transition="in" filter="fade">
                                      <p:cBhvr>
                                        <p:cTn id="133" dur="500"/>
                                        <p:tgtEl>
                                          <p:spTgt spid="69"/>
                                        </p:tgtEl>
                                      </p:cBhvr>
                                    </p:animEffect>
                                  </p:childTnLst>
                                </p:cTn>
                              </p:par>
                            </p:childTnLst>
                          </p:cTn>
                        </p:par>
                        <p:par>
                          <p:cTn id="134" fill="hold">
                            <p:stCondLst>
                              <p:cond delay="500"/>
                            </p:stCondLst>
                            <p:childTnLst>
                              <p:par>
                                <p:cTn id="135" presetID="10" presetClass="entr" presetSubtype="0" fill="hold" grpId="0" nodeType="afterEffect">
                                  <p:stCondLst>
                                    <p:cond delay="0"/>
                                  </p:stCondLst>
                                  <p:childTnLst>
                                    <p:set>
                                      <p:cBhvr>
                                        <p:cTn id="136" dur="1" fill="hold">
                                          <p:stCondLst>
                                            <p:cond delay="0"/>
                                          </p:stCondLst>
                                        </p:cTn>
                                        <p:tgtEl>
                                          <p:spTgt spid="70"/>
                                        </p:tgtEl>
                                        <p:attrNameLst>
                                          <p:attrName>style.visibility</p:attrName>
                                        </p:attrNameLst>
                                      </p:cBhvr>
                                      <p:to>
                                        <p:strVal val="visible"/>
                                      </p:to>
                                    </p:set>
                                    <p:animEffect transition="in" filter="fade">
                                      <p:cBhvr>
                                        <p:cTn id="137" dur="500"/>
                                        <p:tgtEl>
                                          <p:spTgt spid="70"/>
                                        </p:tgtEl>
                                      </p:cBhvr>
                                    </p:animEffect>
                                  </p:childTnLst>
                                </p:cTn>
                              </p:par>
                              <p:par>
                                <p:cTn id="138" presetID="10" presetClass="entr" presetSubtype="0" fill="hold" grpId="0" nodeType="withEffect">
                                  <p:stCondLst>
                                    <p:cond delay="0"/>
                                  </p:stCondLst>
                                  <p:childTnLst>
                                    <p:set>
                                      <p:cBhvr>
                                        <p:cTn id="139" dur="1" fill="hold">
                                          <p:stCondLst>
                                            <p:cond delay="0"/>
                                          </p:stCondLst>
                                        </p:cTn>
                                        <p:tgtEl>
                                          <p:spTgt spid="71"/>
                                        </p:tgtEl>
                                        <p:attrNameLst>
                                          <p:attrName>style.visibility</p:attrName>
                                        </p:attrNameLst>
                                      </p:cBhvr>
                                      <p:to>
                                        <p:strVal val="visible"/>
                                      </p:to>
                                    </p:set>
                                    <p:animEffect transition="in" filter="fade">
                                      <p:cBhvr>
                                        <p:cTn id="140" dur="500"/>
                                        <p:tgtEl>
                                          <p:spTgt spid="71"/>
                                        </p:tgtEl>
                                      </p:cBhvr>
                                    </p:animEffect>
                                  </p:childTnLst>
                                </p:cTn>
                              </p:par>
                              <p:par>
                                <p:cTn id="141" presetID="10" presetClass="entr" presetSubtype="0" fill="hold" grpId="0" nodeType="withEffect">
                                  <p:stCondLst>
                                    <p:cond delay="0"/>
                                  </p:stCondLst>
                                  <p:childTnLst>
                                    <p:set>
                                      <p:cBhvr>
                                        <p:cTn id="142" dur="1" fill="hold">
                                          <p:stCondLst>
                                            <p:cond delay="0"/>
                                          </p:stCondLst>
                                        </p:cTn>
                                        <p:tgtEl>
                                          <p:spTgt spid="72"/>
                                        </p:tgtEl>
                                        <p:attrNameLst>
                                          <p:attrName>style.visibility</p:attrName>
                                        </p:attrNameLst>
                                      </p:cBhvr>
                                      <p:to>
                                        <p:strVal val="visible"/>
                                      </p:to>
                                    </p:set>
                                    <p:animEffect transition="in" filter="fade">
                                      <p:cBhvr>
                                        <p:cTn id="143" dur="500"/>
                                        <p:tgtEl>
                                          <p:spTgt spid="72"/>
                                        </p:tgtEl>
                                      </p:cBhvr>
                                    </p:animEffect>
                                  </p:childTnLst>
                                </p:cTn>
                              </p:par>
                              <p:par>
                                <p:cTn id="144" presetID="10" presetClass="entr" presetSubtype="0" fill="hold" grpId="0" nodeType="withEffect">
                                  <p:stCondLst>
                                    <p:cond delay="0"/>
                                  </p:stCondLst>
                                  <p:childTnLst>
                                    <p:set>
                                      <p:cBhvr>
                                        <p:cTn id="145" dur="1" fill="hold">
                                          <p:stCondLst>
                                            <p:cond delay="0"/>
                                          </p:stCondLst>
                                        </p:cTn>
                                        <p:tgtEl>
                                          <p:spTgt spid="73"/>
                                        </p:tgtEl>
                                        <p:attrNameLst>
                                          <p:attrName>style.visibility</p:attrName>
                                        </p:attrNameLst>
                                      </p:cBhvr>
                                      <p:to>
                                        <p:strVal val="visible"/>
                                      </p:to>
                                    </p:set>
                                    <p:animEffect transition="in" filter="fade">
                                      <p:cBhvr>
                                        <p:cTn id="146" dur="500"/>
                                        <p:tgtEl>
                                          <p:spTgt spid="73"/>
                                        </p:tgtEl>
                                      </p:cBhvr>
                                    </p:animEffect>
                                  </p:childTnLst>
                                </p:cTn>
                              </p:par>
                              <p:par>
                                <p:cTn id="147" presetID="10" presetClass="entr" presetSubtype="0" fill="hold" grpId="0" nodeType="withEffect">
                                  <p:stCondLst>
                                    <p:cond delay="0"/>
                                  </p:stCondLst>
                                  <p:childTnLst>
                                    <p:set>
                                      <p:cBhvr>
                                        <p:cTn id="148" dur="1" fill="hold">
                                          <p:stCondLst>
                                            <p:cond delay="0"/>
                                          </p:stCondLst>
                                        </p:cTn>
                                        <p:tgtEl>
                                          <p:spTgt spid="74"/>
                                        </p:tgtEl>
                                        <p:attrNameLst>
                                          <p:attrName>style.visibility</p:attrName>
                                        </p:attrNameLst>
                                      </p:cBhvr>
                                      <p:to>
                                        <p:strVal val="visible"/>
                                      </p:to>
                                    </p:set>
                                    <p:animEffect transition="in" filter="fade">
                                      <p:cBhvr>
                                        <p:cTn id="149" dur="500"/>
                                        <p:tgtEl>
                                          <p:spTgt spid="74"/>
                                        </p:tgtEl>
                                      </p:cBhvr>
                                    </p:animEffect>
                                  </p:childTnLst>
                                </p:cTn>
                              </p:par>
                              <p:par>
                                <p:cTn id="150" presetID="10" presetClass="entr" presetSubtype="0" fill="hold" grpId="0" nodeType="withEffect">
                                  <p:stCondLst>
                                    <p:cond delay="0"/>
                                  </p:stCondLst>
                                  <p:childTnLst>
                                    <p:set>
                                      <p:cBhvr>
                                        <p:cTn id="151" dur="1" fill="hold">
                                          <p:stCondLst>
                                            <p:cond delay="0"/>
                                          </p:stCondLst>
                                        </p:cTn>
                                        <p:tgtEl>
                                          <p:spTgt spid="80"/>
                                        </p:tgtEl>
                                        <p:attrNameLst>
                                          <p:attrName>style.visibility</p:attrName>
                                        </p:attrNameLst>
                                      </p:cBhvr>
                                      <p:to>
                                        <p:strVal val="visible"/>
                                      </p:to>
                                    </p:set>
                                    <p:animEffect transition="in" filter="fade">
                                      <p:cBhvr>
                                        <p:cTn id="152" dur="500"/>
                                        <p:tgtEl>
                                          <p:spTgt spid="80"/>
                                        </p:tgtEl>
                                      </p:cBhvr>
                                    </p:animEffect>
                                  </p:childTnLst>
                                </p:cTn>
                              </p:par>
                              <p:par>
                                <p:cTn id="153" presetID="10" presetClass="entr" presetSubtype="0" fill="hold" grpId="0" nodeType="withEffect">
                                  <p:stCondLst>
                                    <p:cond delay="0"/>
                                  </p:stCondLst>
                                  <p:childTnLst>
                                    <p:set>
                                      <p:cBhvr>
                                        <p:cTn id="154" dur="1" fill="hold">
                                          <p:stCondLst>
                                            <p:cond delay="0"/>
                                          </p:stCondLst>
                                        </p:cTn>
                                        <p:tgtEl>
                                          <p:spTgt spid="79"/>
                                        </p:tgtEl>
                                        <p:attrNameLst>
                                          <p:attrName>style.visibility</p:attrName>
                                        </p:attrNameLst>
                                      </p:cBhvr>
                                      <p:to>
                                        <p:strVal val="visible"/>
                                      </p:to>
                                    </p:set>
                                    <p:animEffect transition="in" filter="fade">
                                      <p:cBhvr>
                                        <p:cTn id="155" dur="500"/>
                                        <p:tgtEl>
                                          <p:spTgt spid="79"/>
                                        </p:tgtEl>
                                      </p:cBhvr>
                                    </p:animEffect>
                                  </p:childTnLst>
                                </p:cTn>
                              </p:par>
                              <p:par>
                                <p:cTn id="156" presetID="10" presetClass="entr" presetSubtype="0" fill="hold" grpId="0" nodeType="withEffect">
                                  <p:stCondLst>
                                    <p:cond delay="0"/>
                                  </p:stCondLst>
                                  <p:childTnLst>
                                    <p:set>
                                      <p:cBhvr>
                                        <p:cTn id="157" dur="1" fill="hold">
                                          <p:stCondLst>
                                            <p:cond delay="0"/>
                                          </p:stCondLst>
                                        </p:cTn>
                                        <p:tgtEl>
                                          <p:spTgt spid="78"/>
                                        </p:tgtEl>
                                        <p:attrNameLst>
                                          <p:attrName>style.visibility</p:attrName>
                                        </p:attrNameLst>
                                      </p:cBhvr>
                                      <p:to>
                                        <p:strVal val="visible"/>
                                      </p:to>
                                    </p:set>
                                    <p:animEffect transition="in" filter="fade">
                                      <p:cBhvr>
                                        <p:cTn id="158" dur="500"/>
                                        <p:tgtEl>
                                          <p:spTgt spid="78"/>
                                        </p:tgtEl>
                                      </p:cBhvr>
                                    </p:animEffect>
                                  </p:childTnLst>
                                </p:cTn>
                              </p:par>
                              <p:par>
                                <p:cTn id="159" presetID="10" presetClass="entr" presetSubtype="0" fill="hold" grpId="0" nodeType="withEffect">
                                  <p:stCondLst>
                                    <p:cond delay="0"/>
                                  </p:stCondLst>
                                  <p:childTnLst>
                                    <p:set>
                                      <p:cBhvr>
                                        <p:cTn id="160" dur="1" fill="hold">
                                          <p:stCondLst>
                                            <p:cond delay="0"/>
                                          </p:stCondLst>
                                        </p:cTn>
                                        <p:tgtEl>
                                          <p:spTgt spid="77"/>
                                        </p:tgtEl>
                                        <p:attrNameLst>
                                          <p:attrName>style.visibility</p:attrName>
                                        </p:attrNameLst>
                                      </p:cBhvr>
                                      <p:to>
                                        <p:strVal val="visible"/>
                                      </p:to>
                                    </p:set>
                                    <p:animEffect transition="in" filter="fade">
                                      <p:cBhvr>
                                        <p:cTn id="161" dur="500"/>
                                        <p:tgtEl>
                                          <p:spTgt spid="77"/>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76"/>
                                        </p:tgtEl>
                                        <p:attrNameLst>
                                          <p:attrName>style.visibility</p:attrName>
                                        </p:attrNameLst>
                                      </p:cBhvr>
                                      <p:to>
                                        <p:strVal val="visible"/>
                                      </p:to>
                                    </p:set>
                                    <p:animEffect transition="in" filter="fade">
                                      <p:cBhvr>
                                        <p:cTn id="164" dur="500"/>
                                        <p:tgtEl>
                                          <p:spTgt spid="76"/>
                                        </p:tgtEl>
                                      </p:cBhvr>
                                    </p:animEffect>
                                  </p:childTnLst>
                                </p:cTn>
                              </p:par>
                              <p:par>
                                <p:cTn id="165" presetID="10" presetClass="entr" presetSubtype="0" fill="hold" grpId="0" nodeType="withEffect">
                                  <p:stCondLst>
                                    <p:cond delay="0"/>
                                  </p:stCondLst>
                                  <p:childTnLst>
                                    <p:set>
                                      <p:cBhvr>
                                        <p:cTn id="166" dur="1" fill="hold">
                                          <p:stCondLst>
                                            <p:cond delay="0"/>
                                          </p:stCondLst>
                                        </p:cTn>
                                        <p:tgtEl>
                                          <p:spTgt spid="75"/>
                                        </p:tgtEl>
                                        <p:attrNameLst>
                                          <p:attrName>style.visibility</p:attrName>
                                        </p:attrNameLst>
                                      </p:cBhvr>
                                      <p:to>
                                        <p:strVal val="visible"/>
                                      </p:to>
                                    </p:set>
                                    <p:animEffect transition="in" filter="fade">
                                      <p:cBhvr>
                                        <p:cTn id="167"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6" grpId="0" animBg="1"/>
      <p:bldP spid="81" grpId="0" animBg="1"/>
      <p:bldP spid="36" grpId="0" animBg="1"/>
      <p:bldP spid="82" grpId="0" animBg="1"/>
      <p:bldP spid="39" grpId="0" animBg="1"/>
      <p:bldP spid="83" grpId="0" animBg="1"/>
      <p:bldP spid="42" grpId="0" animBg="1"/>
      <p:bldP spid="84" grpId="0" animBg="1"/>
      <p:bldP spid="45" grpId="0" animBg="1"/>
      <p:bldP spid="85" grpId="0" animBg="1"/>
      <p:bldP spid="48" grpId="0" animBg="1"/>
      <p:bldP spid="86" grpId="0" animBg="1"/>
      <p:bldP spid="67" grpId="0" animBg="1"/>
      <p:bldP spid="87" grpId="0" animBg="1"/>
      <p:bldP spid="65" grpId="0" animBg="1"/>
      <p:bldP spid="88" grpId="0" animBg="1"/>
      <p:bldP spid="63" grpId="0" animBg="1"/>
      <p:bldP spid="89" grpId="0" animBg="1"/>
      <p:bldP spid="61" grpId="0" animBg="1"/>
      <p:bldP spid="90" grpId="0" animBg="1"/>
      <p:bldP spid="59" grpId="0" animBg="1"/>
      <p:bldP spid="91" grpId="0" animBg="1"/>
      <p:bldP spid="57" grpId="0" animBg="1"/>
      <p:bldP spid="92" grpId="0" animBg="1"/>
      <p:bldP spid="69" grpId="0"/>
      <p:bldP spid="70" grpId="0"/>
      <p:bldP spid="71" grpId="0"/>
      <p:bldP spid="72" grpId="0"/>
      <p:bldP spid="73" grpId="0"/>
      <p:bldP spid="74" grpId="0"/>
      <p:bldP spid="75" grpId="0"/>
      <p:bldP spid="76" grpId="0"/>
      <p:bldP spid="77" grpId="0"/>
      <p:bldP spid="78" grpId="0"/>
      <p:bldP spid="79" grpId="0"/>
      <p:bldP spid="8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642533" y="1151469"/>
            <a:ext cx="8906934" cy="4605866"/>
          </a:xfrm>
          <a:prstGeom prst="rect">
            <a:avLst/>
          </a:prstGeom>
          <a:solidFill>
            <a:srgbClr val="A72527"/>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490133" y="982133"/>
            <a:ext cx="9211734" cy="4944538"/>
          </a:xfrm>
          <a:prstGeom prst="rect">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itle 21"/>
          <p:cNvSpPr txBox="1">
            <a:spLocks/>
          </p:cNvSpPr>
          <p:nvPr/>
        </p:nvSpPr>
        <p:spPr>
          <a:xfrm>
            <a:off x="4868901" y="1848350"/>
            <a:ext cx="3287713" cy="55408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stStyle>
          <a:p>
            <a:r>
              <a:rPr lang="zh-CN" altLang="en-US" sz="2400" b="1" kern="0" dirty="0">
                <a:solidFill>
                  <a:schemeClr val="bg1"/>
                </a:solidFill>
                <a:latin typeface="微软雅黑" panose="020B0503020204020204" pitchFamily="34" charset="-122"/>
                <a:ea typeface="微软雅黑" panose="020B0503020204020204" pitchFamily="34" charset="-122"/>
                <a:cs typeface="+mn-ea"/>
                <a:sym typeface="+mn-lt"/>
              </a:rPr>
              <a:t>董事长致辞</a:t>
            </a:r>
            <a:r>
              <a:rPr lang="en-US" altLang="zh-CN" sz="2400" b="1" kern="0" dirty="0">
                <a:solidFill>
                  <a:schemeClr val="bg1"/>
                </a:solidFill>
                <a:latin typeface="微软雅黑" panose="020B0503020204020204" pitchFamily="34" charset="-122"/>
                <a:ea typeface="微软雅黑" panose="020B0503020204020204" pitchFamily="34" charset="-122"/>
                <a:cs typeface="+mn-ea"/>
                <a:sym typeface="+mn-lt"/>
              </a:rPr>
              <a:t/>
            </a:r>
            <a:br>
              <a:rPr lang="en-US" altLang="zh-CN" sz="2400" b="1" kern="0" dirty="0">
                <a:solidFill>
                  <a:schemeClr val="bg1"/>
                </a:solidFill>
                <a:latin typeface="微软雅黑" panose="020B0503020204020204" pitchFamily="34" charset="-122"/>
                <a:ea typeface="微软雅黑" panose="020B0503020204020204" pitchFamily="34" charset="-122"/>
                <a:cs typeface="+mn-ea"/>
                <a:sym typeface="+mn-lt"/>
              </a:rPr>
            </a:br>
            <a:endParaRPr lang="en-US" sz="1600" b="1" kern="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6" name="文本框 5">
            <a:extLst>
              <a:ext uri="{FF2B5EF4-FFF2-40B4-BE49-F238E27FC236}">
                <a16:creationId xmlns="" xmlns:a16="http://schemas.microsoft.com/office/drawing/2014/main" id="{503E0C68-DA60-417A-94AF-3E2A39D1D51A}"/>
              </a:ext>
            </a:extLst>
          </p:cNvPr>
          <p:cNvSpPr txBox="1"/>
          <p:nvPr/>
        </p:nvSpPr>
        <p:spPr>
          <a:xfrm>
            <a:off x="4873514" y="2983061"/>
            <a:ext cx="4604707" cy="2262158"/>
          </a:xfrm>
          <a:prstGeom prst="rect">
            <a:avLst/>
          </a:prstGeom>
          <a:noFill/>
        </p:spPr>
        <p:txBody>
          <a:bodyPr wrap="square" rtlCol="0">
            <a:spAutoFit/>
          </a:bodyPr>
          <a:lstStyle/>
          <a:p>
            <a:pPr algn="just">
              <a:lnSpc>
                <a:spcPct val="150000"/>
              </a:lnSpc>
            </a:pPr>
            <a:r>
              <a:rPr lang="zh-CN" altLang="en-US" sz="1000" dirty="0">
                <a:solidFill>
                  <a:schemeClr val="bg1"/>
                </a:solidFill>
                <a:latin typeface="微软雅黑" panose="020B0503020204020204" pitchFamily="34" charset="-122"/>
                <a:ea typeface="微软雅黑" panose="020B0503020204020204" pitchFamily="34" charset="-122"/>
                <a:cs typeface="+mn-ea"/>
                <a:sym typeface="+mn-lt"/>
              </a:rPr>
              <a:t>点击输入简要文字解说，解说文字尽量概括精炼，不用多余的文字修饰简洁精准。点击输入简要文字解说，解说文字尽量概括精炼</a:t>
            </a:r>
            <a:endParaRPr lang="en-US" altLang="zh-CN" sz="1000" dirty="0">
              <a:solidFill>
                <a:schemeClr val="bg1"/>
              </a:solidFill>
              <a:latin typeface="微软雅黑" panose="020B0503020204020204" pitchFamily="34" charset="-122"/>
              <a:ea typeface="微软雅黑" panose="020B0503020204020204" pitchFamily="34" charset="-122"/>
              <a:cs typeface="+mn-ea"/>
              <a:sym typeface="+mn-lt"/>
            </a:endParaRPr>
          </a:p>
          <a:p>
            <a:pPr algn="just">
              <a:lnSpc>
                <a:spcPct val="150000"/>
              </a:lnSpc>
            </a:pPr>
            <a:r>
              <a:rPr lang="zh-CN" altLang="en-US" sz="1000" dirty="0">
                <a:solidFill>
                  <a:schemeClr val="bg1"/>
                </a:solidFill>
                <a:latin typeface="微软雅黑" panose="020B0503020204020204" pitchFamily="34" charset="-122"/>
                <a:ea typeface="微软雅黑" panose="020B0503020204020204" pitchFamily="34" charset="-122"/>
                <a:cs typeface="+mn-ea"/>
                <a:sym typeface="+mn-lt"/>
              </a:rPr>
              <a:t>简洁精准的 解说所提炼的核心概念。点击输入简要文字解说，解说文字尽量概括精炼，不用多余的文字修饰简洁精准。点击输入简要文字解说，解说文字尽量概括精炼，不用多余的文字修饰，简洁精准的 解说所提炼的核心概念。</a:t>
            </a:r>
            <a:endParaRPr lang="en-US" altLang="zh-CN" sz="1000" dirty="0">
              <a:solidFill>
                <a:schemeClr val="bg1"/>
              </a:solidFill>
              <a:latin typeface="微软雅黑" panose="020B0503020204020204" pitchFamily="34" charset="-122"/>
              <a:ea typeface="微软雅黑" panose="020B0503020204020204" pitchFamily="34" charset="-122"/>
              <a:cs typeface="+mn-ea"/>
              <a:sym typeface="+mn-lt"/>
            </a:endParaRPr>
          </a:p>
          <a:p>
            <a:pPr algn="just">
              <a:lnSpc>
                <a:spcPct val="150000"/>
              </a:lnSpc>
            </a:pPr>
            <a:endParaRPr lang="en-US" altLang="zh-CN" sz="1400" dirty="0">
              <a:solidFill>
                <a:schemeClr val="bg1"/>
              </a:solidFill>
              <a:latin typeface="微软雅黑" panose="020B0503020204020204" pitchFamily="34" charset="-122"/>
              <a:ea typeface="微软雅黑" panose="020B0503020204020204" pitchFamily="34" charset="-122"/>
              <a:cs typeface="+mn-ea"/>
              <a:sym typeface="+mn-lt"/>
            </a:endParaRPr>
          </a:p>
          <a:p>
            <a:pPr algn="just">
              <a:lnSpc>
                <a:spcPct val="150000"/>
              </a:lnSpc>
            </a:pPr>
            <a:endParaRPr lang="zh-CN" altLang="en-US" sz="1000" dirty="0">
              <a:solidFill>
                <a:schemeClr val="bg1"/>
              </a:solidFill>
              <a:latin typeface="微软雅黑" panose="020B0503020204020204" pitchFamily="34" charset="-122"/>
              <a:ea typeface="微软雅黑" panose="020B0503020204020204" pitchFamily="34" charset="-122"/>
              <a:cs typeface="+mn-ea"/>
              <a:sym typeface="+mn-lt"/>
            </a:endParaRPr>
          </a:p>
          <a:p>
            <a:pPr algn="just">
              <a:lnSpc>
                <a:spcPct val="150000"/>
              </a:lnSpc>
            </a:pPr>
            <a:endParaRPr lang="zh-CN" altLang="en-US" sz="1000" dirty="0">
              <a:solidFill>
                <a:schemeClr val="bg1"/>
              </a:solidFill>
              <a:latin typeface="微软雅黑" panose="020B0503020204020204" pitchFamily="34" charset="-122"/>
              <a:ea typeface="微软雅黑" panose="020B0503020204020204" pitchFamily="34" charset="-122"/>
              <a:cs typeface="+mn-ea"/>
              <a:sym typeface="+mn-lt"/>
            </a:endParaRPr>
          </a:p>
          <a:p>
            <a:pPr algn="just">
              <a:lnSpc>
                <a:spcPct val="150000"/>
              </a:lnSpc>
            </a:pPr>
            <a:endParaRPr lang="zh-CN" altLang="en-US" sz="1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7" name="TextBox 7">
            <a:extLst>
              <a:ext uri="{FF2B5EF4-FFF2-40B4-BE49-F238E27FC236}">
                <a16:creationId xmlns="" xmlns:a16="http://schemas.microsoft.com/office/drawing/2014/main" id="{8DE6CD62-A5CF-42EF-B6BB-0447C20B7252}"/>
              </a:ext>
            </a:extLst>
          </p:cNvPr>
          <p:cNvSpPr txBox="1"/>
          <p:nvPr/>
        </p:nvSpPr>
        <p:spPr>
          <a:xfrm>
            <a:off x="4873514" y="2548663"/>
            <a:ext cx="1660741" cy="381258"/>
          </a:xfrm>
          <a:prstGeom prst="rect">
            <a:avLst/>
          </a:prstGeom>
          <a:noFill/>
        </p:spPr>
        <p:txBody>
          <a:bodyPr wrap="square" rtlCol="0">
            <a:spAutoFit/>
          </a:bodyPr>
          <a:lstStyle/>
          <a:p>
            <a:pPr>
              <a:lnSpc>
                <a:spcPct val="130000"/>
              </a:lnSpc>
            </a:pP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我们企业的精髓</a:t>
            </a:r>
            <a:endParaRPr lang="en-US" altLang="zh-CN" sz="1600" dirty="0">
              <a:solidFill>
                <a:schemeClr val="bg1"/>
              </a:solidFill>
              <a:latin typeface="微软雅黑" panose="020B0503020204020204" pitchFamily="34" charset="-122"/>
              <a:ea typeface="微软雅黑" panose="020B0503020204020204" pitchFamily="34" charset="-122"/>
              <a:cs typeface="+mn-ea"/>
              <a:sym typeface="+mn-lt"/>
            </a:endParaRPr>
          </a:p>
        </p:txBody>
      </p:sp>
      <p:grpSp>
        <p:nvGrpSpPr>
          <p:cNvPr id="12" name="组合 11"/>
          <p:cNvGrpSpPr/>
          <p:nvPr/>
        </p:nvGrpSpPr>
        <p:grpSpPr>
          <a:xfrm>
            <a:off x="4736866" y="1624839"/>
            <a:ext cx="757989" cy="252663"/>
            <a:chOff x="3886200" y="1648326"/>
            <a:chExt cx="757989" cy="252663"/>
          </a:xfrm>
        </p:grpSpPr>
        <p:cxnSp>
          <p:nvCxnSpPr>
            <p:cNvPr id="9" name="直接连接符 8"/>
            <p:cNvCxnSpPr/>
            <p:nvPr/>
          </p:nvCxnSpPr>
          <p:spPr>
            <a:xfrm>
              <a:off x="3886200" y="1752094"/>
              <a:ext cx="75798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994484" y="1648326"/>
              <a:ext cx="0" cy="25266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flipH="1" flipV="1">
            <a:off x="5953288" y="2240793"/>
            <a:ext cx="757989" cy="252663"/>
            <a:chOff x="3886200" y="1648326"/>
            <a:chExt cx="757989" cy="252663"/>
          </a:xfrm>
        </p:grpSpPr>
        <p:cxnSp>
          <p:nvCxnSpPr>
            <p:cNvPr id="14" name="直接连接符 13"/>
            <p:cNvCxnSpPr/>
            <p:nvPr/>
          </p:nvCxnSpPr>
          <p:spPr>
            <a:xfrm>
              <a:off x="3886200" y="1752094"/>
              <a:ext cx="75798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994484" y="1648326"/>
              <a:ext cx="0" cy="25266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6" name="矩形 15"/>
          <p:cNvSpPr/>
          <p:nvPr/>
        </p:nvSpPr>
        <p:spPr>
          <a:xfrm>
            <a:off x="4622536" y="4387681"/>
            <a:ext cx="5544616" cy="523220"/>
          </a:xfrm>
          <a:prstGeom prst="rect">
            <a:avLst/>
          </a:prstGeom>
        </p:spPr>
        <p:txBody>
          <a:bodyPr wrap="square">
            <a:spAutoFit/>
          </a:bodyPr>
          <a:lstStyle/>
          <a:p>
            <a:r>
              <a:rPr lang="zh-CN" altLang="en-US" sz="2800" b="0" i="0" dirty="0">
                <a:solidFill>
                  <a:schemeClr val="bg1"/>
                </a:solidFill>
                <a:effectLst>
                  <a:outerShdw blurRad="38100" dist="38100" dir="2700000" algn="tl">
                    <a:srgbClr val="000000">
                      <a:alpha val="11000"/>
                    </a:srgbClr>
                  </a:outerShdw>
                </a:effectLst>
                <a:latin typeface="陈继世-硬笔行书" panose="02010609030101010101" pitchFamily="49" charset="-122"/>
                <a:ea typeface="陈继世-硬笔行书" panose="02010609030101010101" pitchFamily="49" charset="-122"/>
              </a:rPr>
              <a:t>“天下无难事，只怕有心人”</a:t>
            </a:r>
            <a:endParaRPr lang="zh-CN" altLang="en-US" sz="2800" dirty="0">
              <a:solidFill>
                <a:schemeClr val="bg1"/>
              </a:solidFill>
              <a:effectLst>
                <a:outerShdw blurRad="38100" dist="38100" dir="2700000" algn="tl">
                  <a:srgbClr val="000000">
                    <a:alpha val="11000"/>
                  </a:srgbClr>
                </a:outerShdw>
              </a:effectLst>
              <a:latin typeface="陈继世-硬笔行书" panose="02010609030101010101" pitchFamily="49" charset="-122"/>
              <a:ea typeface="陈继世-硬笔行书" panose="02010609030101010101" pitchFamily="49" charset="-122"/>
            </a:endParaRPr>
          </a:p>
        </p:txBody>
      </p: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67506" y="4447841"/>
            <a:ext cx="3324494" cy="2410158"/>
          </a:xfrm>
          <a:prstGeom prst="rect">
            <a:avLst/>
          </a:prstGeom>
        </p:spPr>
      </p:pic>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1007" y="407343"/>
            <a:ext cx="4221167" cy="6450657"/>
          </a:xfrm>
          <a:prstGeom prst="rect">
            <a:avLst/>
          </a:prstGeom>
        </p:spPr>
      </p:pic>
    </p:spTree>
    <p:extLst>
      <p:ext uri="{BB962C8B-B14F-4D97-AF65-F5344CB8AC3E}">
        <p14:creationId xmlns:p14="http://schemas.microsoft.com/office/powerpoint/2010/main" val="37686244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wind"/>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childTnLst>
                              </p:cTn>
                            </p:par>
                            <p:par>
                              <p:cTn id="11" fill="hold">
                                <p:stCondLst>
                                  <p:cond delay="2000"/>
                                </p:stCondLst>
                                <p:childTnLst>
                                  <p:par>
                                    <p:cTn id="12" presetID="2" presetClass="entr" presetSubtype="4"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0-#ppt_w/2"/>
                                              </p:val>
                                            </p:tav>
                                            <p:tav tm="100000">
                                              <p:val>
                                                <p:strVal val="#ppt_x"/>
                                              </p:val>
                                            </p:tav>
                                          </p:tavLst>
                                        </p:anim>
                                        <p:anim calcmode="lin" valueType="num">
                                          <p:cBhvr additive="base">
                                            <p:cTn id="19" dur="500" fill="hold"/>
                                            <p:tgtEl>
                                              <p:spTgt spid="12"/>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1+#ppt_w/2"/>
                                              </p:val>
                                            </p:tav>
                                            <p:tav tm="100000">
                                              <p:val>
                                                <p:strVal val="#ppt_x"/>
                                              </p:val>
                                            </p:tav>
                                          </p:tavLst>
                                        </p:anim>
                                        <p:anim calcmode="lin" valueType="num">
                                          <p:cBhvr additive="base">
                                            <p:cTn id="23" dur="500" fill="hold"/>
                                            <p:tgtEl>
                                              <p:spTgt spid="13"/>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2" presetClass="entr" presetSubtype="4"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par>
                                    <p:cTn id="33" presetID="2" presetClass="entr" presetSubtype="8" fill="hold" grpId="0" nodeType="withEffect" p14:presetBounceEnd="56000">
                                      <p:stCondLst>
                                        <p:cond delay="500"/>
                                      </p:stCondLst>
                                      <p:childTnLst>
                                        <p:set>
                                          <p:cBhvr>
                                            <p:cTn id="34" dur="1" fill="hold">
                                              <p:stCondLst>
                                                <p:cond delay="0"/>
                                              </p:stCondLst>
                                            </p:cTn>
                                            <p:tgtEl>
                                              <p:spTgt spid="16"/>
                                            </p:tgtEl>
                                            <p:attrNameLst>
                                              <p:attrName>style.visibility</p:attrName>
                                            </p:attrNameLst>
                                          </p:cBhvr>
                                          <p:to>
                                            <p:strVal val="visible"/>
                                          </p:to>
                                        </p:set>
                                        <p:anim calcmode="lin" valueType="num" p14:bounceEnd="56000">
                                          <p:cBhvr additive="base">
                                            <p:cTn id="35" dur="1000" fill="hold"/>
                                            <p:tgtEl>
                                              <p:spTgt spid="16"/>
                                            </p:tgtEl>
                                            <p:attrNameLst>
                                              <p:attrName>ppt_x</p:attrName>
                                            </p:attrNameLst>
                                          </p:cBhvr>
                                          <p:tavLst>
                                            <p:tav tm="0">
                                              <p:val>
                                                <p:strVal val="0-#ppt_w/2"/>
                                              </p:val>
                                            </p:tav>
                                            <p:tav tm="100000">
                                              <p:val>
                                                <p:strVal val="#ppt_x"/>
                                              </p:val>
                                            </p:tav>
                                          </p:tavLst>
                                        </p:anim>
                                        <p:anim calcmode="lin" valueType="num" p14:bounceEnd="56000">
                                          <p:cBhvr additive="base">
                                            <p:cTn id="36" dur="1000" fill="hold"/>
                                            <p:tgtEl>
                                              <p:spTgt spid="16"/>
                                            </p:tgtEl>
                                            <p:attrNameLst>
                                              <p:attrName>ppt_y</p:attrName>
                                            </p:attrNameLst>
                                          </p:cBhvr>
                                          <p:tavLst>
                                            <p:tav tm="0">
                                              <p:val>
                                                <p:strVal val="#ppt_y"/>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1000"/>
                                            <p:tgtEl>
                                              <p:spTgt spid="21"/>
                                            </p:tgtEl>
                                          </p:cBhvr>
                                        </p:animEffect>
                                        <p:anim calcmode="lin" valueType="num">
                                          <p:cBhvr>
                                            <p:cTn id="40" dur="1000" fill="hold"/>
                                            <p:tgtEl>
                                              <p:spTgt spid="21"/>
                                            </p:tgtEl>
                                            <p:attrNameLst>
                                              <p:attrName>ppt_x</p:attrName>
                                            </p:attrNameLst>
                                          </p:cBhvr>
                                          <p:tavLst>
                                            <p:tav tm="0">
                                              <p:val>
                                                <p:strVal val="#ppt_x"/>
                                              </p:val>
                                            </p:tav>
                                            <p:tav tm="100000">
                                              <p:val>
                                                <p:strVal val="#ppt_x"/>
                                              </p:val>
                                            </p:tav>
                                          </p:tavLst>
                                        </p:anim>
                                        <p:anim calcmode="lin" valueType="num">
                                          <p:cBhvr>
                                            <p:cTn id="41" dur="1000" fill="hold"/>
                                            <p:tgtEl>
                                              <p:spTgt spid="21"/>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1000"/>
                                            <p:tgtEl>
                                              <p:spTgt spid="18"/>
                                            </p:tgtEl>
                                          </p:cBhvr>
                                        </p:animEffect>
                                        <p:anim calcmode="lin" valueType="num">
                                          <p:cBhvr>
                                            <p:cTn id="45" dur="1000" fill="hold"/>
                                            <p:tgtEl>
                                              <p:spTgt spid="18"/>
                                            </p:tgtEl>
                                            <p:attrNameLst>
                                              <p:attrName>ppt_x</p:attrName>
                                            </p:attrNameLst>
                                          </p:cBhvr>
                                          <p:tavLst>
                                            <p:tav tm="0">
                                              <p:val>
                                                <p:strVal val="#ppt_x"/>
                                              </p:val>
                                            </p:tav>
                                            <p:tav tm="100000">
                                              <p:val>
                                                <p:strVal val="#ppt_x"/>
                                              </p:val>
                                            </p:tav>
                                          </p:tavLst>
                                        </p:anim>
                                        <p:anim calcmode="lin" valueType="num">
                                          <p:cBhvr>
                                            <p:cTn id="4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P spid="7"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childTnLst>
                              </p:cTn>
                            </p:par>
                            <p:par>
                              <p:cTn id="11" fill="hold">
                                <p:stCondLst>
                                  <p:cond delay="2000"/>
                                </p:stCondLst>
                                <p:childTnLst>
                                  <p:par>
                                    <p:cTn id="12" presetID="2" presetClass="entr" presetSubtype="4"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0-#ppt_w/2"/>
                                              </p:val>
                                            </p:tav>
                                            <p:tav tm="100000">
                                              <p:val>
                                                <p:strVal val="#ppt_x"/>
                                              </p:val>
                                            </p:tav>
                                          </p:tavLst>
                                        </p:anim>
                                        <p:anim calcmode="lin" valueType="num">
                                          <p:cBhvr additive="base">
                                            <p:cTn id="19" dur="500" fill="hold"/>
                                            <p:tgtEl>
                                              <p:spTgt spid="12"/>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1+#ppt_w/2"/>
                                              </p:val>
                                            </p:tav>
                                            <p:tav tm="100000">
                                              <p:val>
                                                <p:strVal val="#ppt_x"/>
                                              </p:val>
                                            </p:tav>
                                          </p:tavLst>
                                        </p:anim>
                                        <p:anim calcmode="lin" valueType="num">
                                          <p:cBhvr additive="base">
                                            <p:cTn id="23" dur="500" fill="hold"/>
                                            <p:tgtEl>
                                              <p:spTgt spid="13"/>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2" presetClass="entr" presetSubtype="4"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par>
                                    <p:cTn id="33" presetID="2" presetClass="entr" presetSubtype="8" fill="hold" grpId="0" nodeType="withEffect">
                                      <p:stCondLst>
                                        <p:cond delay="50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1000" fill="hold"/>
                                            <p:tgtEl>
                                              <p:spTgt spid="16"/>
                                            </p:tgtEl>
                                            <p:attrNameLst>
                                              <p:attrName>ppt_x</p:attrName>
                                            </p:attrNameLst>
                                          </p:cBhvr>
                                          <p:tavLst>
                                            <p:tav tm="0">
                                              <p:val>
                                                <p:strVal val="0-#ppt_w/2"/>
                                              </p:val>
                                            </p:tav>
                                            <p:tav tm="100000">
                                              <p:val>
                                                <p:strVal val="#ppt_x"/>
                                              </p:val>
                                            </p:tav>
                                          </p:tavLst>
                                        </p:anim>
                                        <p:anim calcmode="lin" valueType="num">
                                          <p:cBhvr additive="base">
                                            <p:cTn id="36" dur="1000" fill="hold"/>
                                            <p:tgtEl>
                                              <p:spTgt spid="16"/>
                                            </p:tgtEl>
                                            <p:attrNameLst>
                                              <p:attrName>ppt_y</p:attrName>
                                            </p:attrNameLst>
                                          </p:cBhvr>
                                          <p:tavLst>
                                            <p:tav tm="0">
                                              <p:val>
                                                <p:strVal val="#ppt_y"/>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1000"/>
                                            <p:tgtEl>
                                              <p:spTgt spid="21"/>
                                            </p:tgtEl>
                                          </p:cBhvr>
                                        </p:animEffect>
                                        <p:anim calcmode="lin" valueType="num">
                                          <p:cBhvr>
                                            <p:cTn id="40" dur="1000" fill="hold"/>
                                            <p:tgtEl>
                                              <p:spTgt spid="21"/>
                                            </p:tgtEl>
                                            <p:attrNameLst>
                                              <p:attrName>ppt_x</p:attrName>
                                            </p:attrNameLst>
                                          </p:cBhvr>
                                          <p:tavLst>
                                            <p:tav tm="0">
                                              <p:val>
                                                <p:strVal val="#ppt_x"/>
                                              </p:val>
                                            </p:tav>
                                            <p:tav tm="100000">
                                              <p:val>
                                                <p:strVal val="#ppt_x"/>
                                              </p:val>
                                            </p:tav>
                                          </p:tavLst>
                                        </p:anim>
                                        <p:anim calcmode="lin" valueType="num">
                                          <p:cBhvr>
                                            <p:cTn id="41" dur="1000" fill="hold"/>
                                            <p:tgtEl>
                                              <p:spTgt spid="21"/>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1000"/>
                                            <p:tgtEl>
                                              <p:spTgt spid="18"/>
                                            </p:tgtEl>
                                          </p:cBhvr>
                                        </p:animEffect>
                                        <p:anim calcmode="lin" valueType="num">
                                          <p:cBhvr>
                                            <p:cTn id="45" dur="1000" fill="hold"/>
                                            <p:tgtEl>
                                              <p:spTgt spid="18"/>
                                            </p:tgtEl>
                                            <p:attrNameLst>
                                              <p:attrName>ppt_x</p:attrName>
                                            </p:attrNameLst>
                                          </p:cBhvr>
                                          <p:tavLst>
                                            <p:tav tm="0">
                                              <p:val>
                                                <p:strVal val="#ppt_x"/>
                                              </p:val>
                                            </p:tav>
                                            <p:tav tm="100000">
                                              <p:val>
                                                <p:strVal val="#ppt_x"/>
                                              </p:val>
                                            </p:tav>
                                          </p:tavLst>
                                        </p:anim>
                                        <p:anim calcmode="lin" valueType="num">
                                          <p:cBhvr>
                                            <p:cTn id="4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P spid="7" grpId="0"/>
          <p:bldP spid="16" grpId="0"/>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8"/>
          <p:cNvSpPr/>
          <p:nvPr/>
        </p:nvSpPr>
        <p:spPr>
          <a:xfrm>
            <a:off x="1344612" y="2064742"/>
            <a:ext cx="3951288" cy="1487587"/>
          </a:xfrm>
          <a:prstGeom prst="rect">
            <a:avLst/>
          </a:prstGeom>
        </p:spPr>
        <p:txBody>
          <a:bodyPr wrap="square" lIns="0" tIns="0" rIns="0" bIns="0">
            <a:spAutoFit/>
          </a:bodyPr>
          <a:lstStyle/>
          <a:p>
            <a:pPr algn="just">
              <a:lnSpc>
                <a:spcPts val="1800"/>
              </a:lnSpc>
              <a:spcBef>
                <a:spcPts val="800"/>
              </a:spcBef>
            </a:pPr>
            <a:r>
              <a:rPr lang="zh-CN" altLang="en-US" dirty="0">
                <a:solidFill>
                  <a:schemeClr val="accent2"/>
                </a:solidFill>
                <a:cs typeface="+mn-ea"/>
                <a:sym typeface="+mn-lt"/>
              </a:rPr>
              <a:t>填写段落标题</a:t>
            </a:r>
            <a:endParaRPr lang="en-US" dirty="0">
              <a:solidFill>
                <a:schemeClr val="accent2"/>
              </a:solidFill>
              <a:cs typeface="+mn-ea"/>
              <a:sym typeface="+mn-lt"/>
            </a:endParaRPr>
          </a:p>
          <a:p>
            <a:pPr algn="just">
              <a:lnSpc>
                <a:spcPts val="1800"/>
              </a:lnSpc>
              <a:spcBef>
                <a:spcPts val="800"/>
              </a:spcBef>
            </a:pPr>
            <a:r>
              <a:rPr lang="zh-CN" altLang="en-US" sz="1100" dirty="0">
                <a:solidFill>
                  <a:schemeClr val="tx1">
                    <a:lumMod val="65000"/>
                    <a:lumOff val="35000"/>
                  </a:schemeClr>
                </a:solidFill>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34301" y="1848842"/>
            <a:ext cx="5657700" cy="3789958"/>
          </a:xfrm>
          <a:prstGeom prst="rect">
            <a:avLst/>
          </a:prstGeom>
        </p:spPr>
      </p:pic>
      <p:sp>
        <p:nvSpPr>
          <p:cNvPr id="6" name="椭圆 5"/>
          <p:cNvSpPr/>
          <p:nvPr/>
        </p:nvSpPr>
        <p:spPr>
          <a:xfrm>
            <a:off x="1344612" y="4152900"/>
            <a:ext cx="1131607" cy="1131607"/>
          </a:xfrm>
          <a:prstGeom prst="ellipse">
            <a:avLst/>
          </a:prstGeom>
          <a:solidFill>
            <a:srgbClr val="A7252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mj-ea"/>
                <a:ea typeface="+mj-ea"/>
              </a:rPr>
              <a:t>关键词</a:t>
            </a:r>
          </a:p>
        </p:txBody>
      </p:sp>
      <p:sp>
        <p:nvSpPr>
          <p:cNvPr id="7" name="椭圆 6"/>
          <p:cNvSpPr/>
          <p:nvPr/>
        </p:nvSpPr>
        <p:spPr>
          <a:xfrm>
            <a:off x="2754453" y="4152900"/>
            <a:ext cx="1131607" cy="1131607"/>
          </a:xfrm>
          <a:prstGeom prst="ellipse">
            <a:avLst/>
          </a:prstGeom>
          <a:solidFill>
            <a:srgbClr val="40404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t>关键词</a:t>
            </a:r>
          </a:p>
        </p:txBody>
      </p:sp>
      <p:sp>
        <p:nvSpPr>
          <p:cNvPr id="8" name="椭圆 7"/>
          <p:cNvSpPr/>
          <p:nvPr/>
        </p:nvSpPr>
        <p:spPr>
          <a:xfrm>
            <a:off x="4164293" y="4152900"/>
            <a:ext cx="1131607" cy="1131607"/>
          </a:xfrm>
          <a:prstGeom prst="ellipse">
            <a:avLst/>
          </a:prstGeom>
          <a:solidFill>
            <a:schemeClr val="tx1">
              <a:lumMod val="50000"/>
              <a:lumOff val="50000"/>
            </a:schemeClr>
          </a:solidFill>
          <a:ln>
            <a:noFill/>
          </a:ln>
          <a:effectLst>
            <a:outerShdw blurRad="381000" dist="152400" dir="2700000" sx="95000" sy="95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zh-CN" altLang="en-US" sz="1600" dirty="0"/>
              <a:t>关键词</a:t>
            </a:r>
          </a:p>
        </p:txBody>
      </p:sp>
      <p:sp>
        <p:nvSpPr>
          <p:cNvPr id="11" name="文本框 10">
            <a:extLst>
              <a:ext uri="{FF2B5EF4-FFF2-40B4-BE49-F238E27FC236}">
                <a16:creationId xmlns="" xmlns:a16="http://schemas.microsoft.com/office/drawing/2014/main" id="{02ADFDA7-01DA-454B-B098-1BB9007E9F4B}"/>
              </a:ext>
            </a:extLst>
          </p:cNvPr>
          <p:cNvSpPr txBox="1"/>
          <p:nvPr/>
        </p:nvSpPr>
        <p:spPr>
          <a:xfrm>
            <a:off x="419285" y="366875"/>
            <a:ext cx="923740"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bg1"/>
                </a:solidFill>
                <a:latin typeface="Century Gothic" panose="020B0502020202020204" pitchFamily="34" charset="0"/>
              </a:rPr>
              <a:t>04</a:t>
            </a:r>
            <a:endParaRPr lang="zh-CN" altLang="en-US" sz="4000" dirty="0">
              <a:solidFill>
                <a:schemeClr val="bg1"/>
              </a:solidFill>
              <a:latin typeface="Century Gothic" panose="020B0502020202020204" pitchFamily="34" charset="0"/>
            </a:endParaRPr>
          </a:p>
        </p:txBody>
      </p:sp>
      <p:grpSp>
        <p:nvGrpSpPr>
          <p:cNvPr id="12" name="组合 11">
            <a:extLst>
              <a:ext uri="{FF2B5EF4-FFF2-40B4-BE49-F238E27FC236}">
                <a16:creationId xmlns="" xmlns:a16="http://schemas.microsoft.com/office/drawing/2014/main" id="{D94E6B79-0F28-4C8E-8869-2B1695A292FF}"/>
              </a:ext>
            </a:extLst>
          </p:cNvPr>
          <p:cNvGrpSpPr/>
          <p:nvPr/>
        </p:nvGrpSpPr>
        <p:grpSpPr>
          <a:xfrm>
            <a:off x="1473289" y="371367"/>
            <a:ext cx="4260761" cy="804130"/>
            <a:chOff x="7318011" y="1456480"/>
            <a:chExt cx="4260761" cy="804130"/>
          </a:xfrm>
        </p:grpSpPr>
        <p:sp>
          <p:nvSpPr>
            <p:cNvPr id="13" name="文本框 12">
              <a:extLst>
                <a:ext uri="{FF2B5EF4-FFF2-40B4-BE49-F238E27FC236}">
                  <a16:creationId xmlns="" xmlns:a16="http://schemas.microsoft.com/office/drawing/2014/main" id="{CD213A78-CE56-4B25-8802-4984935F56FC}"/>
                </a:ext>
              </a:extLst>
            </p:cNvPr>
            <p:cNvSpPr txBox="1"/>
            <p:nvPr/>
          </p:nvSpPr>
          <p:spPr>
            <a:xfrm>
              <a:off x="7318011" y="145648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tx1">
                      <a:lumMod val="85000"/>
                      <a:lumOff val="15000"/>
                    </a:schemeClr>
                  </a:solidFill>
                </a:rPr>
                <a:t>发展规划</a:t>
              </a:r>
            </a:p>
          </p:txBody>
        </p:sp>
        <p:sp>
          <p:nvSpPr>
            <p:cNvPr id="14" name="文本框 13">
              <a:extLst>
                <a:ext uri="{FF2B5EF4-FFF2-40B4-BE49-F238E27FC236}">
                  <a16:creationId xmlns="" xmlns:a16="http://schemas.microsoft.com/office/drawing/2014/main" id="{D95D3A20-365E-4667-8D52-E82DBC7B455F}"/>
                </a:ext>
              </a:extLst>
            </p:cNvPr>
            <p:cNvSpPr txBox="1"/>
            <p:nvPr/>
          </p:nvSpPr>
          <p:spPr>
            <a:xfrm>
              <a:off x="7318011" y="1984059"/>
              <a:ext cx="4260761"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Century Gothic" panose="020B0502020202020204" pitchFamily="34" charset="0"/>
                  <a:ea typeface="+mj-ea"/>
                </a:rPr>
                <a:t>The user can demonstrate on a projector or computer</a:t>
              </a:r>
            </a:p>
          </p:txBody>
        </p:sp>
      </p:grpSp>
    </p:spTree>
    <p:extLst>
      <p:ext uri="{BB962C8B-B14F-4D97-AF65-F5344CB8AC3E}">
        <p14:creationId xmlns:p14="http://schemas.microsoft.com/office/powerpoint/2010/main" val="2448041480"/>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3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300" fill="hold"/>
                                        <p:tgtEl>
                                          <p:spTgt spid="3"/>
                                        </p:tgtEl>
                                        <p:attrNameLst>
                                          <p:attrName>ppt_y</p:attrName>
                                        </p:attrNameLst>
                                      </p:cBhvr>
                                      <p:tavLst>
                                        <p:tav tm="0">
                                          <p:val>
                                            <p:strVal val="#ppt_y"/>
                                          </p:val>
                                        </p:tav>
                                        <p:tav tm="100000">
                                          <p:val>
                                            <p:strVal val="#ppt_y"/>
                                          </p:val>
                                        </p:tav>
                                      </p:tavLst>
                                    </p:anim>
                                    <p:anim calcmode="lin" valueType="num">
                                      <p:cBhvr>
                                        <p:cTn id="14" dur="3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3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300" tmFilter="0,0; .5, 1; 1, 1"/>
                                        <p:tgtEl>
                                          <p:spTgt spid="3"/>
                                        </p:tgtEl>
                                      </p:cBhvr>
                                    </p:animEffect>
                                  </p:childTnLst>
                                </p:cTn>
                              </p:par>
                            </p:childTnLst>
                          </p:cTn>
                        </p:par>
                        <p:par>
                          <p:cTn id="17" fill="hold">
                            <p:stCondLst>
                              <p:cond delay="800"/>
                            </p:stCondLst>
                            <p:childTnLst>
                              <p:par>
                                <p:cTn id="18" presetID="53" presetClass="entr" presetSubtype="16"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300" fill="hold"/>
                                        <p:tgtEl>
                                          <p:spTgt spid="6"/>
                                        </p:tgtEl>
                                        <p:attrNameLst>
                                          <p:attrName>ppt_w</p:attrName>
                                        </p:attrNameLst>
                                      </p:cBhvr>
                                      <p:tavLst>
                                        <p:tav tm="0">
                                          <p:val>
                                            <p:fltVal val="0"/>
                                          </p:val>
                                        </p:tav>
                                        <p:tav tm="100000">
                                          <p:val>
                                            <p:strVal val="#ppt_w"/>
                                          </p:val>
                                        </p:tav>
                                      </p:tavLst>
                                    </p:anim>
                                    <p:anim calcmode="lin" valueType="num">
                                      <p:cBhvr>
                                        <p:cTn id="21" dur="300" fill="hold"/>
                                        <p:tgtEl>
                                          <p:spTgt spid="6"/>
                                        </p:tgtEl>
                                        <p:attrNameLst>
                                          <p:attrName>ppt_h</p:attrName>
                                        </p:attrNameLst>
                                      </p:cBhvr>
                                      <p:tavLst>
                                        <p:tav tm="0">
                                          <p:val>
                                            <p:fltVal val="0"/>
                                          </p:val>
                                        </p:tav>
                                        <p:tav tm="100000">
                                          <p:val>
                                            <p:strVal val="#ppt_h"/>
                                          </p:val>
                                        </p:tav>
                                      </p:tavLst>
                                    </p:anim>
                                    <p:animEffect transition="in" filter="fade">
                                      <p:cBhvr>
                                        <p:cTn id="22" dur="300"/>
                                        <p:tgtEl>
                                          <p:spTgt spid="6"/>
                                        </p:tgtEl>
                                      </p:cBhvr>
                                    </p:animEffect>
                                  </p:childTnLst>
                                </p:cTn>
                              </p:par>
                            </p:childTnLst>
                          </p:cTn>
                        </p:par>
                        <p:par>
                          <p:cTn id="23" fill="hold">
                            <p:stCondLst>
                              <p:cond delay="1100"/>
                            </p:stCondLst>
                            <p:childTnLst>
                              <p:par>
                                <p:cTn id="24" presetID="53" presetClass="entr" presetSubtype="16"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300" fill="hold"/>
                                        <p:tgtEl>
                                          <p:spTgt spid="7"/>
                                        </p:tgtEl>
                                        <p:attrNameLst>
                                          <p:attrName>ppt_w</p:attrName>
                                        </p:attrNameLst>
                                      </p:cBhvr>
                                      <p:tavLst>
                                        <p:tav tm="0">
                                          <p:val>
                                            <p:fltVal val="0"/>
                                          </p:val>
                                        </p:tav>
                                        <p:tav tm="100000">
                                          <p:val>
                                            <p:strVal val="#ppt_w"/>
                                          </p:val>
                                        </p:tav>
                                      </p:tavLst>
                                    </p:anim>
                                    <p:anim calcmode="lin" valueType="num">
                                      <p:cBhvr>
                                        <p:cTn id="27" dur="300" fill="hold"/>
                                        <p:tgtEl>
                                          <p:spTgt spid="7"/>
                                        </p:tgtEl>
                                        <p:attrNameLst>
                                          <p:attrName>ppt_h</p:attrName>
                                        </p:attrNameLst>
                                      </p:cBhvr>
                                      <p:tavLst>
                                        <p:tav tm="0">
                                          <p:val>
                                            <p:fltVal val="0"/>
                                          </p:val>
                                        </p:tav>
                                        <p:tav tm="100000">
                                          <p:val>
                                            <p:strVal val="#ppt_h"/>
                                          </p:val>
                                        </p:tav>
                                      </p:tavLst>
                                    </p:anim>
                                    <p:animEffect transition="in" filter="fade">
                                      <p:cBhvr>
                                        <p:cTn id="28" dur="300"/>
                                        <p:tgtEl>
                                          <p:spTgt spid="7"/>
                                        </p:tgtEl>
                                      </p:cBhvr>
                                    </p:animEffect>
                                  </p:childTnLst>
                                </p:cTn>
                              </p:par>
                            </p:childTnLst>
                          </p:cTn>
                        </p:par>
                        <p:par>
                          <p:cTn id="29" fill="hold">
                            <p:stCondLst>
                              <p:cond delay="1400"/>
                            </p:stCondLst>
                            <p:childTnLst>
                              <p:par>
                                <p:cTn id="30" presetID="53" presetClass="entr" presetSubtype="16"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300" fill="hold"/>
                                        <p:tgtEl>
                                          <p:spTgt spid="8"/>
                                        </p:tgtEl>
                                        <p:attrNameLst>
                                          <p:attrName>ppt_w</p:attrName>
                                        </p:attrNameLst>
                                      </p:cBhvr>
                                      <p:tavLst>
                                        <p:tav tm="0">
                                          <p:val>
                                            <p:fltVal val="0"/>
                                          </p:val>
                                        </p:tav>
                                        <p:tav tm="100000">
                                          <p:val>
                                            <p:strVal val="#ppt_w"/>
                                          </p:val>
                                        </p:tav>
                                      </p:tavLst>
                                    </p:anim>
                                    <p:anim calcmode="lin" valueType="num">
                                      <p:cBhvr>
                                        <p:cTn id="33" dur="300" fill="hold"/>
                                        <p:tgtEl>
                                          <p:spTgt spid="8"/>
                                        </p:tgtEl>
                                        <p:attrNameLst>
                                          <p:attrName>ppt_h</p:attrName>
                                        </p:attrNameLst>
                                      </p:cBhvr>
                                      <p:tavLst>
                                        <p:tav tm="0">
                                          <p:val>
                                            <p:fltVal val="0"/>
                                          </p:val>
                                        </p:tav>
                                        <p:tav tm="100000">
                                          <p:val>
                                            <p:strVal val="#ppt_h"/>
                                          </p:val>
                                        </p:tav>
                                      </p:tavLst>
                                    </p:anim>
                                    <p:animEffect transition="in" filter="fade">
                                      <p:cBhvr>
                                        <p:cTn id="34" dur="3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7" grpId="0" animBg="1"/>
      <p:bldP spid="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551531" y="1768370"/>
            <a:ext cx="3088938" cy="3956260"/>
          </a:xfrm>
          <a:prstGeom prst="rect">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288000" rIns="288000" bIns="288000" numCol="1" spcCol="0" rtlCol="0" fromWordArt="0" anchor="ctr" anchorCtr="0" forceAA="0" compatLnSpc="1">
            <a:prstTxWarp prst="textNoShape">
              <a:avLst/>
            </a:prstTxWarp>
            <a:noAutofit/>
          </a:bodyPr>
          <a:lstStyle/>
          <a:p>
            <a:pPr algn="just">
              <a:lnSpc>
                <a:spcPct val="150000"/>
              </a:lnSpc>
              <a:spcBef>
                <a:spcPts val="1200"/>
              </a:spcBef>
            </a:pPr>
            <a:r>
              <a:rPr lang="zh-CN" altLang="en-US" sz="1100" dirty="0">
                <a:solidFill>
                  <a:prstClr val="white"/>
                </a:solidFill>
              </a:rPr>
              <a:t>您的内容打在这里，或者通过复制您的文本后，在此框中选择粘贴，并选择只保留文字。您的内容打在这里，或者通过复制您的文本后，在此框中选择粘贴，并选择只保留文字。</a:t>
            </a:r>
            <a:endParaRPr lang="en-US" altLang="zh-CN" sz="1100" dirty="0">
              <a:solidFill>
                <a:prstClr val="white"/>
              </a:solidFill>
            </a:endParaRPr>
          </a:p>
          <a:p>
            <a:pPr algn="just">
              <a:lnSpc>
                <a:spcPct val="150000"/>
              </a:lnSpc>
              <a:spcBef>
                <a:spcPts val="1200"/>
              </a:spcBef>
            </a:pPr>
            <a:endParaRPr lang="en-US" altLang="zh-CN" sz="1100" dirty="0">
              <a:solidFill>
                <a:prstClr val="white"/>
              </a:solidFill>
            </a:endParaRPr>
          </a:p>
          <a:p>
            <a:pPr algn="just">
              <a:lnSpc>
                <a:spcPct val="150000"/>
              </a:lnSpc>
              <a:spcBef>
                <a:spcPts val="1200"/>
              </a:spcBef>
            </a:pPr>
            <a:r>
              <a:rPr lang="en-US" altLang="zh-CN" sz="4400" b="1" dirty="0">
                <a:solidFill>
                  <a:prstClr val="white"/>
                </a:solidFill>
              </a:rPr>
              <a:t>50,000K</a:t>
            </a:r>
            <a:endParaRPr lang="zh-CN" altLang="en-US" sz="4400" b="1" dirty="0">
              <a:solidFill>
                <a:prstClr val="white"/>
              </a:solidFill>
            </a:endParaRPr>
          </a:p>
        </p:txBody>
      </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44162" y="3761903"/>
            <a:ext cx="3102066" cy="1962727"/>
          </a:xfrm>
          <a:prstGeom prst="rect">
            <a:avLst/>
          </a:prstGeom>
        </p:spPr>
      </p:pic>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58900" y="1768370"/>
            <a:ext cx="3088938" cy="1954421"/>
          </a:xfrm>
          <a:prstGeom prst="rect">
            <a:avLst/>
          </a:prstGeom>
        </p:spPr>
      </p:pic>
      <p:pic>
        <p:nvPicPr>
          <p:cNvPr id="22" name="图片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8899" y="3815773"/>
            <a:ext cx="1488908" cy="1908857"/>
          </a:xfrm>
          <a:prstGeom prst="rect">
            <a:avLst/>
          </a:prstGeom>
        </p:spPr>
      </p:pic>
      <p:pic>
        <p:nvPicPr>
          <p:cNvPr id="23" name="图片 2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58929" y="3815773"/>
            <a:ext cx="1488909" cy="1908857"/>
          </a:xfrm>
          <a:prstGeom prst="rect">
            <a:avLst/>
          </a:prstGeom>
        </p:spPr>
      </p:pic>
      <p:pic>
        <p:nvPicPr>
          <p:cNvPr id="24" name="图片 2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744162" y="1768370"/>
            <a:ext cx="1488908" cy="1908857"/>
          </a:xfrm>
          <a:prstGeom prst="rect">
            <a:avLst/>
          </a:prstGeom>
        </p:spPr>
      </p:pic>
      <p:pic>
        <p:nvPicPr>
          <p:cNvPr id="25" name="图片 2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344192" y="1768370"/>
            <a:ext cx="1488908" cy="1908857"/>
          </a:xfrm>
          <a:prstGeom prst="rect">
            <a:avLst/>
          </a:prstGeom>
        </p:spPr>
      </p:pic>
      <p:sp>
        <p:nvSpPr>
          <p:cNvPr id="12" name="文本框 11">
            <a:extLst>
              <a:ext uri="{FF2B5EF4-FFF2-40B4-BE49-F238E27FC236}">
                <a16:creationId xmlns="" xmlns:a16="http://schemas.microsoft.com/office/drawing/2014/main" id="{02ADFDA7-01DA-454B-B098-1BB9007E9F4B}"/>
              </a:ext>
            </a:extLst>
          </p:cNvPr>
          <p:cNvSpPr txBox="1"/>
          <p:nvPr/>
        </p:nvSpPr>
        <p:spPr>
          <a:xfrm>
            <a:off x="419285" y="366875"/>
            <a:ext cx="923740"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bg1"/>
                </a:solidFill>
                <a:latin typeface="Century Gothic" panose="020B0502020202020204" pitchFamily="34" charset="0"/>
              </a:rPr>
              <a:t>04</a:t>
            </a:r>
            <a:endParaRPr lang="zh-CN" altLang="en-US" sz="4000" dirty="0">
              <a:solidFill>
                <a:schemeClr val="bg1"/>
              </a:solidFill>
              <a:latin typeface="Century Gothic" panose="020B0502020202020204" pitchFamily="34" charset="0"/>
            </a:endParaRPr>
          </a:p>
        </p:txBody>
      </p:sp>
      <p:grpSp>
        <p:nvGrpSpPr>
          <p:cNvPr id="13" name="组合 12">
            <a:extLst>
              <a:ext uri="{FF2B5EF4-FFF2-40B4-BE49-F238E27FC236}">
                <a16:creationId xmlns="" xmlns:a16="http://schemas.microsoft.com/office/drawing/2014/main" id="{D94E6B79-0F28-4C8E-8869-2B1695A292FF}"/>
              </a:ext>
            </a:extLst>
          </p:cNvPr>
          <p:cNvGrpSpPr/>
          <p:nvPr/>
        </p:nvGrpSpPr>
        <p:grpSpPr>
          <a:xfrm>
            <a:off x="1473289" y="371367"/>
            <a:ext cx="4260761" cy="804130"/>
            <a:chOff x="7318011" y="1456480"/>
            <a:chExt cx="4260761" cy="804130"/>
          </a:xfrm>
        </p:grpSpPr>
        <p:sp>
          <p:nvSpPr>
            <p:cNvPr id="14" name="文本框 13">
              <a:extLst>
                <a:ext uri="{FF2B5EF4-FFF2-40B4-BE49-F238E27FC236}">
                  <a16:creationId xmlns="" xmlns:a16="http://schemas.microsoft.com/office/drawing/2014/main" id="{CD213A78-CE56-4B25-8802-4984935F56FC}"/>
                </a:ext>
              </a:extLst>
            </p:cNvPr>
            <p:cNvSpPr txBox="1"/>
            <p:nvPr/>
          </p:nvSpPr>
          <p:spPr>
            <a:xfrm>
              <a:off x="7318011" y="145648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tx1">
                      <a:lumMod val="85000"/>
                      <a:lumOff val="15000"/>
                    </a:schemeClr>
                  </a:solidFill>
                </a:rPr>
                <a:t>发展规划</a:t>
              </a:r>
            </a:p>
          </p:txBody>
        </p:sp>
        <p:sp>
          <p:nvSpPr>
            <p:cNvPr id="16" name="文本框 15">
              <a:extLst>
                <a:ext uri="{FF2B5EF4-FFF2-40B4-BE49-F238E27FC236}">
                  <a16:creationId xmlns="" xmlns:a16="http://schemas.microsoft.com/office/drawing/2014/main" id="{D95D3A20-365E-4667-8D52-E82DBC7B455F}"/>
                </a:ext>
              </a:extLst>
            </p:cNvPr>
            <p:cNvSpPr txBox="1"/>
            <p:nvPr/>
          </p:nvSpPr>
          <p:spPr>
            <a:xfrm>
              <a:off x="7318011" y="1984059"/>
              <a:ext cx="4260761"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Century Gothic" panose="020B0502020202020204" pitchFamily="34" charset="0"/>
                  <a:ea typeface="+mj-ea"/>
                </a:rPr>
                <a:t>The user can demonstrate on a projector or computer</a:t>
              </a:r>
            </a:p>
          </p:txBody>
        </p:sp>
      </p:grpSp>
    </p:spTree>
    <p:extLst>
      <p:ext uri="{BB962C8B-B14F-4D97-AF65-F5344CB8AC3E}">
        <p14:creationId xmlns:p14="http://schemas.microsoft.com/office/powerpoint/2010/main" val="2978753963"/>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300"/>
                                        <p:tgtEl>
                                          <p:spTgt spid="21"/>
                                        </p:tgtEl>
                                      </p:cBhvr>
                                    </p:animEffect>
                                  </p:childTnLst>
                                </p:cTn>
                              </p:par>
                            </p:childTnLst>
                          </p:cTn>
                        </p:par>
                        <p:par>
                          <p:cTn id="8" fill="hold">
                            <p:stCondLst>
                              <p:cond delay="300"/>
                            </p:stCondLst>
                            <p:childTnLst>
                              <p:par>
                                <p:cTn id="9" presetID="10" presetClass="entr" presetSubtype="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300"/>
                                        <p:tgtEl>
                                          <p:spTgt spid="23"/>
                                        </p:tgtEl>
                                      </p:cBhvr>
                                    </p:animEffect>
                                  </p:childTnLst>
                                </p:cTn>
                              </p:par>
                            </p:childTnLst>
                          </p:cTn>
                        </p:par>
                        <p:par>
                          <p:cTn id="12" fill="hold">
                            <p:stCondLst>
                              <p:cond delay="600"/>
                            </p:stCondLst>
                            <p:childTnLst>
                              <p:par>
                                <p:cTn id="13" presetID="10" presetClass="entr" presetSubtype="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300"/>
                                        <p:tgtEl>
                                          <p:spTgt spid="20"/>
                                        </p:tgtEl>
                                      </p:cBhvr>
                                    </p:animEffect>
                                  </p:childTnLst>
                                </p:cTn>
                              </p:par>
                            </p:childTnLst>
                          </p:cTn>
                        </p:par>
                        <p:par>
                          <p:cTn id="16" fill="hold">
                            <p:stCondLst>
                              <p:cond delay="900"/>
                            </p:stCondLst>
                            <p:childTnLst>
                              <p:par>
                                <p:cTn id="17" presetID="10" presetClass="entr" presetSubtype="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300"/>
                                        <p:tgtEl>
                                          <p:spTgt spid="24"/>
                                        </p:tgtEl>
                                      </p:cBhvr>
                                    </p:animEffect>
                                  </p:childTnLst>
                                </p:cTn>
                              </p:par>
                            </p:childTnLst>
                          </p:cTn>
                        </p:par>
                        <p:par>
                          <p:cTn id="20" fill="hold">
                            <p:stCondLst>
                              <p:cond delay="1200"/>
                            </p:stCondLst>
                            <p:childTnLst>
                              <p:par>
                                <p:cTn id="21" presetID="10" presetClass="entr" presetSubtype="0"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300"/>
                                        <p:tgtEl>
                                          <p:spTgt spid="22"/>
                                        </p:tgtEl>
                                      </p:cBhvr>
                                    </p:animEffect>
                                  </p:childTnLst>
                                </p:cTn>
                              </p:par>
                            </p:childTnLst>
                          </p:cTn>
                        </p:par>
                        <p:par>
                          <p:cTn id="24" fill="hold">
                            <p:stCondLst>
                              <p:cond delay="1500"/>
                            </p:stCondLst>
                            <p:childTnLst>
                              <p:par>
                                <p:cTn id="25" presetID="10" presetClass="entr" presetSubtype="0"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300"/>
                                        <p:tgtEl>
                                          <p:spTgt spid="25"/>
                                        </p:tgtEl>
                                      </p:cBhvr>
                                    </p:animEffect>
                                  </p:childTnLst>
                                </p:cTn>
                              </p:par>
                            </p:childTnLst>
                          </p:cTn>
                        </p:par>
                        <p:par>
                          <p:cTn id="28" fill="hold">
                            <p:stCondLst>
                              <p:cond delay="1800"/>
                            </p:stCondLst>
                            <p:childTnLst>
                              <p:par>
                                <p:cTn id="29" presetID="53" presetClass="entr" presetSubtype="16"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300" fill="hold"/>
                                        <p:tgtEl>
                                          <p:spTgt spid="15"/>
                                        </p:tgtEl>
                                        <p:attrNameLst>
                                          <p:attrName>ppt_w</p:attrName>
                                        </p:attrNameLst>
                                      </p:cBhvr>
                                      <p:tavLst>
                                        <p:tav tm="0">
                                          <p:val>
                                            <p:fltVal val="0"/>
                                          </p:val>
                                        </p:tav>
                                        <p:tav tm="100000">
                                          <p:val>
                                            <p:strVal val="#ppt_w"/>
                                          </p:val>
                                        </p:tav>
                                      </p:tavLst>
                                    </p:anim>
                                    <p:anim calcmode="lin" valueType="num">
                                      <p:cBhvr>
                                        <p:cTn id="32" dur="300" fill="hold"/>
                                        <p:tgtEl>
                                          <p:spTgt spid="15"/>
                                        </p:tgtEl>
                                        <p:attrNameLst>
                                          <p:attrName>ppt_h</p:attrName>
                                        </p:attrNameLst>
                                      </p:cBhvr>
                                      <p:tavLst>
                                        <p:tav tm="0">
                                          <p:val>
                                            <p:fltVal val="0"/>
                                          </p:val>
                                        </p:tav>
                                        <p:tav tm="100000">
                                          <p:val>
                                            <p:strVal val="#ppt_h"/>
                                          </p:val>
                                        </p:tav>
                                      </p:tavLst>
                                    </p:anim>
                                    <p:animEffect transition="in" filter="fade">
                                      <p:cBhvr>
                                        <p:cTn id="33" dur="3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8945" y="1941875"/>
            <a:ext cx="2286000" cy="3657600"/>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26697" y="1941875"/>
            <a:ext cx="2286000" cy="3657600"/>
          </a:xfrm>
          <a:prstGeom prst="rect">
            <a:avLst/>
          </a:prstGeom>
        </p:spPr>
      </p:pic>
      <p:sp>
        <p:nvSpPr>
          <p:cNvPr id="12" name="矩形 11"/>
          <p:cNvSpPr/>
          <p:nvPr/>
        </p:nvSpPr>
        <p:spPr>
          <a:xfrm>
            <a:off x="3722820" y="1941875"/>
            <a:ext cx="2286001" cy="3657599"/>
          </a:xfrm>
          <a:prstGeom prst="rect">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288000" rIns="288000" bIns="288000" numCol="1" spcCol="0" rtlCol="0" fromWordArt="0" anchor="t" anchorCtr="0" forceAA="0" compatLnSpc="1">
            <a:prstTxWarp prst="textNoShape">
              <a:avLst/>
            </a:prstTxWarp>
            <a:noAutofit/>
          </a:bodyPr>
          <a:lstStyle/>
          <a:p>
            <a:pPr lvl="0" algn="just">
              <a:lnSpc>
                <a:spcPct val="150000"/>
              </a:lnSpc>
              <a:spcBef>
                <a:spcPts val="1200"/>
              </a:spcBef>
            </a:pPr>
            <a:r>
              <a:rPr lang="zh-CN" altLang="en-US" dirty="0">
                <a:solidFill>
                  <a:prstClr val="white"/>
                </a:solidFill>
                <a:sym typeface="+mn-lt"/>
              </a:rPr>
              <a:t>填写段落标题</a:t>
            </a:r>
            <a:endParaRPr lang="en-US" altLang="zh-CN" dirty="0">
              <a:solidFill>
                <a:prstClr val="white"/>
              </a:solidFill>
              <a:sym typeface="+mn-lt"/>
            </a:endParaRPr>
          </a:p>
          <a:p>
            <a:pPr lvl="0" algn="just">
              <a:lnSpc>
                <a:spcPct val="150000"/>
              </a:lnSpc>
              <a:spcBef>
                <a:spcPts val="1200"/>
              </a:spcBef>
            </a:pPr>
            <a:r>
              <a:rPr lang="zh-CN" altLang="en-US" sz="1100" dirty="0">
                <a:solidFill>
                  <a:prstClr val="white"/>
                </a:solidFill>
                <a:sym typeface="+mn-lt"/>
              </a:rPr>
              <a:t>您的内容打在这里，或者通过复制您的文本后，在此框中选择粘贴，并选择只保留文字。您的内容打在这里，或者通过复制您的文本后，在此框中选择粘贴，并选择只保留文字。</a:t>
            </a:r>
            <a:endParaRPr lang="en-US" altLang="zh-CN" sz="1100" dirty="0">
              <a:solidFill>
                <a:prstClr val="white"/>
              </a:solidFill>
              <a:sym typeface="+mn-lt"/>
            </a:endParaRPr>
          </a:p>
          <a:p>
            <a:pPr lvl="0" algn="just">
              <a:lnSpc>
                <a:spcPct val="150000"/>
              </a:lnSpc>
              <a:spcBef>
                <a:spcPts val="1200"/>
              </a:spcBef>
            </a:pPr>
            <a:r>
              <a:rPr lang="en-US" altLang="zh-CN" sz="4000" b="1" dirty="0">
                <a:solidFill>
                  <a:prstClr val="white"/>
                </a:solidFill>
                <a:sym typeface="+mn-lt"/>
              </a:rPr>
              <a:t>98%</a:t>
            </a:r>
          </a:p>
        </p:txBody>
      </p:sp>
      <p:sp>
        <p:nvSpPr>
          <p:cNvPr id="13" name="矩形 12"/>
          <p:cNvSpPr/>
          <p:nvPr/>
        </p:nvSpPr>
        <p:spPr>
          <a:xfrm>
            <a:off x="8730571" y="1941875"/>
            <a:ext cx="2286001" cy="3657599"/>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288000" rIns="288000" bIns="288000" numCol="1" spcCol="0" rtlCol="0" fromWordArt="0" anchor="t" anchorCtr="0" forceAA="0" compatLnSpc="1">
            <a:prstTxWarp prst="textNoShape">
              <a:avLst/>
            </a:prstTxWarp>
            <a:noAutofit/>
          </a:bodyPr>
          <a:lstStyle/>
          <a:p>
            <a:pPr lvl="0" algn="just">
              <a:lnSpc>
                <a:spcPct val="150000"/>
              </a:lnSpc>
              <a:spcBef>
                <a:spcPts val="1200"/>
              </a:spcBef>
            </a:pPr>
            <a:r>
              <a:rPr lang="zh-CN" altLang="en-US" dirty="0">
                <a:solidFill>
                  <a:prstClr val="white"/>
                </a:solidFill>
                <a:sym typeface="+mn-lt"/>
              </a:rPr>
              <a:t>填写段落标题</a:t>
            </a:r>
            <a:endParaRPr lang="en-US" altLang="zh-CN" dirty="0">
              <a:solidFill>
                <a:prstClr val="white"/>
              </a:solidFill>
              <a:sym typeface="+mn-lt"/>
            </a:endParaRPr>
          </a:p>
          <a:p>
            <a:pPr lvl="0" algn="just">
              <a:lnSpc>
                <a:spcPct val="150000"/>
              </a:lnSpc>
              <a:spcBef>
                <a:spcPts val="1200"/>
              </a:spcBef>
            </a:pPr>
            <a:r>
              <a:rPr lang="zh-CN" altLang="en-US" sz="1100" dirty="0">
                <a:solidFill>
                  <a:prstClr val="white"/>
                </a:solidFill>
                <a:sym typeface="+mn-lt"/>
              </a:rPr>
              <a:t>您的内容打在这里，或者通过复制您的文本后，在此框中选择粘贴，并选择只保留文字。您的内容打在这里，或者通过复制您的文本后，在此框中选择粘贴，并选择只保留文字。</a:t>
            </a:r>
            <a:endParaRPr lang="en-US" altLang="zh-CN" sz="1100" dirty="0">
              <a:solidFill>
                <a:prstClr val="white"/>
              </a:solidFill>
              <a:sym typeface="+mn-lt"/>
            </a:endParaRPr>
          </a:p>
          <a:p>
            <a:pPr lvl="0" algn="just">
              <a:lnSpc>
                <a:spcPct val="150000"/>
              </a:lnSpc>
              <a:spcBef>
                <a:spcPts val="1200"/>
              </a:spcBef>
            </a:pPr>
            <a:r>
              <a:rPr lang="en-US" altLang="zh-CN" sz="4000" b="1" dirty="0">
                <a:solidFill>
                  <a:prstClr val="white"/>
                </a:solidFill>
                <a:sym typeface="+mn-lt"/>
              </a:rPr>
              <a:t>85%</a:t>
            </a:r>
          </a:p>
        </p:txBody>
      </p:sp>
      <p:sp>
        <p:nvSpPr>
          <p:cNvPr id="9" name="文本框 8">
            <a:extLst>
              <a:ext uri="{FF2B5EF4-FFF2-40B4-BE49-F238E27FC236}">
                <a16:creationId xmlns="" xmlns:a16="http://schemas.microsoft.com/office/drawing/2014/main" id="{02ADFDA7-01DA-454B-B098-1BB9007E9F4B}"/>
              </a:ext>
            </a:extLst>
          </p:cNvPr>
          <p:cNvSpPr txBox="1"/>
          <p:nvPr/>
        </p:nvSpPr>
        <p:spPr>
          <a:xfrm>
            <a:off x="419285" y="366875"/>
            <a:ext cx="923740"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bg1"/>
                </a:solidFill>
                <a:latin typeface="Century Gothic" panose="020B0502020202020204" pitchFamily="34" charset="0"/>
              </a:rPr>
              <a:t>04</a:t>
            </a:r>
            <a:endParaRPr lang="zh-CN" altLang="en-US" sz="4000" dirty="0">
              <a:solidFill>
                <a:schemeClr val="bg1"/>
              </a:solidFill>
              <a:latin typeface="Century Gothic" panose="020B0502020202020204" pitchFamily="34" charset="0"/>
            </a:endParaRPr>
          </a:p>
        </p:txBody>
      </p:sp>
      <p:grpSp>
        <p:nvGrpSpPr>
          <p:cNvPr id="14" name="组合 13">
            <a:extLst>
              <a:ext uri="{FF2B5EF4-FFF2-40B4-BE49-F238E27FC236}">
                <a16:creationId xmlns="" xmlns:a16="http://schemas.microsoft.com/office/drawing/2014/main" id="{D94E6B79-0F28-4C8E-8869-2B1695A292FF}"/>
              </a:ext>
            </a:extLst>
          </p:cNvPr>
          <p:cNvGrpSpPr/>
          <p:nvPr/>
        </p:nvGrpSpPr>
        <p:grpSpPr>
          <a:xfrm>
            <a:off x="1473289" y="371367"/>
            <a:ext cx="4260761" cy="804130"/>
            <a:chOff x="7318011" y="1456480"/>
            <a:chExt cx="4260761" cy="804130"/>
          </a:xfrm>
        </p:grpSpPr>
        <p:sp>
          <p:nvSpPr>
            <p:cNvPr id="15" name="文本框 14">
              <a:extLst>
                <a:ext uri="{FF2B5EF4-FFF2-40B4-BE49-F238E27FC236}">
                  <a16:creationId xmlns="" xmlns:a16="http://schemas.microsoft.com/office/drawing/2014/main" id="{CD213A78-CE56-4B25-8802-4984935F56FC}"/>
                </a:ext>
              </a:extLst>
            </p:cNvPr>
            <p:cNvSpPr txBox="1"/>
            <p:nvPr/>
          </p:nvSpPr>
          <p:spPr>
            <a:xfrm>
              <a:off x="7318011" y="145648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tx1">
                      <a:lumMod val="85000"/>
                      <a:lumOff val="15000"/>
                    </a:schemeClr>
                  </a:solidFill>
                </a:rPr>
                <a:t>发展规划</a:t>
              </a:r>
            </a:p>
          </p:txBody>
        </p:sp>
        <p:sp>
          <p:nvSpPr>
            <p:cNvPr id="16" name="文本框 15">
              <a:extLst>
                <a:ext uri="{FF2B5EF4-FFF2-40B4-BE49-F238E27FC236}">
                  <a16:creationId xmlns="" xmlns:a16="http://schemas.microsoft.com/office/drawing/2014/main" id="{D95D3A20-365E-4667-8D52-E82DBC7B455F}"/>
                </a:ext>
              </a:extLst>
            </p:cNvPr>
            <p:cNvSpPr txBox="1"/>
            <p:nvPr/>
          </p:nvSpPr>
          <p:spPr>
            <a:xfrm>
              <a:off x="7318011" y="1984059"/>
              <a:ext cx="4260761"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Century Gothic" panose="020B0502020202020204" pitchFamily="34" charset="0"/>
                  <a:ea typeface="+mj-ea"/>
                </a:rPr>
                <a:t>The user can demonstrate on a projector or computer</a:t>
              </a:r>
            </a:p>
          </p:txBody>
        </p:sp>
      </p:grpSp>
    </p:spTree>
    <p:extLst>
      <p:ext uri="{BB962C8B-B14F-4D97-AF65-F5344CB8AC3E}">
        <p14:creationId xmlns:p14="http://schemas.microsoft.com/office/powerpoint/2010/main" val="2485813998"/>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300"/>
                                        <p:tgtEl>
                                          <p:spTgt spid="10"/>
                                        </p:tgtEl>
                                      </p:cBhvr>
                                    </p:animEffect>
                                  </p:childTnLst>
                                </p:cTn>
                              </p:par>
                            </p:childTnLst>
                          </p:cTn>
                        </p:par>
                        <p:par>
                          <p:cTn id="8" fill="hold">
                            <p:stCondLst>
                              <p:cond delay="3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300"/>
                                        <p:tgtEl>
                                          <p:spTgt spid="11"/>
                                        </p:tgtEl>
                                      </p:cBhvr>
                                    </p:animEffect>
                                  </p:childTnLst>
                                </p:cTn>
                              </p:par>
                            </p:childTnLst>
                          </p:cTn>
                        </p:par>
                        <p:par>
                          <p:cTn id="12" fill="hold">
                            <p:stCondLst>
                              <p:cond delay="600"/>
                            </p:stCondLst>
                            <p:childTnLst>
                              <p:par>
                                <p:cTn id="13" presetID="41"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3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6" dur="300" fill="hold"/>
                                        <p:tgtEl>
                                          <p:spTgt spid="12"/>
                                        </p:tgtEl>
                                        <p:attrNameLst>
                                          <p:attrName>ppt_y</p:attrName>
                                        </p:attrNameLst>
                                      </p:cBhvr>
                                      <p:tavLst>
                                        <p:tav tm="0">
                                          <p:val>
                                            <p:strVal val="#ppt_y"/>
                                          </p:val>
                                        </p:tav>
                                        <p:tav tm="100000">
                                          <p:val>
                                            <p:strVal val="#ppt_y"/>
                                          </p:val>
                                        </p:tav>
                                      </p:tavLst>
                                    </p:anim>
                                    <p:anim calcmode="lin" valueType="num">
                                      <p:cBhvr>
                                        <p:cTn id="17" dur="3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8" dur="3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 tmFilter="0,0; .5, 1; 1, 1"/>
                                        <p:tgtEl>
                                          <p:spTgt spid="12"/>
                                        </p:tgtEl>
                                      </p:cBhvr>
                                    </p:animEffect>
                                  </p:childTnLst>
                                </p:cTn>
                              </p:par>
                            </p:childTnLst>
                          </p:cTn>
                        </p:par>
                        <p:par>
                          <p:cTn id="20" fill="hold">
                            <p:stCondLst>
                              <p:cond delay="900"/>
                            </p:stCondLst>
                            <p:childTnLst>
                              <p:par>
                                <p:cTn id="21" presetID="41"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4" dur="300" fill="hold"/>
                                        <p:tgtEl>
                                          <p:spTgt spid="13"/>
                                        </p:tgtEl>
                                        <p:attrNameLst>
                                          <p:attrName>ppt_y</p:attrName>
                                        </p:attrNameLst>
                                      </p:cBhvr>
                                      <p:tavLst>
                                        <p:tav tm="0">
                                          <p:val>
                                            <p:strVal val="#ppt_y"/>
                                          </p:val>
                                        </p:tav>
                                        <p:tav tm="100000">
                                          <p:val>
                                            <p:strVal val="#ppt_y"/>
                                          </p:val>
                                        </p:tav>
                                      </p:tavLst>
                                    </p:anim>
                                    <p:anim calcmode="lin" valueType="num">
                                      <p:cBhvr>
                                        <p:cTn id="25"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6"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7" dur="3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1511300" y="2127251"/>
            <a:ext cx="2611438" cy="1389063"/>
          </a:xfrm>
          <a:custGeom>
            <a:avLst/>
            <a:gdLst>
              <a:gd name="T0" fmla="*/ 0 w 1645"/>
              <a:gd name="T1" fmla="*/ 875 h 875"/>
              <a:gd name="T2" fmla="*/ 1478 w 1645"/>
              <a:gd name="T3" fmla="*/ 875 h 875"/>
              <a:gd name="T4" fmla="*/ 1645 w 1645"/>
              <a:gd name="T5" fmla="*/ 0 h 875"/>
              <a:gd name="T6" fmla="*/ 168 w 1645"/>
              <a:gd name="T7" fmla="*/ 0 h 875"/>
              <a:gd name="T8" fmla="*/ 0 w 1645"/>
              <a:gd name="T9" fmla="*/ 875 h 875"/>
            </a:gdLst>
            <a:ahLst/>
            <a:cxnLst>
              <a:cxn ang="0">
                <a:pos x="T0" y="T1"/>
              </a:cxn>
              <a:cxn ang="0">
                <a:pos x="T2" y="T3"/>
              </a:cxn>
              <a:cxn ang="0">
                <a:pos x="T4" y="T5"/>
              </a:cxn>
              <a:cxn ang="0">
                <a:pos x="T6" y="T7"/>
              </a:cxn>
              <a:cxn ang="0">
                <a:pos x="T8" y="T9"/>
              </a:cxn>
            </a:cxnLst>
            <a:rect l="0" t="0" r="r" b="b"/>
            <a:pathLst>
              <a:path w="1645" h="875">
                <a:moveTo>
                  <a:pt x="0" y="875"/>
                </a:moveTo>
                <a:lnTo>
                  <a:pt x="1478" y="875"/>
                </a:lnTo>
                <a:lnTo>
                  <a:pt x="1645" y="0"/>
                </a:lnTo>
                <a:lnTo>
                  <a:pt x="168" y="0"/>
                </a:lnTo>
                <a:lnTo>
                  <a:pt x="0" y="875"/>
                </a:lnTo>
                <a:close/>
              </a:path>
            </a:pathLst>
          </a:custGeom>
          <a:blipFill>
            <a:blip r:embed="rId3"/>
            <a:stretch>
              <a:fillRect/>
            </a:stretch>
          </a:blip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 name="Freeform 6"/>
          <p:cNvSpPr>
            <a:spLocks/>
          </p:cNvSpPr>
          <p:nvPr/>
        </p:nvSpPr>
        <p:spPr bwMode="auto">
          <a:xfrm>
            <a:off x="711200" y="2127251"/>
            <a:ext cx="1066800" cy="1389063"/>
          </a:xfrm>
          <a:custGeom>
            <a:avLst/>
            <a:gdLst>
              <a:gd name="T0" fmla="*/ 0 w 672"/>
              <a:gd name="T1" fmla="*/ 875 h 875"/>
              <a:gd name="T2" fmla="*/ 504 w 672"/>
              <a:gd name="T3" fmla="*/ 875 h 875"/>
              <a:gd name="T4" fmla="*/ 672 w 672"/>
              <a:gd name="T5" fmla="*/ 0 h 875"/>
              <a:gd name="T6" fmla="*/ 168 w 672"/>
              <a:gd name="T7" fmla="*/ 0 h 875"/>
              <a:gd name="T8" fmla="*/ 0 w 672"/>
              <a:gd name="T9" fmla="*/ 875 h 875"/>
            </a:gdLst>
            <a:ahLst/>
            <a:cxnLst>
              <a:cxn ang="0">
                <a:pos x="T0" y="T1"/>
              </a:cxn>
              <a:cxn ang="0">
                <a:pos x="T2" y="T3"/>
              </a:cxn>
              <a:cxn ang="0">
                <a:pos x="T4" y="T5"/>
              </a:cxn>
              <a:cxn ang="0">
                <a:pos x="T6" y="T7"/>
              </a:cxn>
              <a:cxn ang="0">
                <a:pos x="T8" y="T9"/>
              </a:cxn>
            </a:cxnLst>
            <a:rect l="0" t="0" r="r" b="b"/>
            <a:pathLst>
              <a:path w="672" h="875">
                <a:moveTo>
                  <a:pt x="0" y="875"/>
                </a:moveTo>
                <a:lnTo>
                  <a:pt x="504" y="875"/>
                </a:lnTo>
                <a:lnTo>
                  <a:pt x="672" y="0"/>
                </a:lnTo>
                <a:lnTo>
                  <a:pt x="168" y="0"/>
                </a:lnTo>
                <a:lnTo>
                  <a:pt x="0" y="875"/>
                </a:lnTo>
                <a:close/>
              </a:path>
            </a:pathLst>
          </a:custGeom>
          <a:solidFill>
            <a:srgbClr val="A72527"/>
          </a:solidFill>
          <a:ln>
            <a:noFill/>
          </a:ln>
          <a:effectLst>
            <a:outerShdw blurRad="381000" dist="152400" dir="2700000" sx="95000" sy="95000" algn="tl" rotWithShape="0">
              <a:prstClr val="black">
                <a:alpha val="40000"/>
              </a:prstClr>
            </a:outerShdw>
          </a:effectLst>
        </p:spPr>
        <p:txBody>
          <a:bodyPr vert="horz" wrap="square" lIns="91440" tIns="45720" rIns="91440" bIns="45720" numCol="1" anchor="ctr" anchorCtr="0" compatLnSpc="1">
            <a:prstTxWarp prst="textNoShape">
              <a:avLst/>
            </a:prstTxWarp>
          </a:bodyPr>
          <a:lstStyle/>
          <a:p>
            <a:pPr algn="ctr"/>
            <a:r>
              <a:rPr lang="en-US" altLang="zh-CN" sz="3600" dirty="0">
                <a:solidFill>
                  <a:schemeClr val="bg1"/>
                </a:solidFill>
              </a:rPr>
              <a:t>01</a:t>
            </a:r>
            <a:endParaRPr lang="zh-CN" altLang="en-US" sz="3600" dirty="0">
              <a:solidFill>
                <a:schemeClr val="bg1"/>
              </a:solidFill>
            </a:endParaRPr>
          </a:p>
        </p:txBody>
      </p:sp>
      <p:sp>
        <p:nvSpPr>
          <p:cNvPr id="8" name="Freeform 7"/>
          <p:cNvSpPr>
            <a:spLocks/>
          </p:cNvSpPr>
          <p:nvPr/>
        </p:nvSpPr>
        <p:spPr bwMode="auto">
          <a:xfrm>
            <a:off x="5186363" y="2127251"/>
            <a:ext cx="2611438" cy="1389063"/>
          </a:xfrm>
          <a:custGeom>
            <a:avLst/>
            <a:gdLst>
              <a:gd name="T0" fmla="*/ 0 w 1645"/>
              <a:gd name="T1" fmla="*/ 875 h 875"/>
              <a:gd name="T2" fmla="*/ 1477 w 1645"/>
              <a:gd name="T3" fmla="*/ 875 h 875"/>
              <a:gd name="T4" fmla="*/ 1645 w 1645"/>
              <a:gd name="T5" fmla="*/ 0 h 875"/>
              <a:gd name="T6" fmla="*/ 167 w 1645"/>
              <a:gd name="T7" fmla="*/ 0 h 875"/>
              <a:gd name="T8" fmla="*/ 0 w 1645"/>
              <a:gd name="T9" fmla="*/ 875 h 875"/>
            </a:gdLst>
            <a:ahLst/>
            <a:cxnLst>
              <a:cxn ang="0">
                <a:pos x="T0" y="T1"/>
              </a:cxn>
              <a:cxn ang="0">
                <a:pos x="T2" y="T3"/>
              </a:cxn>
              <a:cxn ang="0">
                <a:pos x="T4" y="T5"/>
              </a:cxn>
              <a:cxn ang="0">
                <a:pos x="T6" y="T7"/>
              </a:cxn>
              <a:cxn ang="0">
                <a:pos x="T8" y="T9"/>
              </a:cxn>
            </a:cxnLst>
            <a:rect l="0" t="0" r="r" b="b"/>
            <a:pathLst>
              <a:path w="1645" h="875">
                <a:moveTo>
                  <a:pt x="0" y="875"/>
                </a:moveTo>
                <a:lnTo>
                  <a:pt x="1477" y="875"/>
                </a:lnTo>
                <a:lnTo>
                  <a:pt x="1645" y="0"/>
                </a:lnTo>
                <a:lnTo>
                  <a:pt x="167" y="0"/>
                </a:lnTo>
                <a:lnTo>
                  <a:pt x="0" y="875"/>
                </a:lnTo>
                <a:close/>
              </a:path>
            </a:pathLst>
          </a:custGeom>
          <a:blipFill>
            <a:blip r:embed="rId4"/>
            <a:stretch>
              <a:fillRect/>
            </a:stretch>
          </a:blip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8"/>
          <p:cNvSpPr>
            <a:spLocks/>
          </p:cNvSpPr>
          <p:nvPr/>
        </p:nvSpPr>
        <p:spPr bwMode="auto">
          <a:xfrm>
            <a:off x="4386263" y="2127251"/>
            <a:ext cx="1065213" cy="1389063"/>
          </a:xfrm>
          <a:custGeom>
            <a:avLst/>
            <a:gdLst>
              <a:gd name="T0" fmla="*/ 0 w 671"/>
              <a:gd name="T1" fmla="*/ 875 h 875"/>
              <a:gd name="T2" fmla="*/ 504 w 671"/>
              <a:gd name="T3" fmla="*/ 875 h 875"/>
              <a:gd name="T4" fmla="*/ 671 w 671"/>
              <a:gd name="T5" fmla="*/ 0 h 875"/>
              <a:gd name="T6" fmla="*/ 168 w 671"/>
              <a:gd name="T7" fmla="*/ 0 h 875"/>
              <a:gd name="T8" fmla="*/ 0 w 671"/>
              <a:gd name="T9" fmla="*/ 875 h 875"/>
            </a:gdLst>
            <a:ahLst/>
            <a:cxnLst>
              <a:cxn ang="0">
                <a:pos x="T0" y="T1"/>
              </a:cxn>
              <a:cxn ang="0">
                <a:pos x="T2" y="T3"/>
              </a:cxn>
              <a:cxn ang="0">
                <a:pos x="T4" y="T5"/>
              </a:cxn>
              <a:cxn ang="0">
                <a:pos x="T6" y="T7"/>
              </a:cxn>
              <a:cxn ang="0">
                <a:pos x="T8" y="T9"/>
              </a:cxn>
            </a:cxnLst>
            <a:rect l="0" t="0" r="r" b="b"/>
            <a:pathLst>
              <a:path w="671" h="875">
                <a:moveTo>
                  <a:pt x="0" y="875"/>
                </a:moveTo>
                <a:lnTo>
                  <a:pt x="504" y="875"/>
                </a:lnTo>
                <a:lnTo>
                  <a:pt x="671" y="0"/>
                </a:lnTo>
                <a:lnTo>
                  <a:pt x="168" y="0"/>
                </a:lnTo>
                <a:lnTo>
                  <a:pt x="0" y="875"/>
                </a:lnTo>
                <a:close/>
              </a:path>
            </a:pathLst>
          </a:custGeom>
          <a:solidFill>
            <a:srgbClr val="404040"/>
          </a:solidFill>
          <a:ln>
            <a:noFill/>
          </a:ln>
          <a:effectLst>
            <a:outerShdw blurRad="381000" dist="152400" dir="2700000" sx="95000" sy="95000" algn="tl" rotWithShape="0">
              <a:prstClr val="black">
                <a:alpha val="40000"/>
              </a:prstClr>
            </a:outerShdw>
          </a:effectLst>
        </p:spPr>
        <p:txBody>
          <a:bodyPr vert="horz" wrap="square" lIns="91440" tIns="45720" rIns="91440" bIns="45720" numCol="1" anchor="ctr" anchorCtr="0" compatLnSpc="1">
            <a:prstTxWarp prst="textNoShape">
              <a:avLst/>
            </a:prstTxWarp>
          </a:bodyPr>
          <a:lstStyle/>
          <a:p>
            <a:pPr algn="ctr"/>
            <a:r>
              <a:rPr lang="en-US" altLang="zh-CN" sz="3600" dirty="0">
                <a:solidFill>
                  <a:schemeClr val="bg1"/>
                </a:solidFill>
              </a:rPr>
              <a:t>02</a:t>
            </a:r>
            <a:endParaRPr lang="zh-CN" altLang="en-US" sz="3600" dirty="0">
              <a:solidFill>
                <a:schemeClr val="bg1"/>
              </a:solidFill>
            </a:endParaRPr>
          </a:p>
        </p:txBody>
      </p:sp>
      <p:sp>
        <p:nvSpPr>
          <p:cNvPr id="10" name="Freeform 9"/>
          <p:cNvSpPr>
            <a:spLocks/>
          </p:cNvSpPr>
          <p:nvPr/>
        </p:nvSpPr>
        <p:spPr bwMode="auto">
          <a:xfrm>
            <a:off x="8859838" y="2127251"/>
            <a:ext cx="2613025" cy="1389063"/>
          </a:xfrm>
          <a:custGeom>
            <a:avLst/>
            <a:gdLst>
              <a:gd name="T0" fmla="*/ 0 w 1646"/>
              <a:gd name="T1" fmla="*/ 875 h 875"/>
              <a:gd name="T2" fmla="*/ 1478 w 1646"/>
              <a:gd name="T3" fmla="*/ 875 h 875"/>
              <a:gd name="T4" fmla="*/ 1646 w 1646"/>
              <a:gd name="T5" fmla="*/ 0 h 875"/>
              <a:gd name="T6" fmla="*/ 168 w 1646"/>
              <a:gd name="T7" fmla="*/ 0 h 875"/>
              <a:gd name="T8" fmla="*/ 0 w 1646"/>
              <a:gd name="T9" fmla="*/ 875 h 875"/>
            </a:gdLst>
            <a:ahLst/>
            <a:cxnLst>
              <a:cxn ang="0">
                <a:pos x="T0" y="T1"/>
              </a:cxn>
              <a:cxn ang="0">
                <a:pos x="T2" y="T3"/>
              </a:cxn>
              <a:cxn ang="0">
                <a:pos x="T4" y="T5"/>
              </a:cxn>
              <a:cxn ang="0">
                <a:pos x="T6" y="T7"/>
              </a:cxn>
              <a:cxn ang="0">
                <a:pos x="T8" y="T9"/>
              </a:cxn>
            </a:cxnLst>
            <a:rect l="0" t="0" r="r" b="b"/>
            <a:pathLst>
              <a:path w="1646" h="875">
                <a:moveTo>
                  <a:pt x="0" y="875"/>
                </a:moveTo>
                <a:lnTo>
                  <a:pt x="1478" y="875"/>
                </a:lnTo>
                <a:lnTo>
                  <a:pt x="1646" y="0"/>
                </a:lnTo>
                <a:lnTo>
                  <a:pt x="168" y="0"/>
                </a:lnTo>
                <a:lnTo>
                  <a:pt x="0" y="875"/>
                </a:lnTo>
                <a:close/>
              </a:path>
            </a:pathLst>
          </a:custGeom>
          <a:blipFill>
            <a:blip r:embed="rId5"/>
            <a:stretch>
              <a:fillRect/>
            </a:stretch>
          </a:blip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0"/>
          <p:cNvSpPr>
            <a:spLocks/>
          </p:cNvSpPr>
          <p:nvPr/>
        </p:nvSpPr>
        <p:spPr bwMode="auto">
          <a:xfrm>
            <a:off x="8061325" y="2127251"/>
            <a:ext cx="1065213" cy="1389063"/>
          </a:xfrm>
          <a:custGeom>
            <a:avLst/>
            <a:gdLst>
              <a:gd name="T0" fmla="*/ 0 w 671"/>
              <a:gd name="T1" fmla="*/ 875 h 875"/>
              <a:gd name="T2" fmla="*/ 503 w 671"/>
              <a:gd name="T3" fmla="*/ 875 h 875"/>
              <a:gd name="T4" fmla="*/ 671 w 671"/>
              <a:gd name="T5" fmla="*/ 0 h 875"/>
              <a:gd name="T6" fmla="*/ 168 w 671"/>
              <a:gd name="T7" fmla="*/ 0 h 875"/>
              <a:gd name="T8" fmla="*/ 0 w 671"/>
              <a:gd name="T9" fmla="*/ 875 h 875"/>
            </a:gdLst>
            <a:ahLst/>
            <a:cxnLst>
              <a:cxn ang="0">
                <a:pos x="T0" y="T1"/>
              </a:cxn>
              <a:cxn ang="0">
                <a:pos x="T2" y="T3"/>
              </a:cxn>
              <a:cxn ang="0">
                <a:pos x="T4" y="T5"/>
              </a:cxn>
              <a:cxn ang="0">
                <a:pos x="T6" y="T7"/>
              </a:cxn>
              <a:cxn ang="0">
                <a:pos x="T8" y="T9"/>
              </a:cxn>
            </a:cxnLst>
            <a:rect l="0" t="0" r="r" b="b"/>
            <a:pathLst>
              <a:path w="671" h="875">
                <a:moveTo>
                  <a:pt x="0" y="875"/>
                </a:moveTo>
                <a:lnTo>
                  <a:pt x="503" y="875"/>
                </a:lnTo>
                <a:lnTo>
                  <a:pt x="671" y="0"/>
                </a:lnTo>
                <a:lnTo>
                  <a:pt x="168" y="0"/>
                </a:lnTo>
                <a:lnTo>
                  <a:pt x="0" y="875"/>
                </a:lnTo>
                <a:close/>
              </a:path>
            </a:pathLst>
          </a:custGeom>
          <a:solidFill>
            <a:schemeClr val="tx1">
              <a:lumMod val="50000"/>
              <a:lumOff val="50000"/>
            </a:schemeClr>
          </a:solidFill>
          <a:ln>
            <a:noFill/>
          </a:ln>
          <a:effectLst>
            <a:outerShdw blurRad="381000" dist="152400" dir="2700000" sx="95000" sy="95000" algn="tl" rotWithShape="0">
              <a:prstClr val="black">
                <a:alpha val="40000"/>
              </a:prstClr>
            </a:outerShdw>
          </a:effectLst>
        </p:spPr>
        <p:txBody>
          <a:bodyPr vert="horz" wrap="square" lIns="91440" tIns="45720" rIns="91440" bIns="45720" numCol="1" anchor="ctr" anchorCtr="0" compatLnSpc="1">
            <a:prstTxWarp prst="textNoShape">
              <a:avLst/>
            </a:prstTxWarp>
          </a:bodyPr>
          <a:lstStyle/>
          <a:p>
            <a:pPr algn="ctr"/>
            <a:r>
              <a:rPr lang="en-US" altLang="zh-CN" sz="3600" dirty="0">
                <a:solidFill>
                  <a:schemeClr val="bg1"/>
                </a:solidFill>
              </a:rPr>
              <a:t>03</a:t>
            </a:r>
            <a:endParaRPr lang="zh-CN" altLang="en-US" sz="3600" dirty="0">
              <a:solidFill>
                <a:schemeClr val="bg1"/>
              </a:solidFill>
            </a:endParaRPr>
          </a:p>
        </p:txBody>
      </p:sp>
      <p:sp>
        <p:nvSpPr>
          <p:cNvPr id="12" name="Rectangle 8"/>
          <p:cNvSpPr/>
          <p:nvPr/>
        </p:nvSpPr>
        <p:spPr>
          <a:xfrm>
            <a:off x="711200" y="3995142"/>
            <a:ext cx="3106057" cy="1256754"/>
          </a:xfrm>
          <a:prstGeom prst="rect">
            <a:avLst/>
          </a:prstGeom>
        </p:spPr>
        <p:txBody>
          <a:bodyPr wrap="square" lIns="0" tIns="0" rIns="0" bIns="0">
            <a:spAutoFit/>
          </a:bodyPr>
          <a:lstStyle/>
          <a:p>
            <a:pPr algn="just">
              <a:lnSpc>
                <a:spcPts val="1800"/>
              </a:lnSpc>
              <a:spcBef>
                <a:spcPts val="800"/>
              </a:spcBef>
            </a:pPr>
            <a:r>
              <a:rPr lang="zh-CN" altLang="en-US" dirty="0">
                <a:solidFill>
                  <a:schemeClr val="tx1">
                    <a:lumMod val="75000"/>
                    <a:lumOff val="25000"/>
                  </a:schemeClr>
                </a:solidFill>
                <a:cs typeface="+mn-ea"/>
                <a:sym typeface="+mn-lt"/>
              </a:rPr>
              <a:t>产品特点概括</a:t>
            </a:r>
            <a:endParaRPr lang="en-US" dirty="0">
              <a:solidFill>
                <a:schemeClr val="tx1">
                  <a:lumMod val="75000"/>
                  <a:lumOff val="25000"/>
                </a:schemeClr>
              </a:solidFill>
              <a:cs typeface="+mn-ea"/>
              <a:sym typeface="+mn-lt"/>
            </a:endParaRPr>
          </a:p>
          <a:p>
            <a:pPr algn="just">
              <a:lnSpc>
                <a:spcPts val="1800"/>
              </a:lnSpc>
              <a:spcBef>
                <a:spcPts val="800"/>
              </a:spcBef>
            </a:pPr>
            <a:r>
              <a:rPr lang="zh-CN" altLang="en-US" sz="1100" dirty="0">
                <a:solidFill>
                  <a:schemeClr val="tx1">
                    <a:lumMod val="65000"/>
                    <a:lumOff val="35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13" name="Rectangle 8"/>
          <p:cNvSpPr/>
          <p:nvPr/>
        </p:nvSpPr>
        <p:spPr>
          <a:xfrm>
            <a:off x="4386263" y="3995142"/>
            <a:ext cx="3106057" cy="1025922"/>
          </a:xfrm>
          <a:prstGeom prst="rect">
            <a:avLst/>
          </a:prstGeom>
        </p:spPr>
        <p:txBody>
          <a:bodyPr wrap="square" lIns="0" tIns="0" rIns="0" bIns="0">
            <a:spAutoFit/>
          </a:bodyPr>
          <a:lstStyle/>
          <a:p>
            <a:pPr algn="just">
              <a:lnSpc>
                <a:spcPts val="1800"/>
              </a:lnSpc>
              <a:spcBef>
                <a:spcPts val="800"/>
              </a:spcBef>
            </a:pPr>
            <a:r>
              <a:rPr lang="zh-CN" altLang="en-US" dirty="0">
                <a:solidFill>
                  <a:schemeClr val="tx1">
                    <a:lumMod val="75000"/>
                    <a:lumOff val="25000"/>
                  </a:schemeClr>
                </a:solidFill>
                <a:cs typeface="+mn-ea"/>
                <a:sym typeface="+mn-lt"/>
              </a:rPr>
              <a:t>产品特点概括</a:t>
            </a:r>
            <a:endParaRPr lang="en-US" dirty="0">
              <a:solidFill>
                <a:schemeClr val="tx1">
                  <a:lumMod val="75000"/>
                  <a:lumOff val="25000"/>
                </a:schemeClr>
              </a:solidFill>
              <a:cs typeface="+mn-ea"/>
              <a:sym typeface="+mn-lt"/>
            </a:endParaRPr>
          </a:p>
          <a:p>
            <a:pPr algn="just">
              <a:lnSpc>
                <a:spcPts val="1800"/>
              </a:lnSpc>
              <a:spcBef>
                <a:spcPts val="800"/>
              </a:spcBef>
            </a:pPr>
            <a:r>
              <a:rPr lang="zh-CN" altLang="en-US" sz="1100" dirty="0">
                <a:solidFill>
                  <a:schemeClr val="tx1">
                    <a:lumMod val="65000"/>
                    <a:lumOff val="35000"/>
                  </a:schemeClr>
                </a:solidFill>
                <a:cs typeface="+mn-ea"/>
                <a:sym typeface="+mn-lt"/>
              </a:rPr>
              <a:t>您的内容打在这里，或者通过复制您的文本后，在此框中选择粘贴，并选择只保留文字。您的内容打在这里，或者通过复制。</a:t>
            </a:r>
          </a:p>
        </p:txBody>
      </p:sp>
      <p:sp>
        <p:nvSpPr>
          <p:cNvPr id="14" name="Rectangle 8"/>
          <p:cNvSpPr/>
          <p:nvPr/>
        </p:nvSpPr>
        <p:spPr>
          <a:xfrm>
            <a:off x="8061325" y="3995142"/>
            <a:ext cx="3106057" cy="1025922"/>
          </a:xfrm>
          <a:prstGeom prst="rect">
            <a:avLst/>
          </a:prstGeom>
        </p:spPr>
        <p:txBody>
          <a:bodyPr wrap="square" lIns="0" tIns="0" rIns="0" bIns="0">
            <a:spAutoFit/>
          </a:bodyPr>
          <a:lstStyle/>
          <a:p>
            <a:pPr algn="just">
              <a:lnSpc>
                <a:spcPts val="1800"/>
              </a:lnSpc>
              <a:spcBef>
                <a:spcPts val="800"/>
              </a:spcBef>
            </a:pPr>
            <a:r>
              <a:rPr lang="zh-CN" altLang="en-US" dirty="0">
                <a:solidFill>
                  <a:schemeClr val="tx1">
                    <a:lumMod val="75000"/>
                    <a:lumOff val="25000"/>
                  </a:schemeClr>
                </a:solidFill>
                <a:cs typeface="+mn-ea"/>
                <a:sym typeface="+mn-lt"/>
              </a:rPr>
              <a:t>产品特点概括</a:t>
            </a:r>
            <a:endParaRPr lang="en-US" dirty="0">
              <a:solidFill>
                <a:schemeClr val="tx1">
                  <a:lumMod val="75000"/>
                  <a:lumOff val="25000"/>
                </a:schemeClr>
              </a:solidFill>
              <a:cs typeface="+mn-ea"/>
              <a:sym typeface="+mn-lt"/>
            </a:endParaRPr>
          </a:p>
          <a:p>
            <a:pPr algn="just">
              <a:lnSpc>
                <a:spcPts val="1800"/>
              </a:lnSpc>
              <a:spcBef>
                <a:spcPts val="800"/>
              </a:spcBef>
            </a:pPr>
            <a:r>
              <a:rPr lang="zh-CN" altLang="en-US" sz="1100" dirty="0">
                <a:solidFill>
                  <a:schemeClr val="tx1">
                    <a:lumMod val="65000"/>
                    <a:lumOff val="35000"/>
                  </a:schemeClr>
                </a:solidFill>
                <a:cs typeface="+mn-ea"/>
                <a:sym typeface="+mn-lt"/>
              </a:rPr>
              <a:t>您的内容打在这里，或者通过复制您的文本后，在此框中选择粘贴，并选择只保留文字。您的内容打在这里，或者通过复制您的文本后。</a:t>
            </a:r>
          </a:p>
        </p:txBody>
      </p:sp>
      <p:sp>
        <p:nvSpPr>
          <p:cNvPr id="17" name="文本框 16">
            <a:extLst>
              <a:ext uri="{FF2B5EF4-FFF2-40B4-BE49-F238E27FC236}">
                <a16:creationId xmlns="" xmlns:a16="http://schemas.microsoft.com/office/drawing/2014/main" id="{02ADFDA7-01DA-454B-B098-1BB9007E9F4B}"/>
              </a:ext>
            </a:extLst>
          </p:cNvPr>
          <p:cNvSpPr txBox="1"/>
          <p:nvPr/>
        </p:nvSpPr>
        <p:spPr>
          <a:xfrm>
            <a:off x="419285" y="366875"/>
            <a:ext cx="923740"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bg1"/>
                </a:solidFill>
                <a:latin typeface="Century Gothic" panose="020B0502020202020204" pitchFamily="34" charset="0"/>
              </a:rPr>
              <a:t>04</a:t>
            </a:r>
            <a:endParaRPr lang="zh-CN" altLang="en-US" sz="4000" dirty="0">
              <a:solidFill>
                <a:schemeClr val="bg1"/>
              </a:solidFill>
              <a:latin typeface="Century Gothic" panose="020B0502020202020204" pitchFamily="34" charset="0"/>
            </a:endParaRPr>
          </a:p>
        </p:txBody>
      </p:sp>
      <p:grpSp>
        <p:nvGrpSpPr>
          <p:cNvPr id="18" name="组合 17">
            <a:extLst>
              <a:ext uri="{FF2B5EF4-FFF2-40B4-BE49-F238E27FC236}">
                <a16:creationId xmlns="" xmlns:a16="http://schemas.microsoft.com/office/drawing/2014/main" id="{D94E6B79-0F28-4C8E-8869-2B1695A292FF}"/>
              </a:ext>
            </a:extLst>
          </p:cNvPr>
          <p:cNvGrpSpPr/>
          <p:nvPr/>
        </p:nvGrpSpPr>
        <p:grpSpPr>
          <a:xfrm>
            <a:off x="1473289" y="371367"/>
            <a:ext cx="4260761" cy="804130"/>
            <a:chOff x="7318011" y="1456480"/>
            <a:chExt cx="4260761" cy="804130"/>
          </a:xfrm>
        </p:grpSpPr>
        <p:sp>
          <p:nvSpPr>
            <p:cNvPr id="19" name="文本框 18">
              <a:extLst>
                <a:ext uri="{FF2B5EF4-FFF2-40B4-BE49-F238E27FC236}">
                  <a16:creationId xmlns="" xmlns:a16="http://schemas.microsoft.com/office/drawing/2014/main" id="{CD213A78-CE56-4B25-8802-4984935F56FC}"/>
                </a:ext>
              </a:extLst>
            </p:cNvPr>
            <p:cNvSpPr txBox="1"/>
            <p:nvPr/>
          </p:nvSpPr>
          <p:spPr>
            <a:xfrm>
              <a:off x="7318011" y="145648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tx1">
                      <a:lumMod val="85000"/>
                      <a:lumOff val="15000"/>
                    </a:schemeClr>
                  </a:solidFill>
                </a:rPr>
                <a:t>发展规划</a:t>
              </a:r>
            </a:p>
          </p:txBody>
        </p:sp>
        <p:sp>
          <p:nvSpPr>
            <p:cNvPr id="20" name="文本框 19">
              <a:extLst>
                <a:ext uri="{FF2B5EF4-FFF2-40B4-BE49-F238E27FC236}">
                  <a16:creationId xmlns="" xmlns:a16="http://schemas.microsoft.com/office/drawing/2014/main" id="{D95D3A20-365E-4667-8D52-E82DBC7B455F}"/>
                </a:ext>
              </a:extLst>
            </p:cNvPr>
            <p:cNvSpPr txBox="1"/>
            <p:nvPr/>
          </p:nvSpPr>
          <p:spPr>
            <a:xfrm>
              <a:off x="7318011" y="1984059"/>
              <a:ext cx="4260761"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Century Gothic" panose="020B0502020202020204" pitchFamily="34" charset="0"/>
                  <a:ea typeface="+mj-ea"/>
                </a:rPr>
                <a:t>The user can demonstrate on a projector or computer</a:t>
              </a:r>
            </a:p>
          </p:txBody>
        </p:sp>
      </p:grpSp>
    </p:spTree>
    <p:extLst>
      <p:ext uri="{BB962C8B-B14F-4D97-AF65-F5344CB8AC3E}">
        <p14:creationId xmlns:p14="http://schemas.microsoft.com/office/powerpoint/2010/main" val="2670743681"/>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300"/>
                                        <p:tgtEl>
                                          <p:spTgt spid="7"/>
                                        </p:tgtEl>
                                      </p:cBhvr>
                                    </p:animEffect>
                                  </p:childTnLst>
                                </p:cTn>
                              </p:par>
                            </p:childTnLst>
                          </p:cTn>
                        </p:par>
                        <p:par>
                          <p:cTn id="8" fill="hold">
                            <p:stCondLst>
                              <p:cond delay="3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300" fill="hold"/>
                                        <p:tgtEl>
                                          <p:spTgt spid="6"/>
                                        </p:tgtEl>
                                        <p:attrNameLst>
                                          <p:attrName>ppt_w</p:attrName>
                                        </p:attrNameLst>
                                      </p:cBhvr>
                                      <p:tavLst>
                                        <p:tav tm="0">
                                          <p:val>
                                            <p:fltVal val="0"/>
                                          </p:val>
                                        </p:tav>
                                        <p:tav tm="100000">
                                          <p:val>
                                            <p:strVal val="#ppt_w"/>
                                          </p:val>
                                        </p:tav>
                                      </p:tavLst>
                                    </p:anim>
                                    <p:anim calcmode="lin" valueType="num">
                                      <p:cBhvr>
                                        <p:cTn id="12" dur="300" fill="hold"/>
                                        <p:tgtEl>
                                          <p:spTgt spid="6"/>
                                        </p:tgtEl>
                                        <p:attrNameLst>
                                          <p:attrName>ppt_h</p:attrName>
                                        </p:attrNameLst>
                                      </p:cBhvr>
                                      <p:tavLst>
                                        <p:tav tm="0">
                                          <p:val>
                                            <p:fltVal val="0"/>
                                          </p:val>
                                        </p:tav>
                                        <p:tav tm="100000">
                                          <p:val>
                                            <p:strVal val="#ppt_h"/>
                                          </p:val>
                                        </p:tav>
                                      </p:tavLst>
                                    </p:anim>
                                    <p:animEffect transition="in" filter="fade">
                                      <p:cBhvr>
                                        <p:cTn id="13" dur="300"/>
                                        <p:tgtEl>
                                          <p:spTgt spid="6"/>
                                        </p:tgtEl>
                                      </p:cBhvr>
                                    </p:animEffect>
                                  </p:childTnLst>
                                </p:cTn>
                              </p:par>
                            </p:childTnLst>
                          </p:cTn>
                        </p:par>
                        <p:par>
                          <p:cTn id="14" fill="hold">
                            <p:stCondLst>
                              <p:cond delay="600"/>
                            </p:stCondLst>
                            <p:childTnLst>
                              <p:par>
                                <p:cTn id="15" presetID="41"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3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12"/>
                                        </p:tgtEl>
                                        <p:attrNameLst>
                                          <p:attrName>ppt_y</p:attrName>
                                        </p:attrNameLst>
                                      </p:cBhvr>
                                      <p:tavLst>
                                        <p:tav tm="0">
                                          <p:val>
                                            <p:strVal val="#ppt_y"/>
                                          </p:val>
                                        </p:tav>
                                        <p:tav tm="100000">
                                          <p:val>
                                            <p:strVal val="#ppt_y"/>
                                          </p:val>
                                        </p:tav>
                                      </p:tavLst>
                                    </p:anim>
                                    <p:anim calcmode="lin" valueType="num">
                                      <p:cBhvr>
                                        <p:cTn id="19" dur="3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12"/>
                                        </p:tgtEl>
                                      </p:cBhvr>
                                    </p:animEffect>
                                  </p:childTnLst>
                                </p:cTn>
                              </p:par>
                            </p:childTnLst>
                          </p:cTn>
                        </p:par>
                        <p:par>
                          <p:cTn id="22" fill="hold">
                            <p:stCondLst>
                              <p:cond delay="900"/>
                            </p:stCondLst>
                            <p:childTnLst>
                              <p:par>
                                <p:cTn id="23" presetID="22" presetClass="entr" presetSubtype="1"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up)">
                                      <p:cBhvr>
                                        <p:cTn id="25" dur="300"/>
                                        <p:tgtEl>
                                          <p:spTgt spid="9"/>
                                        </p:tgtEl>
                                      </p:cBhvr>
                                    </p:animEffect>
                                  </p:childTnLst>
                                </p:cTn>
                              </p:par>
                            </p:childTnLst>
                          </p:cTn>
                        </p:par>
                        <p:par>
                          <p:cTn id="26" fill="hold">
                            <p:stCondLst>
                              <p:cond delay="1200"/>
                            </p:stCondLst>
                            <p:childTnLst>
                              <p:par>
                                <p:cTn id="27" presetID="53" presetClass="entr" presetSubtype="16"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300" fill="hold"/>
                                        <p:tgtEl>
                                          <p:spTgt spid="8"/>
                                        </p:tgtEl>
                                        <p:attrNameLst>
                                          <p:attrName>ppt_w</p:attrName>
                                        </p:attrNameLst>
                                      </p:cBhvr>
                                      <p:tavLst>
                                        <p:tav tm="0">
                                          <p:val>
                                            <p:fltVal val="0"/>
                                          </p:val>
                                        </p:tav>
                                        <p:tav tm="100000">
                                          <p:val>
                                            <p:strVal val="#ppt_w"/>
                                          </p:val>
                                        </p:tav>
                                      </p:tavLst>
                                    </p:anim>
                                    <p:anim calcmode="lin" valueType="num">
                                      <p:cBhvr>
                                        <p:cTn id="30" dur="300" fill="hold"/>
                                        <p:tgtEl>
                                          <p:spTgt spid="8"/>
                                        </p:tgtEl>
                                        <p:attrNameLst>
                                          <p:attrName>ppt_h</p:attrName>
                                        </p:attrNameLst>
                                      </p:cBhvr>
                                      <p:tavLst>
                                        <p:tav tm="0">
                                          <p:val>
                                            <p:fltVal val="0"/>
                                          </p:val>
                                        </p:tav>
                                        <p:tav tm="100000">
                                          <p:val>
                                            <p:strVal val="#ppt_h"/>
                                          </p:val>
                                        </p:tav>
                                      </p:tavLst>
                                    </p:anim>
                                    <p:animEffect transition="in" filter="fade">
                                      <p:cBhvr>
                                        <p:cTn id="31" dur="300"/>
                                        <p:tgtEl>
                                          <p:spTgt spid="8"/>
                                        </p:tgtEl>
                                      </p:cBhvr>
                                    </p:animEffect>
                                  </p:childTnLst>
                                </p:cTn>
                              </p:par>
                            </p:childTnLst>
                          </p:cTn>
                        </p:par>
                        <p:par>
                          <p:cTn id="32" fill="hold">
                            <p:stCondLst>
                              <p:cond delay="1500"/>
                            </p:stCondLst>
                            <p:childTnLst>
                              <p:par>
                                <p:cTn id="33" presetID="41"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36" dur="300" fill="hold"/>
                                        <p:tgtEl>
                                          <p:spTgt spid="13"/>
                                        </p:tgtEl>
                                        <p:attrNameLst>
                                          <p:attrName>ppt_y</p:attrName>
                                        </p:attrNameLst>
                                      </p:cBhvr>
                                      <p:tavLst>
                                        <p:tav tm="0">
                                          <p:val>
                                            <p:strVal val="#ppt_y"/>
                                          </p:val>
                                        </p:tav>
                                        <p:tav tm="100000">
                                          <p:val>
                                            <p:strVal val="#ppt_y"/>
                                          </p:val>
                                        </p:tav>
                                      </p:tavLst>
                                    </p:anim>
                                    <p:anim calcmode="lin" valueType="num">
                                      <p:cBhvr>
                                        <p:cTn id="37"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8"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9" dur="300" tmFilter="0,0; .5, 1; 1, 1"/>
                                        <p:tgtEl>
                                          <p:spTgt spid="13"/>
                                        </p:tgtEl>
                                      </p:cBhvr>
                                    </p:animEffect>
                                  </p:childTnLst>
                                </p:cTn>
                              </p:par>
                            </p:childTnLst>
                          </p:cTn>
                        </p:par>
                        <p:par>
                          <p:cTn id="40" fill="hold">
                            <p:stCondLst>
                              <p:cond delay="1800"/>
                            </p:stCondLst>
                            <p:childTnLst>
                              <p:par>
                                <p:cTn id="41" presetID="22" presetClass="entr" presetSubtype="1"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up)">
                                      <p:cBhvr>
                                        <p:cTn id="43" dur="300"/>
                                        <p:tgtEl>
                                          <p:spTgt spid="11"/>
                                        </p:tgtEl>
                                      </p:cBhvr>
                                    </p:animEffect>
                                  </p:childTnLst>
                                </p:cTn>
                              </p:par>
                            </p:childTnLst>
                          </p:cTn>
                        </p:par>
                        <p:par>
                          <p:cTn id="44" fill="hold">
                            <p:stCondLst>
                              <p:cond delay="2100"/>
                            </p:stCondLst>
                            <p:childTnLst>
                              <p:par>
                                <p:cTn id="45" presetID="53" presetClass="entr" presetSubtype="16"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300" fill="hold"/>
                                        <p:tgtEl>
                                          <p:spTgt spid="10"/>
                                        </p:tgtEl>
                                        <p:attrNameLst>
                                          <p:attrName>ppt_w</p:attrName>
                                        </p:attrNameLst>
                                      </p:cBhvr>
                                      <p:tavLst>
                                        <p:tav tm="0">
                                          <p:val>
                                            <p:fltVal val="0"/>
                                          </p:val>
                                        </p:tav>
                                        <p:tav tm="100000">
                                          <p:val>
                                            <p:strVal val="#ppt_w"/>
                                          </p:val>
                                        </p:tav>
                                      </p:tavLst>
                                    </p:anim>
                                    <p:anim calcmode="lin" valueType="num">
                                      <p:cBhvr>
                                        <p:cTn id="48" dur="300" fill="hold"/>
                                        <p:tgtEl>
                                          <p:spTgt spid="10"/>
                                        </p:tgtEl>
                                        <p:attrNameLst>
                                          <p:attrName>ppt_h</p:attrName>
                                        </p:attrNameLst>
                                      </p:cBhvr>
                                      <p:tavLst>
                                        <p:tav tm="0">
                                          <p:val>
                                            <p:fltVal val="0"/>
                                          </p:val>
                                        </p:tav>
                                        <p:tav tm="100000">
                                          <p:val>
                                            <p:strVal val="#ppt_h"/>
                                          </p:val>
                                        </p:tav>
                                      </p:tavLst>
                                    </p:anim>
                                    <p:animEffect transition="in" filter="fade">
                                      <p:cBhvr>
                                        <p:cTn id="49" dur="300"/>
                                        <p:tgtEl>
                                          <p:spTgt spid="10"/>
                                        </p:tgtEl>
                                      </p:cBhvr>
                                    </p:animEffect>
                                  </p:childTnLst>
                                </p:cTn>
                              </p:par>
                            </p:childTnLst>
                          </p:cTn>
                        </p:par>
                        <p:par>
                          <p:cTn id="50" fill="hold">
                            <p:stCondLst>
                              <p:cond delay="2400"/>
                            </p:stCondLst>
                            <p:childTnLst>
                              <p:par>
                                <p:cTn id="51" presetID="41"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p:cTn id="53" dur="3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54" dur="300" fill="hold"/>
                                        <p:tgtEl>
                                          <p:spTgt spid="14"/>
                                        </p:tgtEl>
                                        <p:attrNameLst>
                                          <p:attrName>ppt_y</p:attrName>
                                        </p:attrNameLst>
                                      </p:cBhvr>
                                      <p:tavLst>
                                        <p:tav tm="0">
                                          <p:val>
                                            <p:strVal val="#ppt_y"/>
                                          </p:val>
                                        </p:tav>
                                        <p:tav tm="100000">
                                          <p:val>
                                            <p:strVal val="#ppt_y"/>
                                          </p:val>
                                        </p:tav>
                                      </p:tavLst>
                                    </p:anim>
                                    <p:anim calcmode="lin" valueType="num">
                                      <p:cBhvr>
                                        <p:cTn id="55" dur="3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6" dur="3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7" dur="3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p:bldP spid="13" grpId="0"/>
      <p:bldP spid="1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任意多边形 43"/>
          <p:cNvSpPr/>
          <p:nvPr/>
        </p:nvSpPr>
        <p:spPr>
          <a:xfrm flipH="1">
            <a:off x="854691" y="970591"/>
            <a:ext cx="6747626" cy="5040770"/>
          </a:xfrm>
          <a:custGeom>
            <a:avLst/>
            <a:gdLst>
              <a:gd name="connsiteX0" fmla="*/ 3208328 w 6747626"/>
              <a:gd name="connsiteY0" fmla="*/ 3442850 h 5040770"/>
              <a:gd name="connsiteX1" fmla="*/ 1815932 w 6747626"/>
              <a:gd name="connsiteY1" fmla="*/ 3442850 h 5040770"/>
              <a:gd name="connsiteX2" fmla="*/ 1713170 w 6747626"/>
              <a:gd name="connsiteY2" fmla="*/ 3545612 h 5040770"/>
              <a:gd name="connsiteX3" fmla="*/ 1713170 w 6747626"/>
              <a:gd name="connsiteY3" fmla="*/ 4938008 h 5040770"/>
              <a:gd name="connsiteX4" fmla="*/ 1815932 w 6747626"/>
              <a:gd name="connsiteY4" fmla="*/ 5040770 h 5040770"/>
              <a:gd name="connsiteX5" fmla="*/ 3208328 w 6747626"/>
              <a:gd name="connsiteY5" fmla="*/ 5040770 h 5040770"/>
              <a:gd name="connsiteX6" fmla="*/ 3311090 w 6747626"/>
              <a:gd name="connsiteY6" fmla="*/ 4938008 h 5040770"/>
              <a:gd name="connsiteX7" fmla="*/ 3311090 w 6747626"/>
              <a:gd name="connsiteY7" fmla="*/ 3545612 h 5040770"/>
              <a:gd name="connsiteX8" fmla="*/ 3208328 w 6747626"/>
              <a:gd name="connsiteY8" fmla="*/ 3442850 h 5040770"/>
              <a:gd name="connsiteX9" fmla="*/ 6644864 w 6747626"/>
              <a:gd name="connsiteY9" fmla="*/ 3442850 h 5040770"/>
              <a:gd name="connsiteX10" fmla="*/ 5252468 w 6747626"/>
              <a:gd name="connsiteY10" fmla="*/ 3442850 h 5040770"/>
              <a:gd name="connsiteX11" fmla="*/ 5149706 w 6747626"/>
              <a:gd name="connsiteY11" fmla="*/ 3545612 h 5040770"/>
              <a:gd name="connsiteX12" fmla="*/ 5149706 w 6747626"/>
              <a:gd name="connsiteY12" fmla="*/ 4938008 h 5040770"/>
              <a:gd name="connsiteX13" fmla="*/ 5252468 w 6747626"/>
              <a:gd name="connsiteY13" fmla="*/ 5040770 h 5040770"/>
              <a:gd name="connsiteX14" fmla="*/ 6644864 w 6747626"/>
              <a:gd name="connsiteY14" fmla="*/ 5040770 h 5040770"/>
              <a:gd name="connsiteX15" fmla="*/ 6747626 w 6747626"/>
              <a:gd name="connsiteY15" fmla="*/ 4938008 h 5040770"/>
              <a:gd name="connsiteX16" fmla="*/ 6747626 w 6747626"/>
              <a:gd name="connsiteY16" fmla="*/ 3545612 h 5040770"/>
              <a:gd name="connsiteX17" fmla="*/ 6644864 w 6747626"/>
              <a:gd name="connsiteY17" fmla="*/ 3442850 h 5040770"/>
              <a:gd name="connsiteX18" fmla="*/ 3208328 w 6747626"/>
              <a:gd name="connsiteY18" fmla="*/ 1721425 h 5040770"/>
              <a:gd name="connsiteX19" fmla="*/ 1815932 w 6747626"/>
              <a:gd name="connsiteY19" fmla="*/ 1721425 h 5040770"/>
              <a:gd name="connsiteX20" fmla="*/ 1713170 w 6747626"/>
              <a:gd name="connsiteY20" fmla="*/ 1824187 h 5040770"/>
              <a:gd name="connsiteX21" fmla="*/ 1713170 w 6747626"/>
              <a:gd name="connsiteY21" fmla="*/ 3216583 h 5040770"/>
              <a:gd name="connsiteX22" fmla="*/ 1815932 w 6747626"/>
              <a:gd name="connsiteY22" fmla="*/ 3319345 h 5040770"/>
              <a:gd name="connsiteX23" fmla="*/ 3208328 w 6747626"/>
              <a:gd name="connsiteY23" fmla="*/ 3319345 h 5040770"/>
              <a:gd name="connsiteX24" fmla="*/ 3311090 w 6747626"/>
              <a:gd name="connsiteY24" fmla="*/ 3216583 h 5040770"/>
              <a:gd name="connsiteX25" fmla="*/ 3311090 w 6747626"/>
              <a:gd name="connsiteY25" fmla="*/ 1824187 h 5040770"/>
              <a:gd name="connsiteX26" fmla="*/ 3208328 w 6747626"/>
              <a:gd name="connsiteY26" fmla="*/ 1721425 h 5040770"/>
              <a:gd name="connsiteX27" fmla="*/ 4926596 w 6747626"/>
              <a:gd name="connsiteY27" fmla="*/ 1721425 h 5040770"/>
              <a:gd name="connsiteX28" fmla="*/ 3534200 w 6747626"/>
              <a:gd name="connsiteY28" fmla="*/ 1721425 h 5040770"/>
              <a:gd name="connsiteX29" fmla="*/ 3431438 w 6747626"/>
              <a:gd name="connsiteY29" fmla="*/ 1824187 h 5040770"/>
              <a:gd name="connsiteX30" fmla="*/ 3431438 w 6747626"/>
              <a:gd name="connsiteY30" fmla="*/ 3216583 h 5040770"/>
              <a:gd name="connsiteX31" fmla="*/ 3534200 w 6747626"/>
              <a:gd name="connsiteY31" fmla="*/ 3319345 h 5040770"/>
              <a:gd name="connsiteX32" fmla="*/ 4926596 w 6747626"/>
              <a:gd name="connsiteY32" fmla="*/ 3319345 h 5040770"/>
              <a:gd name="connsiteX33" fmla="*/ 5029358 w 6747626"/>
              <a:gd name="connsiteY33" fmla="*/ 3216583 h 5040770"/>
              <a:gd name="connsiteX34" fmla="*/ 5029358 w 6747626"/>
              <a:gd name="connsiteY34" fmla="*/ 1824187 h 5040770"/>
              <a:gd name="connsiteX35" fmla="*/ 4926596 w 6747626"/>
              <a:gd name="connsiteY35" fmla="*/ 1721425 h 5040770"/>
              <a:gd name="connsiteX36" fmla="*/ 6644864 w 6747626"/>
              <a:gd name="connsiteY36" fmla="*/ 1721425 h 5040770"/>
              <a:gd name="connsiteX37" fmla="*/ 5252468 w 6747626"/>
              <a:gd name="connsiteY37" fmla="*/ 1721425 h 5040770"/>
              <a:gd name="connsiteX38" fmla="*/ 5149706 w 6747626"/>
              <a:gd name="connsiteY38" fmla="*/ 1824187 h 5040770"/>
              <a:gd name="connsiteX39" fmla="*/ 5149706 w 6747626"/>
              <a:gd name="connsiteY39" fmla="*/ 3216583 h 5040770"/>
              <a:gd name="connsiteX40" fmla="*/ 5252468 w 6747626"/>
              <a:gd name="connsiteY40" fmla="*/ 3319345 h 5040770"/>
              <a:gd name="connsiteX41" fmla="*/ 6644864 w 6747626"/>
              <a:gd name="connsiteY41" fmla="*/ 3319345 h 5040770"/>
              <a:gd name="connsiteX42" fmla="*/ 6747626 w 6747626"/>
              <a:gd name="connsiteY42" fmla="*/ 3216583 h 5040770"/>
              <a:gd name="connsiteX43" fmla="*/ 6747626 w 6747626"/>
              <a:gd name="connsiteY43" fmla="*/ 1824187 h 5040770"/>
              <a:gd name="connsiteX44" fmla="*/ 6644864 w 6747626"/>
              <a:gd name="connsiteY44" fmla="*/ 1721425 h 5040770"/>
              <a:gd name="connsiteX45" fmla="*/ 1495158 w 6747626"/>
              <a:gd name="connsiteY45" fmla="*/ 0 h 5040770"/>
              <a:gd name="connsiteX46" fmla="*/ 102762 w 6747626"/>
              <a:gd name="connsiteY46" fmla="*/ 0 h 5040770"/>
              <a:gd name="connsiteX47" fmla="*/ 0 w 6747626"/>
              <a:gd name="connsiteY47" fmla="*/ 102762 h 5040770"/>
              <a:gd name="connsiteX48" fmla="*/ 0 w 6747626"/>
              <a:gd name="connsiteY48" fmla="*/ 1495158 h 5040770"/>
              <a:gd name="connsiteX49" fmla="*/ 102762 w 6747626"/>
              <a:gd name="connsiteY49" fmla="*/ 1597920 h 5040770"/>
              <a:gd name="connsiteX50" fmla="*/ 1495158 w 6747626"/>
              <a:gd name="connsiteY50" fmla="*/ 1597920 h 5040770"/>
              <a:gd name="connsiteX51" fmla="*/ 1597920 w 6747626"/>
              <a:gd name="connsiteY51" fmla="*/ 1495158 h 5040770"/>
              <a:gd name="connsiteX52" fmla="*/ 1597920 w 6747626"/>
              <a:gd name="connsiteY52" fmla="*/ 102762 h 5040770"/>
              <a:gd name="connsiteX53" fmla="*/ 1495158 w 6747626"/>
              <a:gd name="connsiteY53" fmla="*/ 0 h 5040770"/>
              <a:gd name="connsiteX54" fmla="*/ 3208328 w 6747626"/>
              <a:gd name="connsiteY54" fmla="*/ 0 h 5040770"/>
              <a:gd name="connsiteX55" fmla="*/ 1815932 w 6747626"/>
              <a:gd name="connsiteY55" fmla="*/ 0 h 5040770"/>
              <a:gd name="connsiteX56" fmla="*/ 1713170 w 6747626"/>
              <a:gd name="connsiteY56" fmla="*/ 102762 h 5040770"/>
              <a:gd name="connsiteX57" fmla="*/ 1713170 w 6747626"/>
              <a:gd name="connsiteY57" fmla="*/ 1495158 h 5040770"/>
              <a:gd name="connsiteX58" fmla="*/ 1815932 w 6747626"/>
              <a:gd name="connsiteY58" fmla="*/ 1597920 h 5040770"/>
              <a:gd name="connsiteX59" fmla="*/ 3208328 w 6747626"/>
              <a:gd name="connsiteY59" fmla="*/ 1597920 h 5040770"/>
              <a:gd name="connsiteX60" fmla="*/ 3311090 w 6747626"/>
              <a:gd name="connsiteY60" fmla="*/ 1495158 h 5040770"/>
              <a:gd name="connsiteX61" fmla="*/ 3311090 w 6747626"/>
              <a:gd name="connsiteY61" fmla="*/ 102762 h 5040770"/>
              <a:gd name="connsiteX62" fmla="*/ 3208328 w 6747626"/>
              <a:gd name="connsiteY62" fmla="*/ 0 h 5040770"/>
              <a:gd name="connsiteX63" fmla="*/ 4926596 w 6747626"/>
              <a:gd name="connsiteY63" fmla="*/ 0 h 5040770"/>
              <a:gd name="connsiteX64" fmla="*/ 3534200 w 6747626"/>
              <a:gd name="connsiteY64" fmla="*/ 0 h 5040770"/>
              <a:gd name="connsiteX65" fmla="*/ 3431438 w 6747626"/>
              <a:gd name="connsiteY65" fmla="*/ 102762 h 5040770"/>
              <a:gd name="connsiteX66" fmla="*/ 3431438 w 6747626"/>
              <a:gd name="connsiteY66" fmla="*/ 1495158 h 5040770"/>
              <a:gd name="connsiteX67" fmla="*/ 3534200 w 6747626"/>
              <a:gd name="connsiteY67" fmla="*/ 1597920 h 5040770"/>
              <a:gd name="connsiteX68" fmla="*/ 4926596 w 6747626"/>
              <a:gd name="connsiteY68" fmla="*/ 1597920 h 5040770"/>
              <a:gd name="connsiteX69" fmla="*/ 5029358 w 6747626"/>
              <a:gd name="connsiteY69" fmla="*/ 1495158 h 5040770"/>
              <a:gd name="connsiteX70" fmla="*/ 5029358 w 6747626"/>
              <a:gd name="connsiteY70" fmla="*/ 102762 h 5040770"/>
              <a:gd name="connsiteX71" fmla="*/ 4926596 w 6747626"/>
              <a:gd name="connsiteY71" fmla="*/ 0 h 504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747626" h="5040770">
                <a:moveTo>
                  <a:pt x="3208328" y="3442850"/>
                </a:moveTo>
                <a:lnTo>
                  <a:pt x="1815932" y="3442850"/>
                </a:lnTo>
                <a:cubicBezTo>
                  <a:pt x="1759178" y="3442850"/>
                  <a:pt x="1713170" y="3488858"/>
                  <a:pt x="1713170" y="3545612"/>
                </a:cubicBezTo>
                <a:lnTo>
                  <a:pt x="1713170" y="4938008"/>
                </a:lnTo>
                <a:cubicBezTo>
                  <a:pt x="1713170" y="4994762"/>
                  <a:pt x="1759178" y="5040770"/>
                  <a:pt x="1815932" y="5040770"/>
                </a:cubicBezTo>
                <a:lnTo>
                  <a:pt x="3208328" y="5040770"/>
                </a:lnTo>
                <a:cubicBezTo>
                  <a:pt x="3265082" y="5040770"/>
                  <a:pt x="3311090" y="4994762"/>
                  <a:pt x="3311090" y="4938008"/>
                </a:cubicBezTo>
                <a:lnTo>
                  <a:pt x="3311090" y="3545612"/>
                </a:lnTo>
                <a:cubicBezTo>
                  <a:pt x="3311090" y="3488858"/>
                  <a:pt x="3265082" y="3442850"/>
                  <a:pt x="3208328" y="3442850"/>
                </a:cubicBezTo>
                <a:close/>
                <a:moveTo>
                  <a:pt x="6644864" y="3442850"/>
                </a:moveTo>
                <a:lnTo>
                  <a:pt x="5252468" y="3442850"/>
                </a:lnTo>
                <a:cubicBezTo>
                  <a:pt x="5195714" y="3442850"/>
                  <a:pt x="5149706" y="3488858"/>
                  <a:pt x="5149706" y="3545612"/>
                </a:cubicBezTo>
                <a:lnTo>
                  <a:pt x="5149706" y="4938008"/>
                </a:lnTo>
                <a:cubicBezTo>
                  <a:pt x="5149706" y="4994762"/>
                  <a:pt x="5195714" y="5040770"/>
                  <a:pt x="5252468" y="5040770"/>
                </a:cubicBezTo>
                <a:lnTo>
                  <a:pt x="6644864" y="5040770"/>
                </a:lnTo>
                <a:cubicBezTo>
                  <a:pt x="6701618" y="5040770"/>
                  <a:pt x="6747626" y="4994762"/>
                  <a:pt x="6747626" y="4938008"/>
                </a:cubicBezTo>
                <a:lnTo>
                  <a:pt x="6747626" y="3545612"/>
                </a:lnTo>
                <a:cubicBezTo>
                  <a:pt x="6747626" y="3488858"/>
                  <a:pt x="6701618" y="3442850"/>
                  <a:pt x="6644864" y="3442850"/>
                </a:cubicBezTo>
                <a:close/>
                <a:moveTo>
                  <a:pt x="3208328" y="1721425"/>
                </a:moveTo>
                <a:lnTo>
                  <a:pt x="1815932" y="1721425"/>
                </a:lnTo>
                <a:cubicBezTo>
                  <a:pt x="1759178" y="1721425"/>
                  <a:pt x="1713170" y="1767433"/>
                  <a:pt x="1713170" y="1824187"/>
                </a:cubicBezTo>
                <a:lnTo>
                  <a:pt x="1713170" y="3216583"/>
                </a:lnTo>
                <a:cubicBezTo>
                  <a:pt x="1713170" y="3273337"/>
                  <a:pt x="1759178" y="3319345"/>
                  <a:pt x="1815932" y="3319345"/>
                </a:cubicBezTo>
                <a:lnTo>
                  <a:pt x="3208328" y="3319345"/>
                </a:lnTo>
                <a:cubicBezTo>
                  <a:pt x="3265082" y="3319345"/>
                  <a:pt x="3311090" y="3273337"/>
                  <a:pt x="3311090" y="3216583"/>
                </a:cubicBezTo>
                <a:lnTo>
                  <a:pt x="3311090" y="1824187"/>
                </a:lnTo>
                <a:cubicBezTo>
                  <a:pt x="3311090" y="1767433"/>
                  <a:pt x="3265082" y="1721425"/>
                  <a:pt x="3208328" y="1721425"/>
                </a:cubicBezTo>
                <a:close/>
                <a:moveTo>
                  <a:pt x="4926596" y="1721425"/>
                </a:moveTo>
                <a:lnTo>
                  <a:pt x="3534200" y="1721425"/>
                </a:lnTo>
                <a:cubicBezTo>
                  <a:pt x="3477446" y="1721425"/>
                  <a:pt x="3431438" y="1767433"/>
                  <a:pt x="3431438" y="1824187"/>
                </a:cubicBezTo>
                <a:lnTo>
                  <a:pt x="3431438" y="3216583"/>
                </a:lnTo>
                <a:cubicBezTo>
                  <a:pt x="3431438" y="3273337"/>
                  <a:pt x="3477446" y="3319345"/>
                  <a:pt x="3534200" y="3319345"/>
                </a:cubicBezTo>
                <a:lnTo>
                  <a:pt x="4926596" y="3319345"/>
                </a:lnTo>
                <a:cubicBezTo>
                  <a:pt x="4983350" y="3319345"/>
                  <a:pt x="5029358" y="3273337"/>
                  <a:pt x="5029358" y="3216583"/>
                </a:cubicBezTo>
                <a:lnTo>
                  <a:pt x="5029358" y="1824187"/>
                </a:lnTo>
                <a:cubicBezTo>
                  <a:pt x="5029358" y="1767433"/>
                  <a:pt x="4983350" y="1721425"/>
                  <a:pt x="4926596" y="1721425"/>
                </a:cubicBezTo>
                <a:close/>
                <a:moveTo>
                  <a:pt x="6644864" y="1721425"/>
                </a:moveTo>
                <a:lnTo>
                  <a:pt x="5252468" y="1721425"/>
                </a:lnTo>
                <a:cubicBezTo>
                  <a:pt x="5195714" y="1721425"/>
                  <a:pt x="5149706" y="1767433"/>
                  <a:pt x="5149706" y="1824187"/>
                </a:cubicBezTo>
                <a:lnTo>
                  <a:pt x="5149706" y="3216583"/>
                </a:lnTo>
                <a:cubicBezTo>
                  <a:pt x="5149706" y="3273337"/>
                  <a:pt x="5195714" y="3319345"/>
                  <a:pt x="5252468" y="3319345"/>
                </a:cubicBezTo>
                <a:lnTo>
                  <a:pt x="6644864" y="3319345"/>
                </a:lnTo>
                <a:cubicBezTo>
                  <a:pt x="6701618" y="3319345"/>
                  <a:pt x="6747626" y="3273337"/>
                  <a:pt x="6747626" y="3216583"/>
                </a:cubicBezTo>
                <a:lnTo>
                  <a:pt x="6747626" y="1824187"/>
                </a:lnTo>
                <a:cubicBezTo>
                  <a:pt x="6747626" y="1767433"/>
                  <a:pt x="6701618" y="1721425"/>
                  <a:pt x="6644864" y="1721425"/>
                </a:cubicBezTo>
                <a:close/>
                <a:moveTo>
                  <a:pt x="1495158" y="0"/>
                </a:moveTo>
                <a:lnTo>
                  <a:pt x="102762" y="0"/>
                </a:lnTo>
                <a:cubicBezTo>
                  <a:pt x="46008" y="0"/>
                  <a:pt x="0" y="46008"/>
                  <a:pt x="0" y="102762"/>
                </a:cubicBezTo>
                <a:lnTo>
                  <a:pt x="0" y="1495158"/>
                </a:lnTo>
                <a:cubicBezTo>
                  <a:pt x="0" y="1551912"/>
                  <a:pt x="46008" y="1597920"/>
                  <a:pt x="102762" y="1597920"/>
                </a:cubicBezTo>
                <a:lnTo>
                  <a:pt x="1495158" y="1597920"/>
                </a:lnTo>
                <a:cubicBezTo>
                  <a:pt x="1551912" y="1597920"/>
                  <a:pt x="1597920" y="1551912"/>
                  <a:pt x="1597920" y="1495158"/>
                </a:cubicBezTo>
                <a:lnTo>
                  <a:pt x="1597920" y="102762"/>
                </a:lnTo>
                <a:cubicBezTo>
                  <a:pt x="1597920" y="46008"/>
                  <a:pt x="1551912" y="0"/>
                  <a:pt x="1495158" y="0"/>
                </a:cubicBezTo>
                <a:close/>
                <a:moveTo>
                  <a:pt x="3208328" y="0"/>
                </a:moveTo>
                <a:lnTo>
                  <a:pt x="1815932" y="0"/>
                </a:lnTo>
                <a:cubicBezTo>
                  <a:pt x="1759178" y="0"/>
                  <a:pt x="1713170" y="46008"/>
                  <a:pt x="1713170" y="102762"/>
                </a:cubicBezTo>
                <a:lnTo>
                  <a:pt x="1713170" y="1495158"/>
                </a:lnTo>
                <a:cubicBezTo>
                  <a:pt x="1713170" y="1551912"/>
                  <a:pt x="1759178" y="1597920"/>
                  <a:pt x="1815932" y="1597920"/>
                </a:cubicBezTo>
                <a:lnTo>
                  <a:pt x="3208328" y="1597920"/>
                </a:lnTo>
                <a:cubicBezTo>
                  <a:pt x="3265082" y="1597920"/>
                  <a:pt x="3311090" y="1551912"/>
                  <a:pt x="3311090" y="1495158"/>
                </a:cubicBezTo>
                <a:lnTo>
                  <a:pt x="3311090" y="102762"/>
                </a:lnTo>
                <a:cubicBezTo>
                  <a:pt x="3311090" y="46008"/>
                  <a:pt x="3265082" y="0"/>
                  <a:pt x="3208328" y="0"/>
                </a:cubicBezTo>
                <a:close/>
                <a:moveTo>
                  <a:pt x="4926596" y="0"/>
                </a:moveTo>
                <a:lnTo>
                  <a:pt x="3534200" y="0"/>
                </a:lnTo>
                <a:cubicBezTo>
                  <a:pt x="3477446" y="0"/>
                  <a:pt x="3431438" y="46008"/>
                  <a:pt x="3431438" y="102762"/>
                </a:cubicBezTo>
                <a:lnTo>
                  <a:pt x="3431438" y="1495158"/>
                </a:lnTo>
                <a:cubicBezTo>
                  <a:pt x="3431438" y="1551912"/>
                  <a:pt x="3477446" y="1597920"/>
                  <a:pt x="3534200" y="1597920"/>
                </a:cubicBezTo>
                <a:lnTo>
                  <a:pt x="4926596" y="1597920"/>
                </a:lnTo>
                <a:cubicBezTo>
                  <a:pt x="4983350" y="1597920"/>
                  <a:pt x="5029358" y="1551912"/>
                  <a:pt x="5029358" y="1495158"/>
                </a:cubicBezTo>
                <a:lnTo>
                  <a:pt x="5029358" y="102762"/>
                </a:lnTo>
                <a:cubicBezTo>
                  <a:pt x="5029358" y="46008"/>
                  <a:pt x="4983350" y="0"/>
                  <a:pt x="4926596" y="0"/>
                </a:cubicBezTo>
                <a:close/>
              </a:path>
            </a:pathLst>
          </a:custGeom>
          <a:blipFill dpi="0" rotWithShape="1">
            <a:blip r:embed="rId3" cstate="print">
              <a:extLst>
                <a:ext uri="{BEBA8EAE-BF5A-486C-A8C5-ECC9F3942E4B}">
                  <a14:imgProps xmlns:a14="http://schemas.microsoft.com/office/drawing/2010/main">
                    <a14:imgLayer>
                      <a14:imgEffect>
                        <a14:colorTemperature colorTemp="11200"/>
                      </a14:imgEffect>
                    </a14:imgLayer>
                  </a14:imgProps>
                </a:ext>
                <a:ext uri="{28A0092B-C50C-407E-A947-70E740481C1C}">
                  <a14:useLocalDpi xmlns:a14="http://schemas.microsoft.com/office/drawing/2010/main" val="0"/>
                </a:ext>
              </a:extLst>
            </a:blip>
            <a:srcRect/>
            <a:stretch>
              <a:fillRect l="-6028" r="-6028"/>
            </a:stretch>
          </a:blip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348849" y="243355"/>
            <a:ext cx="1644460" cy="307777"/>
            <a:chOff x="6273079" y="1667335"/>
            <a:chExt cx="1730458" cy="307777"/>
          </a:xfrm>
        </p:grpSpPr>
        <p:sp>
          <p:nvSpPr>
            <p:cNvPr id="4" name="文本框 3"/>
            <p:cNvSpPr txBox="1"/>
            <p:nvPr/>
          </p:nvSpPr>
          <p:spPr>
            <a:xfrm>
              <a:off x="6273079" y="1667335"/>
              <a:ext cx="592955" cy="307777"/>
            </a:xfrm>
            <a:prstGeom prst="rect">
              <a:avLst/>
            </a:prstGeom>
            <a:noFill/>
          </p:spPr>
          <p:txBody>
            <a:bodyPr wrap="square" rtlCol="0">
              <a:spAutoFit/>
            </a:bodyPr>
            <a:lstStyle/>
            <a:p>
              <a:pPr algn="dist"/>
              <a:r>
                <a:rPr lang="en-US" altLang="zh-CN" sz="1400" dirty="0">
                  <a:solidFill>
                    <a:srgbClr val="A72527"/>
                  </a:solidFill>
                  <a:latin typeface="Impact" panose="020B0806030902050204" pitchFamily="34" charset="0"/>
                  <a:ea typeface="微软雅黑" panose="020B0503020204020204" pitchFamily="34" charset="-122"/>
                </a:rPr>
                <a:t>LOGO</a:t>
              </a:r>
              <a:endParaRPr lang="zh-CN" altLang="en-US" sz="1400" dirty="0">
                <a:solidFill>
                  <a:srgbClr val="A72527"/>
                </a:solidFill>
                <a:latin typeface="Impact" panose="020B0806030902050204" pitchFamily="34" charset="0"/>
                <a:ea typeface="微软雅黑" panose="020B0503020204020204" pitchFamily="34" charset="-122"/>
              </a:endParaRPr>
            </a:p>
          </p:txBody>
        </p:sp>
        <p:sp>
          <p:nvSpPr>
            <p:cNvPr id="5" name="文本框 4"/>
            <p:cNvSpPr txBox="1"/>
            <p:nvPr/>
          </p:nvSpPr>
          <p:spPr>
            <a:xfrm>
              <a:off x="6783515" y="1682724"/>
              <a:ext cx="842070" cy="276999"/>
            </a:xfrm>
            <a:prstGeom prst="rect">
              <a:avLst/>
            </a:prstGeom>
            <a:noFill/>
          </p:spPr>
          <p:txBody>
            <a:bodyPr wrap="none" rtlCol="0">
              <a:spAutoFit/>
            </a:bodyPr>
            <a:lstStyle/>
            <a:p>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企业标志</a:t>
              </a:r>
            </a:p>
          </p:txBody>
        </p:sp>
        <p:grpSp>
          <p:nvGrpSpPr>
            <p:cNvPr id="6" name="组合 5"/>
            <p:cNvGrpSpPr/>
            <p:nvPr/>
          </p:nvGrpSpPr>
          <p:grpSpPr>
            <a:xfrm>
              <a:off x="7625585" y="1797570"/>
              <a:ext cx="377952" cy="86484"/>
              <a:chOff x="2359242" y="469980"/>
              <a:chExt cx="533344" cy="122042"/>
            </a:xfrm>
          </p:grpSpPr>
          <p:sp>
            <p:nvSpPr>
              <p:cNvPr id="7" name="椭圆 6"/>
              <p:cNvSpPr/>
              <p:nvPr/>
            </p:nvSpPr>
            <p:spPr>
              <a:xfrm>
                <a:off x="2770545" y="469980"/>
                <a:ext cx="122041" cy="12204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8" name="椭圆 7"/>
              <p:cNvSpPr/>
              <p:nvPr/>
            </p:nvSpPr>
            <p:spPr>
              <a:xfrm>
                <a:off x="2564894" y="469980"/>
                <a:ext cx="122041" cy="122042"/>
              </a:xfrm>
              <a:prstGeom prst="ellipse">
                <a:avLst/>
              </a:prstGeom>
              <a:solidFill>
                <a:srgbClr val="2D293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9" name="椭圆 8"/>
              <p:cNvSpPr/>
              <p:nvPr/>
            </p:nvSpPr>
            <p:spPr>
              <a:xfrm>
                <a:off x="2359242" y="469980"/>
                <a:ext cx="122041" cy="122042"/>
              </a:xfrm>
              <a:prstGeom prst="ellipse">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grpSp>
      </p:grpSp>
      <p:grpSp>
        <p:nvGrpSpPr>
          <p:cNvPr id="57" name="组合 56"/>
          <p:cNvGrpSpPr/>
          <p:nvPr/>
        </p:nvGrpSpPr>
        <p:grpSpPr>
          <a:xfrm>
            <a:off x="2761003" y="4104405"/>
            <a:ext cx="5872693" cy="2215991"/>
            <a:chOff x="2761003" y="2432198"/>
            <a:chExt cx="5872693" cy="2215991"/>
          </a:xfrm>
        </p:grpSpPr>
        <p:sp>
          <p:nvSpPr>
            <p:cNvPr id="29" name="文本框 28"/>
            <p:cNvSpPr txBox="1"/>
            <p:nvPr/>
          </p:nvSpPr>
          <p:spPr>
            <a:xfrm>
              <a:off x="2761003" y="2432198"/>
              <a:ext cx="926857" cy="2215991"/>
            </a:xfrm>
            <a:prstGeom prst="rect">
              <a:avLst/>
            </a:prstGeom>
            <a:noFill/>
          </p:spPr>
          <p:txBody>
            <a:bodyPr wrap="none" rtlCol="0">
              <a:spAutoFit/>
            </a:bodyPr>
            <a:lstStyle/>
            <a:p>
              <a:r>
                <a:rPr lang="en-US" altLang="zh-CN" sz="13800" spc="300" dirty="0">
                  <a:solidFill>
                    <a:srgbClr val="A72527"/>
                  </a:solidFill>
                  <a:effectLst>
                    <a:outerShdw blurRad="38100" dist="38100" dir="2700000" algn="tl">
                      <a:srgbClr val="000000">
                        <a:alpha val="20000"/>
                      </a:srgbClr>
                    </a:outerShdw>
                  </a:effectLst>
                  <a:latin typeface="Impact" panose="020B0806030902050204" pitchFamily="34" charset="0"/>
                </a:rPr>
                <a:t>F</a:t>
              </a:r>
              <a:endParaRPr lang="zh-CN" altLang="en-US" sz="13800" spc="300" dirty="0">
                <a:solidFill>
                  <a:srgbClr val="A72527"/>
                </a:solidFill>
                <a:effectLst>
                  <a:outerShdw blurRad="38100" dist="38100" dir="2700000" algn="tl">
                    <a:srgbClr val="000000">
                      <a:alpha val="20000"/>
                    </a:srgbClr>
                  </a:outerShdw>
                </a:effectLst>
                <a:latin typeface="Impact" panose="020B0806030902050204" pitchFamily="34" charset="0"/>
              </a:endParaRPr>
            </a:p>
          </p:txBody>
        </p:sp>
        <p:sp>
          <p:nvSpPr>
            <p:cNvPr id="30" name="文本框 29"/>
            <p:cNvSpPr txBox="1"/>
            <p:nvPr/>
          </p:nvSpPr>
          <p:spPr>
            <a:xfrm>
              <a:off x="6161544" y="2432198"/>
              <a:ext cx="2472152" cy="2215991"/>
            </a:xfrm>
            <a:prstGeom prst="rect">
              <a:avLst/>
            </a:prstGeom>
            <a:noFill/>
          </p:spPr>
          <p:txBody>
            <a:bodyPr wrap="none" rtlCol="0">
              <a:spAutoFit/>
            </a:bodyPr>
            <a:lstStyle/>
            <a:p>
              <a:r>
                <a:rPr lang="en-US" altLang="zh-CN" sz="13800" spc="300" dirty="0">
                  <a:solidFill>
                    <a:srgbClr val="A72527"/>
                  </a:solidFill>
                  <a:effectLst>
                    <a:outerShdw blurRad="38100" dist="38100" dir="2700000" algn="tl">
                      <a:srgbClr val="000000">
                        <a:alpha val="20000"/>
                      </a:srgbClr>
                    </a:outerShdw>
                  </a:effectLst>
                  <a:latin typeface="Impact" panose="020B0806030902050204" pitchFamily="34" charset="0"/>
                </a:rPr>
                <a:t>IVE</a:t>
              </a:r>
              <a:endParaRPr lang="zh-CN" altLang="en-US" sz="13800" spc="300" dirty="0">
                <a:solidFill>
                  <a:srgbClr val="A72527"/>
                </a:solidFill>
                <a:effectLst>
                  <a:outerShdw blurRad="38100" dist="38100" dir="2700000" algn="tl">
                    <a:srgbClr val="000000">
                      <a:alpha val="20000"/>
                    </a:srgbClr>
                  </a:outerShdw>
                </a:effectLst>
                <a:latin typeface="Impact" panose="020B0806030902050204" pitchFamily="34" charset="0"/>
              </a:endParaRPr>
            </a:p>
          </p:txBody>
        </p:sp>
      </p:grpSp>
      <p:sp>
        <p:nvSpPr>
          <p:cNvPr id="41" name="文本框 40"/>
          <p:cNvSpPr txBox="1"/>
          <p:nvPr/>
        </p:nvSpPr>
        <p:spPr>
          <a:xfrm>
            <a:off x="6161544" y="3123603"/>
            <a:ext cx="2646878" cy="830997"/>
          </a:xfrm>
          <a:prstGeom prst="rect">
            <a:avLst/>
          </a:prstGeom>
          <a:noFill/>
        </p:spPr>
        <p:txBody>
          <a:bodyPr wrap="none" rtlCol="0">
            <a:spAutoFit/>
          </a:bodyPr>
          <a:lstStyle/>
          <a:p>
            <a:r>
              <a:rPr lang="zh-CN" altLang="en-US" sz="4800" dirty="0">
                <a:effectLst>
                  <a:outerShdw blurRad="25400" dist="25400" dir="2700000" algn="tl">
                    <a:srgbClr val="000000">
                      <a:alpha val="20000"/>
                    </a:srgbClr>
                  </a:outerShdw>
                </a:effectLst>
                <a:latin typeface="Adobe 黑体 Std R" panose="020B0400000000000000" pitchFamily="34" charset="-122"/>
                <a:ea typeface="Adobe 黑体 Std R" panose="020B0400000000000000" pitchFamily="34" charset="-122"/>
              </a:rPr>
              <a:t>资本融资</a:t>
            </a:r>
          </a:p>
        </p:txBody>
      </p:sp>
      <p:sp>
        <p:nvSpPr>
          <p:cNvPr id="42" name="文本框 41"/>
          <p:cNvSpPr txBox="1"/>
          <p:nvPr/>
        </p:nvSpPr>
        <p:spPr>
          <a:xfrm>
            <a:off x="6193628" y="3805108"/>
            <a:ext cx="4224743" cy="461665"/>
          </a:xfrm>
          <a:prstGeom prst="rect">
            <a:avLst/>
          </a:prstGeom>
          <a:noFill/>
        </p:spPr>
        <p:txBody>
          <a:bodyPr wrap="square" rtlCol="0">
            <a:spAutoFit/>
          </a:bodyPr>
          <a:lstStyle/>
          <a:p>
            <a:r>
              <a:rPr lang="en-US" altLang="zh-CN" sz="1200" dirty="0">
                <a:solidFill>
                  <a:schemeClr val="tx1">
                    <a:lumMod val="50000"/>
                    <a:lumOff val="50000"/>
                  </a:schemeClr>
                </a:solidFill>
                <a:latin typeface="方正黑体简体" panose="02010601030101010101" pitchFamily="2" charset="-122"/>
                <a:ea typeface="方正黑体简体" panose="02010601030101010101" pitchFamily="2" charset="-122"/>
                <a:cs typeface="Aparajita" panose="020B0604020202020204" pitchFamily="34" charset="0"/>
              </a:rPr>
              <a:t>Atmosphere simple business enterprise introduction company introduction company</a:t>
            </a:r>
            <a:endParaRPr lang="zh-CN" altLang="en-US" sz="1200" dirty="0">
              <a:solidFill>
                <a:schemeClr val="tx1">
                  <a:lumMod val="50000"/>
                  <a:lumOff val="50000"/>
                </a:schemeClr>
              </a:solidFill>
              <a:latin typeface="方正黑体简体" panose="02010601030101010101" pitchFamily="2" charset="-122"/>
              <a:ea typeface="方正黑体简体" panose="02010601030101010101" pitchFamily="2" charset="-122"/>
              <a:cs typeface="Aparajita" panose="020B0604020202020204" pitchFamily="34" charset="0"/>
            </a:endParaRPr>
          </a:p>
        </p:txBody>
      </p:sp>
      <p:sp>
        <p:nvSpPr>
          <p:cNvPr id="43" name="文本框 42"/>
          <p:cNvSpPr txBox="1"/>
          <p:nvPr/>
        </p:nvSpPr>
        <p:spPr>
          <a:xfrm>
            <a:off x="6193628" y="2733572"/>
            <a:ext cx="1332416" cy="461665"/>
          </a:xfrm>
          <a:prstGeom prst="rect">
            <a:avLst/>
          </a:prstGeom>
          <a:noFill/>
        </p:spPr>
        <p:txBody>
          <a:bodyPr wrap="none" rtlCol="0">
            <a:spAutoFit/>
          </a:bodyPr>
          <a:lstStyle/>
          <a:p>
            <a:r>
              <a:rPr lang="en-US" altLang="zh-CN" sz="2400" dirty="0">
                <a:solidFill>
                  <a:srgbClr val="A72527"/>
                </a:solidFill>
                <a:effectLst>
                  <a:outerShdw blurRad="25400" dist="25400" dir="2700000" algn="tl">
                    <a:srgbClr val="000000">
                      <a:alpha val="20000"/>
                    </a:srgbClr>
                  </a:outerShdw>
                </a:effectLst>
                <a:latin typeface="Adobe 黑体 Std R" panose="020B0400000000000000" pitchFamily="34" charset="-122"/>
                <a:ea typeface="Adobe 黑体 Std R" panose="020B0400000000000000" pitchFamily="34" charset="-122"/>
              </a:rPr>
              <a:t>PART 05</a:t>
            </a:r>
            <a:endParaRPr lang="zh-CN" altLang="en-US" sz="2400" dirty="0">
              <a:solidFill>
                <a:srgbClr val="A72527"/>
              </a:solidFill>
              <a:effectLst>
                <a:outerShdw blurRad="25400" dist="25400" dir="2700000" algn="tl">
                  <a:srgbClr val="000000">
                    <a:alpha val="20000"/>
                  </a:srgbClr>
                </a:outerShdw>
              </a:effectLst>
              <a:latin typeface="Adobe 黑体 Std R" panose="020B0400000000000000" pitchFamily="34" charset="-122"/>
              <a:ea typeface="Adobe 黑体 Std R" panose="020B0400000000000000" pitchFamily="34" charset="-122"/>
            </a:endParaRPr>
          </a:p>
        </p:txBody>
      </p:sp>
      <p:grpSp>
        <p:nvGrpSpPr>
          <p:cNvPr id="45" name="组合 44"/>
          <p:cNvGrpSpPr/>
          <p:nvPr/>
        </p:nvGrpSpPr>
        <p:grpSpPr>
          <a:xfrm>
            <a:off x="9995741" y="6219906"/>
            <a:ext cx="324012" cy="324012"/>
            <a:chOff x="7943378" y="5792598"/>
            <a:chExt cx="380080" cy="380080"/>
          </a:xfrm>
          <a:solidFill>
            <a:schemeClr val="tx1">
              <a:lumMod val="85000"/>
              <a:lumOff val="15000"/>
            </a:schemeClr>
          </a:solidFill>
        </p:grpSpPr>
        <p:sp>
          <p:nvSpPr>
            <p:cNvPr id="46" name="椭圆 45"/>
            <p:cNvSpPr/>
            <p:nvPr/>
          </p:nvSpPr>
          <p:spPr>
            <a:xfrm>
              <a:off x="7943378" y="5792598"/>
              <a:ext cx="380080" cy="38008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KSO_Shape"/>
            <p:cNvSpPr>
              <a:spLocks/>
            </p:cNvSpPr>
            <p:nvPr/>
          </p:nvSpPr>
          <p:spPr bwMode="auto">
            <a:xfrm>
              <a:off x="8014154" y="5898401"/>
              <a:ext cx="246374" cy="169175"/>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grp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latin typeface="Calibri"/>
                <a:ea typeface="微软雅黑" pitchFamily="34" charset="-122"/>
              </a:endParaRPr>
            </a:p>
          </p:txBody>
        </p:sp>
      </p:grpSp>
      <p:grpSp>
        <p:nvGrpSpPr>
          <p:cNvPr id="48" name="组合 47"/>
          <p:cNvGrpSpPr/>
          <p:nvPr/>
        </p:nvGrpSpPr>
        <p:grpSpPr>
          <a:xfrm>
            <a:off x="10474478" y="6230480"/>
            <a:ext cx="302864" cy="302864"/>
            <a:chOff x="8401608" y="5792598"/>
            <a:chExt cx="380080" cy="380080"/>
          </a:xfrm>
          <a:solidFill>
            <a:schemeClr val="tx1">
              <a:lumMod val="85000"/>
              <a:lumOff val="15000"/>
            </a:schemeClr>
          </a:solidFill>
        </p:grpSpPr>
        <p:sp>
          <p:nvSpPr>
            <p:cNvPr id="49" name="椭圆 48"/>
            <p:cNvSpPr/>
            <p:nvPr/>
          </p:nvSpPr>
          <p:spPr>
            <a:xfrm>
              <a:off x="8401608" y="5792598"/>
              <a:ext cx="380080" cy="38008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KSO_Shape"/>
            <p:cNvSpPr>
              <a:spLocks/>
            </p:cNvSpPr>
            <p:nvPr/>
          </p:nvSpPr>
          <p:spPr bwMode="auto">
            <a:xfrm>
              <a:off x="8491628" y="5905299"/>
              <a:ext cx="205070" cy="174649"/>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grp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latin typeface="Calibri"/>
                <a:ea typeface="微软雅黑" pitchFamily="34" charset="-122"/>
              </a:endParaRPr>
            </a:p>
          </p:txBody>
        </p:sp>
      </p:grpSp>
      <p:grpSp>
        <p:nvGrpSpPr>
          <p:cNvPr id="51" name="组合 50"/>
          <p:cNvGrpSpPr/>
          <p:nvPr/>
        </p:nvGrpSpPr>
        <p:grpSpPr>
          <a:xfrm>
            <a:off x="10932067" y="6230480"/>
            <a:ext cx="302864" cy="302864"/>
            <a:chOff x="8859838" y="5792598"/>
            <a:chExt cx="380080" cy="380080"/>
          </a:xfrm>
          <a:solidFill>
            <a:schemeClr val="tx1">
              <a:lumMod val="85000"/>
              <a:lumOff val="15000"/>
            </a:schemeClr>
          </a:solidFill>
        </p:grpSpPr>
        <p:sp>
          <p:nvSpPr>
            <p:cNvPr id="52" name="椭圆 51"/>
            <p:cNvSpPr/>
            <p:nvPr/>
          </p:nvSpPr>
          <p:spPr>
            <a:xfrm>
              <a:off x="8859838" y="5792598"/>
              <a:ext cx="380080" cy="38008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12"/>
            <p:cNvSpPr>
              <a:spLocks noEditPoints="1"/>
            </p:cNvSpPr>
            <p:nvPr/>
          </p:nvSpPr>
          <p:spPr bwMode="auto">
            <a:xfrm>
              <a:off x="8949920" y="5885676"/>
              <a:ext cx="201346" cy="200574"/>
            </a:xfrm>
            <a:custGeom>
              <a:avLst/>
              <a:gdLst>
                <a:gd name="T0" fmla="*/ 862 w 954"/>
                <a:gd name="T1" fmla="*/ 813 h 944"/>
                <a:gd name="T2" fmla="*/ 763 w 954"/>
                <a:gd name="T3" fmla="*/ 813 h 944"/>
                <a:gd name="T4" fmla="*/ 625 w 954"/>
                <a:gd name="T5" fmla="*/ 549 h 944"/>
                <a:gd name="T6" fmla="*/ 611 w 954"/>
                <a:gd name="T7" fmla="*/ 601 h 944"/>
                <a:gd name="T8" fmla="*/ 535 w 954"/>
                <a:gd name="T9" fmla="*/ 658 h 944"/>
                <a:gd name="T10" fmla="*/ 782 w 954"/>
                <a:gd name="T11" fmla="*/ 932 h 944"/>
                <a:gd name="T12" fmla="*/ 941 w 954"/>
                <a:gd name="T13" fmla="*/ 826 h 944"/>
                <a:gd name="T14" fmla="*/ 824 w 954"/>
                <a:gd name="T15" fmla="*/ 704 h 944"/>
                <a:gd name="T16" fmla="*/ 650 w 954"/>
                <a:gd name="T17" fmla="*/ 561 h 944"/>
                <a:gd name="T18" fmla="*/ 345 w 954"/>
                <a:gd name="T19" fmla="*/ 335 h 944"/>
                <a:gd name="T20" fmla="*/ 397 w 954"/>
                <a:gd name="T21" fmla="*/ 321 h 944"/>
                <a:gd name="T22" fmla="*/ 411 w 954"/>
                <a:gd name="T23" fmla="*/ 269 h 944"/>
                <a:gd name="T24" fmla="*/ 423 w 954"/>
                <a:gd name="T25" fmla="*/ 221 h 944"/>
                <a:gd name="T26" fmla="*/ 184 w 954"/>
                <a:gd name="T27" fmla="*/ 21 h 944"/>
                <a:gd name="T28" fmla="*/ 151 w 954"/>
                <a:gd name="T29" fmla="*/ 267 h 944"/>
                <a:gd name="T30" fmla="*/ 1 w 954"/>
                <a:gd name="T31" fmla="*/ 204 h 944"/>
                <a:gd name="T32" fmla="*/ 284 w 954"/>
                <a:gd name="T33" fmla="*/ 406 h 944"/>
                <a:gd name="T34" fmla="*/ 320 w 954"/>
                <a:gd name="T35" fmla="*/ 360 h 944"/>
                <a:gd name="T36" fmla="*/ 920 w 954"/>
                <a:gd name="T37" fmla="*/ 91 h 944"/>
                <a:gd name="T38" fmla="*/ 791 w 954"/>
                <a:gd name="T39" fmla="*/ 0 h 944"/>
                <a:gd name="T40" fmla="*/ 448 w 954"/>
                <a:gd name="T41" fmla="*/ 306 h 944"/>
                <a:gd name="T42" fmla="*/ 399 w 954"/>
                <a:gd name="T43" fmla="*/ 376 h 944"/>
                <a:gd name="T44" fmla="*/ 357 w 954"/>
                <a:gd name="T45" fmla="*/ 397 h 944"/>
                <a:gd name="T46" fmla="*/ 362 w 954"/>
                <a:gd name="T47" fmla="*/ 527 h 944"/>
                <a:gd name="T48" fmla="*/ 85 w 954"/>
                <a:gd name="T49" fmla="*/ 768 h 944"/>
                <a:gd name="T50" fmla="*/ 55 w 954"/>
                <a:gd name="T51" fmla="*/ 944 h 944"/>
                <a:gd name="T52" fmla="*/ 198 w 954"/>
                <a:gd name="T53" fmla="*/ 800 h 944"/>
                <a:gd name="T54" fmla="*/ 423 w 954"/>
                <a:gd name="T55" fmla="*/ 588 h 944"/>
                <a:gd name="T56" fmla="*/ 549 w 954"/>
                <a:gd name="T57" fmla="*/ 588 h 944"/>
                <a:gd name="T58" fmla="*/ 585 w 954"/>
                <a:gd name="T59" fmla="*/ 509 h 944"/>
                <a:gd name="T60" fmla="*/ 639 w 954"/>
                <a:gd name="T61" fmla="*/ 498 h 944"/>
                <a:gd name="T62" fmla="*/ 920 w 954"/>
                <a:gd name="T63" fmla="*/ 91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4" h="944">
                  <a:moveTo>
                    <a:pt x="813" y="764"/>
                  </a:moveTo>
                  <a:cubicBezTo>
                    <a:pt x="840" y="764"/>
                    <a:pt x="862" y="786"/>
                    <a:pt x="862" y="813"/>
                  </a:cubicBezTo>
                  <a:cubicBezTo>
                    <a:pt x="862" y="841"/>
                    <a:pt x="840" y="863"/>
                    <a:pt x="813" y="863"/>
                  </a:cubicBezTo>
                  <a:cubicBezTo>
                    <a:pt x="786" y="863"/>
                    <a:pt x="763" y="841"/>
                    <a:pt x="763" y="813"/>
                  </a:cubicBezTo>
                  <a:cubicBezTo>
                    <a:pt x="763" y="786"/>
                    <a:pt x="786" y="764"/>
                    <a:pt x="813" y="764"/>
                  </a:cubicBezTo>
                  <a:close/>
                  <a:moveTo>
                    <a:pt x="625" y="549"/>
                  </a:moveTo>
                  <a:lnTo>
                    <a:pt x="637" y="574"/>
                  </a:lnTo>
                  <a:lnTo>
                    <a:pt x="611" y="601"/>
                  </a:lnTo>
                  <a:lnTo>
                    <a:pt x="586" y="625"/>
                  </a:lnTo>
                  <a:cubicBezTo>
                    <a:pt x="571" y="640"/>
                    <a:pt x="554" y="651"/>
                    <a:pt x="535" y="658"/>
                  </a:cubicBezTo>
                  <a:lnTo>
                    <a:pt x="703" y="826"/>
                  </a:lnTo>
                  <a:lnTo>
                    <a:pt x="782" y="932"/>
                  </a:lnTo>
                  <a:lnTo>
                    <a:pt x="824" y="943"/>
                  </a:lnTo>
                  <a:lnTo>
                    <a:pt x="941" y="826"/>
                  </a:lnTo>
                  <a:lnTo>
                    <a:pt x="930" y="783"/>
                  </a:lnTo>
                  <a:lnTo>
                    <a:pt x="824" y="704"/>
                  </a:lnTo>
                  <a:lnTo>
                    <a:pt x="666" y="546"/>
                  </a:lnTo>
                  <a:lnTo>
                    <a:pt x="650" y="561"/>
                  </a:lnTo>
                  <a:lnTo>
                    <a:pt x="625" y="549"/>
                  </a:lnTo>
                  <a:close/>
                  <a:moveTo>
                    <a:pt x="345" y="335"/>
                  </a:moveTo>
                  <a:lnTo>
                    <a:pt x="372" y="308"/>
                  </a:lnTo>
                  <a:lnTo>
                    <a:pt x="397" y="321"/>
                  </a:lnTo>
                  <a:lnTo>
                    <a:pt x="384" y="296"/>
                  </a:lnTo>
                  <a:lnTo>
                    <a:pt x="411" y="269"/>
                  </a:lnTo>
                  <a:lnTo>
                    <a:pt x="414" y="266"/>
                  </a:lnTo>
                  <a:cubicBezTo>
                    <a:pt x="420" y="251"/>
                    <a:pt x="423" y="235"/>
                    <a:pt x="423" y="221"/>
                  </a:cubicBezTo>
                  <a:cubicBezTo>
                    <a:pt x="423" y="108"/>
                    <a:pt x="316" y="0"/>
                    <a:pt x="204" y="1"/>
                  </a:cubicBezTo>
                  <a:cubicBezTo>
                    <a:pt x="203" y="1"/>
                    <a:pt x="191" y="14"/>
                    <a:pt x="184" y="21"/>
                  </a:cubicBezTo>
                  <a:cubicBezTo>
                    <a:pt x="274" y="111"/>
                    <a:pt x="266" y="96"/>
                    <a:pt x="266" y="151"/>
                  </a:cubicBezTo>
                  <a:cubicBezTo>
                    <a:pt x="266" y="196"/>
                    <a:pt x="195" y="267"/>
                    <a:pt x="151" y="267"/>
                  </a:cubicBezTo>
                  <a:cubicBezTo>
                    <a:pt x="94" y="267"/>
                    <a:pt x="112" y="276"/>
                    <a:pt x="20" y="184"/>
                  </a:cubicBezTo>
                  <a:cubicBezTo>
                    <a:pt x="13" y="191"/>
                    <a:pt x="1" y="204"/>
                    <a:pt x="1" y="204"/>
                  </a:cubicBezTo>
                  <a:cubicBezTo>
                    <a:pt x="2" y="316"/>
                    <a:pt x="108" y="424"/>
                    <a:pt x="220" y="424"/>
                  </a:cubicBezTo>
                  <a:cubicBezTo>
                    <a:pt x="240" y="424"/>
                    <a:pt x="262" y="417"/>
                    <a:pt x="284" y="406"/>
                  </a:cubicBezTo>
                  <a:lnTo>
                    <a:pt x="288" y="411"/>
                  </a:lnTo>
                  <a:cubicBezTo>
                    <a:pt x="295" y="392"/>
                    <a:pt x="305" y="375"/>
                    <a:pt x="320" y="360"/>
                  </a:cubicBezTo>
                  <a:lnTo>
                    <a:pt x="345" y="335"/>
                  </a:lnTo>
                  <a:close/>
                  <a:moveTo>
                    <a:pt x="920" y="91"/>
                  </a:moveTo>
                  <a:lnTo>
                    <a:pt x="854" y="26"/>
                  </a:lnTo>
                  <a:cubicBezTo>
                    <a:pt x="837" y="9"/>
                    <a:pt x="814" y="0"/>
                    <a:pt x="791" y="0"/>
                  </a:cubicBezTo>
                  <a:cubicBezTo>
                    <a:pt x="768" y="0"/>
                    <a:pt x="746" y="9"/>
                    <a:pt x="728" y="26"/>
                  </a:cubicBezTo>
                  <a:lnTo>
                    <a:pt x="448" y="306"/>
                  </a:lnTo>
                  <a:cubicBezTo>
                    <a:pt x="457" y="323"/>
                    <a:pt x="450" y="348"/>
                    <a:pt x="437" y="361"/>
                  </a:cubicBezTo>
                  <a:cubicBezTo>
                    <a:pt x="428" y="370"/>
                    <a:pt x="413" y="376"/>
                    <a:pt x="399" y="376"/>
                  </a:cubicBezTo>
                  <a:cubicBezTo>
                    <a:pt x="393" y="376"/>
                    <a:pt x="387" y="375"/>
                    <a:pt x="382" y="372"/>
                  </a:cubicBezTo>
                  <a:lnTo>
                    <a:pt x="357" y="397"/>
                  </a:lnTo>
                  <a:cubicBezTo>
                    <a:pt x="323" y="432"/>
                    <a:pt x="323" y="488"/>
                    <a:pt x="357" y="523"/>
                  </a:cubicBezTo>
                  <a:lnTo>
                    <a:pt x="362" y="527"/>
                  </a:lnTo>
                  <a:lnTo>
                    <a:pt x="143" y="746"/>
                  </a:lnTo>
                  <a:lnTo>
                    <a:pt x="85" y="768"/>
                  </a:lnTo>
                  <a:lnTo>
                    <a:pt x="0" y="889"/>
                  </a:lnTo>
                  <a:lnTo>
                    <a:pt x="55" y="944"/>
                  </a:lnTo>
                  <a:lnTo>
                    <a:pt x="176" y="859"/>
                  </a:lnTo>
                  <a:lnTo>
                    <a:pt x="198" y="800"/>
                  </a:lnTo>
                  <a:lnTo>
                    <a:pt x="416" y="582"/>
                  </a:lnTo>
                  <a:lnTo>
                    <a:pt x="423" y="588"/>
                  </a:lnTo>
                  <a:cubicBezTo>
                    <a:pt x="440" y="606"/>
                    <a:pt x="463" y="614"/>
                    <a:pt x="486" y="614"/>
                  </a:cubicBezTo>
                  <a:cubicBezTo>
                    <a:pt x="509" y="614"/>
                    <a:pt x="531" y="606"/>
                    <a:pt x="549" y="588"/>
                  </a:cubicBezTo>
                  <a:lnTo>
                    <a:pt x="574" y="564"/>
                  </a:lnTo>
                  <a:cubicBezTo>
                    <a:pt x="565" y="547"/>
                    <a:pt x="572" y="522"/>
                    <a:pt x="585" y="509"/>
                  </a:cubicBezTo>
                  <a:cubicBezTo>
                    <a:pt x="594" y="500"/>
                    <a:pt x="609" y="494"/>
                    <a:pt x="622" y="494"/>
                  </a:cubicBezTo>
                  <a:cubicBezTo>
                    <a:pt x="629" y="494"/>
                    <a:pt x="634" y="495"/>
                    <a:pt x="639" y="498"/>
                  </a:cubicBezTo>
                  <a:lnTo>
                    <a:pt x="920" y="217"/>
                  </a:lnTo>
                  <a:cubicBezTo>
                    <a:pt x="954" y="183"/>
                    <a:pt x="954" y="126"/>
                    <a:pt x="920"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grpSp>
      <p:grpSp>
        <p:nvGrpSpPr>
          <p:cNvPr id="54" name="组合 53"/>
          <p:cNvGrpSpPr/>
          <p:nvPr/>
        </p:nvGrpSpPr>
        <p:grpSpPr>
          <a:xfrm>
            <a:off x="11389657" y="6230480"/>
            <a:ext cx="302864" cy="302864"/>
            <a:chOff x="9318068" y="5792598"/>
            <a:chExt cx="380080" cy="380080"/>
          </a:xfrm>
          <a:solidFill>
            <a:schemeClr val="tx1">
              <a:lumMod val="85000"/>
              <a:lumOff val="15000"/>
            </a:schemeClr>
          </a:solidFill>
        </p:grpSpPr>
        <p:sp>
          <p:nvSpPr>
            <p:cNvPr id="55" name="椭圆 54"/>
            <p:cNvSpPr/>
            <p:nvPr/>
          </p:nvSpPr>
          <p:spPr>
            <a:xfrm>
              <a:off x="9318068" y="5792598"/>
              <a:ext cx="380080" cy="38008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13"/>
            <p:cNvSpPr>
              <a:spLocks noEditPoints="1"/>
            </p:cNvSpPr>
            <p:nvPr/>
          </p:nvSpPr>
          <p:spPr bwMode="auto">
            <a:xfrm>
              <a:off x="9433985" y="5885687"/>
              <a:ext cx="172684" cy="185881"/>
            </a:xfrm>
            <a:custGeom>
              <a:avLst/>
              <a:gdLst>
                <a:gd name="T0" fmla="*/ 255 w 847"/>
                <a:gd name="T1" fmla="*/ 138 h 903"/>
                <a:gd name="T2" fmla="*/ 555 w 847"/>
                <a:gd name="T3" fmla="*/ 100 h 903"/>
                <a:gd name="T4" fmla="*/ 448 w 847"/>
                <a:gd name="T5" fmla="*/ 61 h 903"/>
                <a:gd name="T6" fmla="*/ 324 w 847"/>
                <a:gd name="T7" fmla="*/ 61 h 903"/>
                <a:gd name="T8" fmla="*/ 217 w 847"/>
                <a:gd name="T9" fmla="*/ 100 h 903"/>
                <a:gd name="T10" fmla="*/ 697 w 847"/>
                <a:gd name="T11" fmla="*/ 782 h 903"/>
                <a:gd name="T12" fmla="*/ 709 w 847"/>
                <a:gd name="T13" fmla="*/ 755 h 903"/>
                <a:gd name="T14" fmla="*/ 660 w 847"/>
                <a:gd name="T15" fmla="*/ 586 h 903"/>
                <a:gd name="T16" fmla="*/ 629 w 847"/>
                <a:gd name="T17" fmla="*/ 586 h 903"/>
                <a:gd name="T18" fmla="*/ 629 w 847"/>
                <a:gd name="T19" fmla="*/ 716 h 903"/>
                <a:gd name="T20" fmla="*/ 630 w 847"/>
                <a:gd name="T21" fmla="*/ 719 h 903"/>
                <a:gd name="T22" fmla="*/ 631 w 847"/>
                <a:gd name="T23" fmla="*/ 722 h 903"/>
                <a:gd name="T24" fmla="*/ 633 w 847"/>
                <a:gd name="T25" fmla="*/ 724 h 903"/>
                <a:gd name="T26" fmla="*/ 807 w 847"/>
                <a:gd name="T27" fmla="*/ 596 h 903"/>
                <a:gd name="T28" fmla="*/ 644 w 847"/>
                <a:gd name="T29" fmla="*/ 510 h 903"/>
                <a:gd name="T30" fmla="*/ 607 w 847"/>
                <a:gd name="T31" fmla="*/ 899 h 903"/>
                <a:gd name="T32" fmla="*/ 837 w 847"/>
                <a:gd name="T33" fmla="*/ 743 h 903"/>
                <a:gd name="T34" fmla="*/ 808 w 847"/>
                <a:gd name="T35" fmla="*/ 737 h 903"/>
                <a:gd name="T36" fmla="*/ 645 w 847"/>
                <a:gd name="T37" fmla="*/ 872 h 903"/>
                <a:gd name="T38" fmla="*/ 481 w 847"/>
                <a:gd name="T39" fmla="*/ 675 h 903"/>
                <a:gd name="T40" fmla="*/ 676 w 847"/>
                <a:gd name="T41" fmla="*/ 543 h 903"/>
                <a:gd name="T42" fmla="*/ 808 w 847"/>
                <a:gd name="T43" fmla="*/ 737 h 903"/>
                <a:gd name="T44" fmla="*/ 284 w 847"/>
                <a:gd name="T45" fmla="*/ 736 h 903"/>
                <a:gd name="T46" fmla="*/ 485 w 847"/>
                <a:gd name="T47" fmla="*/ 536 h 903"/>
                <a:gd name="T48" fmla="*/ 526 w 847"/>
                <a:gd name="T49" fmla="*/ 505 h 903"/>
                <a:gd name="T50" fmla="*/ 732 w 847"/>
                <a:gd name="T51" fmla="*/ 306 h 903"/>
                <a:gd name="T52" fmla="*/ 740 w 847"/>
                <a:gd name="T53" fmla="*/ 494 h 903"/>
                <a:gd name="T54" fmla="*/ 772 w 847"/>
                <a:gd name="T55" fmla="*/ 505 h 903"/>
                <a:gd name="T56" fmla="*/ 772 w 847"/>
                <a:gd name="T57" fmla="*/ 208 h 903"/>
                <a:gd name="T58" fmla="*/ 40 w 847"/>
                <a:gd name="T59" fmla="*/ 167 h 903"/>
                <a:gd name="T60" fmla="*/ 0 w 847"/>
                <a:gd name="T61" fmla="*/ 314 h 903"/>
                <a:gd name="T62" fmla="*/ 0 w 847"/>
                <a:gd name="T63" fmla="*/ 536 h 903"/>
                <a:gd name="T64" fmla="*/ 0 w 847"/>
                <a:gd name="T65" fmla="*/ 751 h 903"/>
                <a:gd name="T66" fmla="*/ 427 w 847"/>
                <a:gd name="T67" fmla="*/ 791 h 903"/>
                <a:gd name="T68" fmla="*/ 32 w 847"/>
                <a:gd name="T69" fmla="*/ 314 h 903"/>
                <a:gd name="T70" fmla="*/ 40 w 847"/>
                <a:gd name="T71" fmla="*/ 306 h 903"/>
                <a:gd name="T72" fmla="*/ 252 w 847"/>
                <a:gd name="T73" fmla="*/ 505 h 903"/>
                <a:gd name="T74" fmla="*/ 32 w 847"/>
                <a:gd name="T75" fmla="*/ 314 h 903"/>
                <a:gd name="T76" fmla="*/ 252 w 847"/>
                <a:gd name="T77" fmla="*/ 536 h 903"/>
                <a:gd name="T78" fmla="*/ 40 w 847"/>
                <a:gd name="T79" fmla="*/ 736 h 903"/>
                <a:gd name="T80" fmla="*/ 32 w 847"/>
                <a:gd name="T81" fmla="*/ 536 h 903"/>
                <a:gd name="T82" fmla="*/ 284 w 847"/>
                <a:gd name="T83" fmla="*/ 505 h 903"/>
                <a:gd name="T84" fmla="*/ 284 w 847"/>
                <a:gd name="T85" fmla="*/ 306 h 903"/>
                <a:gd name="T86" fmla="*/ 495 w 847"/>
                <a:gd name="T87" fmla="*/ 505 h 903"/>
                <a:gd name="T88" fmla="*/ 511 w 847"/>
                <a:gd name="T89" fmla="*/ 207 h 903"/>
                <a:gd name="T90" fmla="*/ 538 w 847"/>
                <a:gd name="T91" fmla="*/ 235 h 903"/>
                <a:gd name="T92" fmla="*/ 483 w 847"/>
                <a:gd name="T93" fmla="*/ 235 h 903"/>
                <a:gd name="T94" fmla="*/ 268 w 847"/>
                <a:gd name="T95" fmla="*/ 207 h 903"/>
                <a:gd name="T96" fmla="*/ 295 w 847"/>
                <a:gd name="T97" fmla="*/ 235 h 903"/>
                <a:gd name="T98" fmla="*/ 241 w 847"/>
                <a:gd name="T99" fmla="*/ 235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47" h="903">
                  <a:moveTo>
                    <a:pt x="217" y="100"/>
                  </a:moveTo>
                  <a:cubicBezTo>
                    <a:pt x="217" y="121"/>
                    <a:pt x="234" y="138"/>
                    <a:pt x="255" y="138"/>
                  </a:cubicBezTo>
                  <a:lnTo>
                    <a:pt x="517" y="138"/>
                  </a:lnTo>
                  <a:cubicBezTo>
                    <a:pt x="538" y="138"/>
                    <a:pt x="555" y="121"/>
                    <a:pt x="555" y="100"/>
                  </a:cubicBezTo>
                  <a:cubicBezTo>
                    <a:pt x="555" y="79"/>
                    <a:pt x="538" y="61"/>
                    <a:pt x="517" y="61"/>
                  </a:cubicBezTo>
                  <a:lnTo>
                    <a:pt x="448" y="61"/>
                  </a:lnTo>
                  <a:cubicBezTo>
                    <a:pt x="448" y="27"/>
                    <a:pt x="420" y="0"/>
                    <a:pt x="386" y="0"/>
                  </a:cubicBezTo>
                  <a:cubicBezTo>
                    <a:pt x="352" y="0"/>
                    <a:pt x="324" y="27"/>
                    <a:pt x="324" y="61"/>
                  </a:cubicBezTo>
                  <a:lnTo>
                    <a:pt x="255" y="61"/>
                  </a:lnTo>
                  <a:cubicBezTo>
                    <a:pt x="234" y="61"/>
                    <a:pt x="217" y="79"/>
                    <a:pt x="217" y="100"/>
                  </a:cubicBezTo>
                  <a:close/>
                  <a:moveTo>
                    <a:pt x="686" y="777"/>
                  </a:moveTo>
                  <a:cubicBezTo>
                    <a:pt x="689" y="780"/>
                    <a:pt x="693" y="782"/>
                    <a:pt x="697" y="782"/>
                  </a:cubicBezTo>
                  <a:cubicBezTo>
                    <a:pt x="702" y="782"/>
                    <a:pt x="706" y="780"/>
                    <a:pt x="709" y="777"/>
                  </a:cubicBezTo>
                  <a:cubicBezTo>
                    <a:pt x="715" y="771"/>
                    <a:pt x="715" y="761"/>
                    <a:pt x="709" y="755"/>
                  </a:cubicBezTo>
                  <a:lnTo>
                    <a:pt x="660" y="706"/>
                  </a:lnTo>
                  <a:lnTo>
                    <a:pt x="660" y="586"/>
                  </a:lnTo>
                  <a:cubicBezTo>
                    <a:pt x="660" y="577"/>
                    <a:pt x="653" y="570"/>
                    <a:pt x="644" y="570"/>
                  </a:cubicBezTo>
                  <a:cubicBezTo>
                    <a:pt x="636" y="570"/>
                    <a:pt x="629" y="577"/>
                    <a:pt x="629" y="586"/>
                  </a:cubicBezTo>
                  <a:lnTo>
                    <a:pt x="629" y="713"/>
                  </a:lnTo>
                  <a:cubicBezTo>
                    <a:pt x="629" y="714"/>
                    <a:pt x="629" y="715"/>
                    <a:pt x="629" y="716"/>
                  </a:cubicBezTo>
                  <a:cubicBezTo>
                    <a:pt x="629" y="716"/>
                    <a:pt x="629" y="717"/>
                    <a:pt x="629" y="717"/>
                  </a:cubicBezTo>
                  <a:cubicBezTo>
                    <a:pt x="629" y="718"/>
                    <a:pt x="630" y="718"/>
                    <a:pt x="630" y="719"/>
                  </a:cubicBezTo>
                  <a:cubicBezTo>
                    <a:pt x="630" y="719"/>
                    <a:pt x="630" y="720"/>
                    <a:pt x="631" y="720"/>
                  </a:cubicBezTo>
                  <a:cubicBezTo>
                    <a:pt x="631" y="721"/>
                    <a:pt x="631" y="721"/>
                    <a:pt x="631" y="722"/>
                  </a:cubicBezTo>
                  <a:cubicBezTo>
                    <a:pt x="632" y="722"/>
                    <a:pt x="632" y="723"/>
                    <a:pt x="633" y="724"/>
                  </a:cubicBezTo>
                  <a:cubicBezTo>
                    <a:pt x="633" y="724"/>
                    <a:pt x="633" y="724"/>
                    <a:pt x="633" y="724"/>
                  </a:cubicBezTo>
                  <a:lnTo>
                    <a:pt x="686" y="777"/>
                  </a:lnTo>
                  <a:close/>
                  <a:moveTo>
                    <a:pt x="807" y="596"/>
                  </a:moveTo>
                  <a:cubicBezTo>
                    <a:pt x="777" y="552"/>
                    <a:pt x="733" y="523"/>
                    <a:pt x="681" y="513"/>
                  </a:cubicBezTo>
                  <a:cubicBezTo>
                    <a:pt x="669" y="511"/>
                    <a:pt x="657" y="510"/>
                    <a:pt x="644" y="510"/>
                  </a:cubicBezTo>
                  <a:cubicBezTo>
                    <a:pt x="550" y="510"/>
                    <a:pt x="469" y="577"/>
                    <a:pt x="451" y="669"/>
                  </a:cubicBezTo>
                  <a:cubicBezTo>
                    <a:pt x="431" y="776"/>
                    <a:pt x="501" y="879"/>
                    <a:pt x="607" y="899"/>
                  </a:cubicBezTo>
                  <a:cubicBezTo>
                    <a:pt x="620" y="902"/>
                    <a:pt x="632" y="903"/>
                    <a:pt x="645" y="903"/>
                  </a:cubicBezTo>
                  <a:cubicBezTo>
                    <a:pt x="739" y="903"/>
                    <a:pt x="820" y="836"/>
                    <a:pt x="837" y="743"/>
                  </a:cubicBezTo>
                  <a:cubicBezTo>
                    <a:pt x="847" y="692"/>
                    <a:pt x="836" y="639"/>
                    <a:pt x="807" y="596"/>
                  </a:cubicBezTo>
                  <a:close/>
                  <a:moveTo>
                    <a:pt x="808" y="737"/>
                  </a:moveTo>
                  <a:lnTo>
                    <a:pt x="808" y="737"/>
                  </a:lnTo>
                  <a:cubicBezTo>
                    <a:pt x="793" y="816"/>
                    <a:pt x="724" y="872"/>
                    <a:pt x="645" y="872"/>
                  </a:cubicBezTo>
                  <a:cubicBezTo>
                    <a:pt x="634" y="872"/>
                    <a:pt x="624" y="871"/>
                    <a:pt x="613" y="869"/>
                  </a:cubicBezTo>
                  <a:cubicBezTo>
                    <a:pt x="523" y="852"/>
                    <a:pt x="464" y="765"/>
                    <a:pt x="481" y="675"/>
                  </a:cubicBezTo>
                  <a:cubicBezTo>
                    <a:pt x="496" y="597"/>
                    <a:pt x="565" y="540"/>
                    <a:pt x="644" y="540"/>
                  </a:cubicBezTo>
                  <a:cubicBezTo>
                    <a:pt x="655" y="540"/>
                    <a:pt x="665" y="541"/>
                    <a:pt x="676" y="543"/>
                  </a:cubicBezTo>
                  <a:cubicBezTo>
                    <a:pt x="719" y="551"/>
                    <a:pt x="757" y="576"/>
                    <a:pt x="782" y="613"/>
                  </a:cubicBezTo>
                  <a:cubicBezTo>
                    <a:pt x="807" y="650"/>
                    <a:pt x="816" y="694"/>
                    <a:pt x="808" y="737"/>
                  </a:cubicBezTo>
                  <a:close/>
                  <a:moveTo>
                    <a:pt x="413" y="736"/>
                  </a:moveTo>
                  <a:lnTo>
                    <a:pt x="284" y="736"/>
                  </a:lnTo>
                  <a:lnTo>
                    <a:pt x="284" y="536"/>
                  </a:lnTo>
                  <a:lnTo>
                    <a:pt x="485" y="536"/>
                  </a:lnTo>
                  <a:cubicBezTo>
                    <a:pt x="497" y="524"/>
                    <a:pt x="512" y="514"/>
                    <a:pt x="527" y="505"/>
                  </a:cubicBezTo>
                  <a:lnTo>
                    <a:pt x="526" y="505"/>
                  </a:lnTo>
                  <a:lnTo>
                    <a:pt x="526" y="306"/>
                  </a:lnTo>
                  <a:lnTo>
                    <a:pt x="732" y="306"/>
                  </a:lnTo>
                  <a:cubicBezTo>
                    <a:pt x="736" y="306"/>
                    <a:pt x="740" y="309"/>
                    <a:pt x="740" y="314"/>
                  </a:cubicBezTo>
                  <a:lnTo>
                    <a:pt x="740" y="494"/>
                  </a:lnTo>
                  <a:cubicBezTo>
                    <a:pt x="751" y="499"/>
                    <a:pt x="762" y="505"/>
                    <a:pt x="772" y="511"/>
                  </a:cubicBezTo>
                  <a:lnTo>
                    <a:pt x="772" y="505"/>
                  </a:lnTo>
                  <a:lnTo>
                    <a:pt x="772" y="314"/>
                  </a:lnTo>
                  <a:lnTo>
                    <a:pt x="772" y="208"/>
                  </a:lnTo>
                  <a:cubicBezTo>
                    <a:pt x="772" y="185"/>
                    <a:pt x="754" y="167"/>
                    <a:pt x="732" y="167"/>
                  </a:cubicBezTo>
                  <a:lnTo>
                    <a:pt x="40" y="167"/>
                  </a:lnTo>
                  <a:cubicBezTo>
                    <a:pt x="18" y="167"/>
                    <a:pt x="0" y="185"/>
                    <a:pt x="0" y="208"/>
                  </a:cubicBezTo>
                  <a:lnTo>
                    <a:pt x="0" y="314"/>
                  </a:lnTo>
                  <a:lnTo>
                    <a:pt x="0" y="505"/>
                  </a:lnTo>
                  <a:lnTo>
                    <a:pt x="0" y="536"/>
                  </a:lnTo>
                  <a:lnTo>
                    <a:pt x="0" y="727"/>
                  </a:lnTo>
                  <a:lnTo>
                    <a:pt x="0" y="751"/>
                  </a:lnTo>
                  <a:cubicBezTo>
                    <a:pt x="0" y="773"/>
                    <a:pt x="18" y="791"/>
                    <a:pt x="40" y="791"/>
                  </a:cubicBezTo>
                  <a:lnTo>
                    <a:pt x="427" y="791"/>
                  </a:lnTo>
                  <a:cubicBezTo>
                    <a:pt x="420" y="773"/>
                    <a:pt x="415" y="755"/>
                    <a:pt x="413" y="736"/>
                  </a:cubicBezTo>
                  <a:close/>
                  <a:moveTo>
                    <a:pt x="32" y="314"/>
                  </a:moveTo>
                  <a:lnTo>
                    <a:pt x="32" y="314"/>
                  </a:lnTo>
                  <a:cubicBezTo>
                    <a:pt x="32" y="309"/>
                    <a:pt x="36" y="306"/>
                    <a:pt x="40" y="306"/>
                  </a:cubicBezTo>
                  <a:lnTo>
                    <a:pt x="252" y="306"/>
                  </a:lnTo>
                  <a:lnTo>
                    <a:pt x="252" y="505"/>
                  </a:lnTo>
                  <a:lnTo>
                    <a:pt x="32" y="505"/>
                  </a:lnTo>
                  <a:lnTo>
                    <a:pt x="32" y="314"/>
                  </a:lnTo>
                  <a:close/>
                  <a:moveTo>
                    <a:pt x="252" y="536"/>
                  </a:moveTo>
                  <a:lnTo>
                    <a:pt x="252" y="536"/>
                  </a:lnTo>
                  <a:lnTo>
                    <a:pt x="252" y="736"/>
                  </a:lnTo>
                  <a:lnTo>
                    <a:pt x="40" y="736"/>
                  </a:lnTo>
                  <a:cubicBezTo>
                    <a:pt x="36" y="736"/>
                    <a:pt x="32" y="732"/>
                    <a:pt x="32" y="727"/>
                  </a:cubicBezTo>
                  <a:lnTo>
                    <a:pt x="32" y="536"/>
                  </a:lnTo>
                  <a:lnTo>
                    <a:pt x="252" y="536"/>
                  </a:lnTo>
                  <a:close/>
                  <a:moveTo>
                    <a:pt x="284" y="505"/>
                  </a:moveTo>
                  <a:lnTo>
                    <a:pt x="284" y="505"/>
                  </a:lnTo>
                  <a:lnTo>
                    <a:pt x="284" y="306"/>
                  </a:lnTo>
                  <a:lnTo>
                    <a:pt x="495" y="306"/>
                  </a:lnTo>
                  <a:lnTo>
                    <a:pt x="495" y="505"/>
                  </a:lnTo>
                  <a:lnTo>
                    <a:pt x="284" y="505"/>
                  </a:lnTo>
                  <a:close/>
                  <a:moveTo>
                    <a:pt x="511" y="207"/>
                  </a:moveTo>
                  <a:lnTo>
                    <a:pt x="511" y="207"/>
                  </a:lnTo>
                  <a:cubicBezTo>
                    <a:pt x="526" y="207"/>
                    <a:pt x="538" y="219"/>
                    <a:pt x="538" y="235"/>
                  </a:cubicBezTo>
                  <a:cubicBezTo>
                    <a:pt x="538" y="250"/>
                    <a:pt x="526" y="262"/>
                    <a:pt x="511" y="262"/>
                  </a:cubicBezTo>
                  <a:cubicBezTo>
                    <a:pt x="496" y="262"/>
                    <a:pt x="483" y="250"/>
                    <a:pt x="483" y="235"/>
                  </a:cubicBezTo>
                  <a:cubicBezTo>
                    <a:pt x="483" y="219"/>
                    <a:pt x="496" y="207"/>
                    <a:pt x="511" y="207"/>
                  </a:cubicBezTo>
                  <a:close/>
                  <a:moveTo>
                    <a:pt x="268" y="207"/>
                  </a:moveTo>
                  <a:lnTo>
                    <a:pt x="268" y="207"/>
                  </a:lnTo>
                  <a:cubicBezTo>
                    <a:pt x="283" y="207"/>
                    <a:pt x="295" y="219"/>
                    <a:pt x="295" y="235"/>
                  </a:cubicBezTo>
                  <a:cubicBezTo>
                    <a:pt x="295" y="250"/>
                    <a:pt x="283" y="262"/>
                    <a:pt x="268" y="262"/>
                  </a:cubicBezTo>
                  <a:cubicBezTo>
                    <a:pt x="253" y="262"/>
                    <a:pt x="241" y="250"/>
                    <a:pt x="241" y="235"/>
                  </a:cubicBezTo>
                  <a:cubicBezTo>
                    <a:pt x="241" y="219"/>
                    <a:pt x="253" y="207"/>
                    <a:pt x="268"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grpSp>
    </p:spTree>
    <p:extLst>
      <p:ext uri="{BB962C8B-B14F-4D97-AF65-F5344CB8AC3E}">
        <p14:creationId xmlns:p14="http://schemas.microsoft.com/office/powerpoint/2010/main" val="979769470"/>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strips(downLeft)">
                                      <p:cBhvr>
                                        <p:cTn id="7" dur="500"/>
                                        <p:tgtEl>
                                          <p:spTgt spid="44"/>
                                        </p:tgtEl>
                                      </p:cBhvr>
                                    </p:animEffect>
                                  </p:childTnLst>
                                </p:cTn>
                              </p:par>
                              <p:par>
                                <p:cTn id="8" presetID="52" presetClass="entr" presetSubtype="0" fill="hold" nodeType="withEffect">
                                  <p:stCondLst>
                                    <p:cond delay="0"/>
                                  </p:stCondLst>
                                  <p:childTnLst>
                                    <p:set>
                                      <p:cBhvr>
                                        <p:cTn id="9" dur="1" fill="hold">
                                          <p:stCondLst>
                                            <p:cond delay="0"/>
                                          </p:stCondLst>
                                        </p:cTn>
                                        <p:tgtEl>
                                          <p:spTgt spid="57"/>
                                        </p:tgtEl>
                                        <p:attrNameLst>
                                          <p:attrName>style.visibility</p:attrName>
                                        </p:attrNameLst>
                                      </p:cBhvr>
                                      <p:to>
                                        <p:strVal val="visible"/>
                                      </p:to>
                                    </p:set>
                                    <p:animScale>
                                      <p:cBhvr>
                                        <p:cTn id="10" dur="750" decel="50000" fill="hold">
                                          <p:stCondLst>
                                            <p:cond delay="0"/>
                                          </p:stCondLst>
                                        </p:cTn>
                                        <p:tgtEl>
                                          <p:spTgt spid="5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 dur="750" decel="50000" fill="hold">
                                          <p:stCondLst>
                                            <p:cond delay="0"/>
                                          </p:stCondLst>
                                        </p:cTn>
                                        <p:tgtEl>
                                          <p:spTgt spid="57"/>
                                        </p:tgtEl>
                                        <p:attrNameLst>
                                          <p:attrName>ppt_x</p:attrName>
                                          <p:attrName>ppt_y</p:attrName>
                                        </p:attrNameLst>
                                      </p:cBhvr>
                                    </p:animMotion>
                                    <p:animEffect transition="in" filter="fade">
                                      <p:cBhvr>
                                        <p:cTn id="12" dur="750"/>
                                        <p:tgtEl>
                                          <p:spTgt spid="57"/>
                                        </p:tgtEl>
                                      </p:cBhvr>
                                    </p:animEffect>
                                  </p:childTnLst>
                                </p:cTn>
                              </p:par>
                              <p:par>
                                <p:cTn id="13" presetID="2" presetClass="entr" presetSubtype="8" fill="hold" nodeType="withEffect">
                                  <p:stCondLst>
                                    <p:cond delay="25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750" fill="hold"/>
                                        <p:tgtEl>
                                          <p:spTgt spid="45"/>
                                        </p:tgtEl>
                                        <p:attrNameLst>
                                          <p:attrName>ppt_x</p:attrName>
                                        </p:attrNameLst>
                                      </p:cBhvr>
                                      <p:tavLst>
                                        <p:tav tm="0">
                                          <p:val>
                                            <p:strVal val="1+#ppt_w/2"/>
                                          </p:val>
                                        </p:tav>
                                        <p:tav tm="100000">
                                          <p:val>
                                            <p:strVal val="#ppt_x"/>
                                          </p:val>
                                        </p:tav>
                                      </p:tavLst>
                                    </p:anim>
                                    <p:anim calcmode="lin" valueType="num">
                                      <p:cBhvr additive="base">
                                        <p:cTn id="20" dur="750" fill="hold"/>
                                        <p:tgtEl>
                                          <p:spTgt spid="45"/>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75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750" fill="hold"/>
                                        <p:tgtEl>
                                          <p:spTgt spid="48"/>
                                        </p:tgtEl>
                                        <p:attrNameLst>
                                          <p:attrName>ppt_x</p:attrName>
                                        </p:attrNameLst>
                                      </p:cBhvr>
                                      <p:tavLst>
                                        <p:tav tm="0">
                                          <p:val>
                                            <p:strVal val="1+#ppt_w/2"/>
                                          </p:val>
                                        </p:tav>
                                        <p:tav tm="100000">
                                          <p:val>
                                            <p:strVal val="#ppt_x"/>
                                          </p:val>
                                        </p:tav>
                                      </p:tavLst>
                                    </p:anim>
                                    <p:anim calcmode="lin" valueType="num">
                                      <p:cBhvr additive="base">
                                        <p:cTn id="24" dur="750" fill="hold"/>
                                        <p:tgtEl>
                                          <p:spTgt spid="48"/>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75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750" fill="hold"/>
                                        <p:tgtEl>
                                          <p:spTgt spid="51"/>
                                        </p:tgtEl>
                                        <p:attrNameLst>
                                          <p:attrName>ppt_x</p:attrName>
                                        </p:attrNameLst>
                                      </p:cBhvr>
                                      <p:tavLst>
                                        <p:tav tm="0">
                                          <p:val>
                                            <p:strVal val="1+#ppt_w/2"/>
                                          </p:val>
                                        </p:tav>
                                        <p:tav tm="100000">
                                          <p:val>
                                            <p:strVal val="#ppt_x"/>
                                          </p:val>
                                        </p:tav>
                                      </p:tavLst>
                                    </p:anim>
                                    <p:anim calcmode="lin" valueType="num">
                                      <p:cBhvr additive="base">
                                        <p:cTn id="28" dur="750" fill="hold"/>
                                        <p:tgtEl>
                                          <p:spTgt spid="51"/>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750"/>
                                  </p:stCondLst>
                                  <p:childTnLst>
                                    <p:set>
                                      <p:cBhvr>
                                        <p:cTn id="30" dur="1" fill="hold">
                                          <p:stCondLst>
                                            <p:cond delay="0"/>
                                          </p:stCondLst>
                                        </p:cTn>
                                        <p:tgtEl>
                                          <p:spTgt spid="54"/>
                                        </p:tgtEl>
                                        <p:attrNameLst>
                                          <p:attrName>style.visibility</p:attrName>
                                        </p:attrNameLst>
                                      </p:cBhvr>
                                      <p:to>
                                        <p:strVal val="visible"/>
                                      </p:to>
                                    </p:set>
                                    <p:anim calcmode="lin" valueType="num">
                                      <p:cBhvr additive="base">
                                        <p:cTn id="31" dur="750" fill="hold"/>
                                        <p:tgtEl>
                                          <p:spTgt spid="54"/>
                                        </p:tgtEl>
                                        <p:attrNameLst>
                                          <p:attrName>ppt_x</p:attrName>
                                        </p:attrNameLst>
                                      </p:cBhvr>
                                      <p:tavLst>
                                        <p:tav tm="0">
                                          <p:val>
                                            <p:strVal val="1+#ppt_w/2"/>
                                          </p:val>
                                        </p:tav>
                                        <p:tav tm="100000">
                                          <p:val>
                                            <p:strVal val="#ppt_x"/>
                                          </p:val>
                                        </p:tav>
                                      </p:tavLst>
                                    </p:anim>
                                    <p:anim calcmode="lin" valueType="num">
                                      <p:cBhvr additive="base">
                                        <p:cTn id="32" dur="750" fill="hold"/>
                                        <p:tgtEl>
                                          <p:spTgt spid="54"/>
                                        </p:tgtEl>
                                        <p:attrNameLst>
                                          <p:attrName>ppt_y</p:attrName>
                                        </p:attrNameLst>
                                      </p:cBhvr>
                                      <p:tavLst>
                                        <p:tav tm="0">
                                          <p:val>
                                            <p:strVal val="#ppt_y"/>
                                          </p:val>
                                        </p:tav>
                                        <p:tav tm="100000">
                                          <p:val>
                                            <p:strVal val="#ppt_y"/>
                                          </p:val>
                                        </p:tav>
                                      </p:tavLst>
                                    </p:anim>
                                  </p:childTnLst>
                                </p:cTn>
                              </p:par>
                              <p:par>
                                <p:cTn id="33" presetID="10" presetClass="entr" presetSubtype="0" fill="hold" grpId="0" nodeType="withEffect">
                                  <p:stCondLst>
                                    <p:cond delay="75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1500"/>
                                        <p:tgtEl>
                                          <p:spTgt spid="43"/>
                                        </p:tgtEl>
                                      </p:cBhvr>
                                    </p:animEffect>
                                  </p:childTnLst>
                                </p:cTn>
                              </p:par>
                              <p:par>
                                <p:cTn id="36" presetID="10" presetClass="entr" presetSubtype="0" fill="hold" grpId="0" nodeType="withEffect">
                                  <p:stCondLst>
                                    <p:cond delay="75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1500"/>
                                        <p:tgtEl>
                                          <p:spTgt spid="41"/>
                                        </p:tgtEl>
                                      </p:cBhvr>
                                    </p:animEffect>
                                  </p:childTnLst>
                                </p:cTn>
                              </p:par>
                              <p:par>
                                <p:cTn id="39" presetID="35" presetClass="path" presetSubtype="0" decel="100000" fill="hold" grpId="1" nodeType="withEffect">
                                  <p:stCondLst>
                                    <p:cond delay="750"/>
                                  </p:stCondLst>
                                  <p:childTnLst>
                                    <p:animMotion origin="layout" path="M -2.08333E-7 4.07407E-6 L -0.11198 4.07407E-6 " pathEditMode="relative" rAng="0" ptsTypes="AA">
                                      <p:cBhvr>
                                        <p:cTn id="40" dur="1500" spd="-100000" fill="hold"/>
                                        <p:tgtEl>
                                          <p:spTgt spid="43"/>
                                        </p:tgtEl>
                                        <p:attrNameLst>
                                          <p:attrName>ppt_x</p:attrName>
                                          <p:attrName>ppt_y</p:attrName>
                                        </p:attrNameLst>
                                      </p:cBhvr>
                                      <p:rCtr x="-5599" y="0"/>
                                    </p:animMotion>
                                  </p:childTnLst>
                                </p:cTn>
                              </p:par>
                              <p:par>
                                <p:cTn id="41" presetID="63" presetClass="path" presetSubtype="0" decel="100000" fill="hold" grpId="1" nodeType="withEffect">
                                  <p:stCondLst>
                                    <p:cond delay="750"/>
                                  </p:stCondLst>
                                  <p:childTnLst>
                                    <p:animMotion origin="layout" path="M -2.29167E-6 -2.22222E-6 L 0.12826 -2.22222E-6 " pathEditMode="relative" rAng="0" ptsTypes="AA">
                                      <p:cBhvr>
                                        <p:cTn id="42" dur="1500" spd="-100000" fill="hold"/>
                                        <p:tgtEl>
                                          <p:spTgt spid="41"/>
                                        </p:tgtEl>
                                        <p:attrNameLst>
                                          <p:attrName>ppt_x</p:attrName>
                                          <p:attrName>ppt_y</p:attrName>
                                        </p:attrNameLst>
                                      </p:cBhvr>
                                      <p:rCtr x="6406" y="0"/>
                                    </p:animMotion>
                                  </p:childTnLst>
                                </p:cTn>
                              </p:par>
                              <p:par>
                                <p:cTn id="43" presetID="42" presetClass="entr" presetSubtype="0" fill="hold" grpId="0" nodeType="withEffect">
                                  <p:stCondLst>
                                    <p:cond delay="300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1000"/>
                                        <p:tgtEl>
                                          <p:spTgt spid="42"/>
                                        </p:tgtEl>
                                      </p:cBhvr>
                                    </p:animEffect>
                                    <p:anim calcmode="lin" valueType="num">
                                      <p:cBhvr>
                                        <p:cTn id="46" dur="1000" fill="hold"/>
                                        <p:tgtEl>
                                          <p:spTgt spid="42"/>
                                        </p:tgtEl>
                                        <p:attrNameLst>
                                          <p:attrName>ppt_x</p:attrName>
                                        </p:attrNameLst>
                                      </p:cBhvr>
                                      <p:tavLst>
                                        <p:tav tm="0">
                                          <p:val>
                                            <p:strVal val="#ppt_x"/>
                                          </p:val>
                                        </p:tav>
                                        <p:tav tm="100000">
                                          <p:val>
                                            <p:strVal val="#ppt_x"/>
                                          </p:val>
                                        </p:tav>
                                      </p:tavLst>
                                    </p:anim>
                                    <p:anim calcmode="lin" valueType="num">
                                      <p:cBhvr>
                                        <p:cTn id="47"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1" grpId="0"/>
      <p:bldP spid="41" grpId="1"/>
      <p:bldP spid="42" grpId="0"/>
      <p:bldP spid="43" grpId="0"/>
      <p:bldP spid="43"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515937" y="1966657"/>
            <a:ext cx="3263006" cy="4378805"/>
            <a:chOff x="515937" y="1966657"/>
            <a:chExt cx="3263006" cy="4378805"/>
          </a:xfrm>
        </p:grpSpPr>
        <p:sp>
          <p:nvSpPr>
            <p:cNvPr id="2" name="矩形 1"/>
            <p:cNvSpPr/>
            <p:nvPr/>
          </p:nvSpPr>
          <p:spPr>
            <a:xfrm>
              <a:off x="515937" y="2992662"/>
              <a:ext cx="2771775" cy="3352800"/>
            </a:xfrm>
            <a:prstGeom prst="rect">
              <a:avLst/>
            </a:prstGeom>
            <a:blipFill>
              <a:blip r:embed="rId3"/>
              <a:srcRect/>
              <a:stretch>
                <a:fillRect l="-66543" r="-6593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515938" y="1966657"/>
              <a:ext cx="2771776" cy="936212"/>
              <a:chOff x="6907887" y="1960674"/>
              <a:chExt cx="2483761" cy="936212"/>
            </a:xfrm>
          </p:grpSpPr>
          <p:sp>
            <p:nvSpPr>
              <p:cNvPr id="6" name="矩形 5"/>
              <p:cNvSpPr/>
              <p:nvPr/>
            </p:nvSpPr>
            <p:spPr>
              <a:xfrm>
                <a:off x="6907887" y="1960674"/>
                <a:ext cx="1773341"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rPr>
                  <a:t>标题文字添加</a:t>
                </a:r>
              </a:p>
            </p:txBody>
          </p:sp>
          <p:sp>
            <p:nvSpPr>
              <p:cNvPr id="7" name="文本框 6"/>
              <p:cNvSpPr txBox="1"/>
              <p:nvPr/>
            </p:nvSpPr>
            <p:spPr>
              <a:xfrm>
                <a:off x="6907887" y="2342888"/>
                <a:ext cx="2483761" cy="553998"/>
              </a:xfrm>
              <a:prstGeom prst="rect">
                <a:avLst/>
              </a:prstGeom>
              <a:noFill/>
            </p:spPr>
            <p:txBody>
              <a:bodyPr wrap="square" rtlCol="0">
                <a:spAutoFit/>
                <a:scene3d>
                  <a:camera prst="orthographicFront"/>
                  <a:lightRig rig="threePt" dir="t"/>
                </a:scene3d>
                <a:sp3d contourW="12700"/>
              </a:bodyPr>
              <a:lstStyle/>
              <a:p>
                <a:pPr>
                  <a:lnSpc>
                    <a:spcPct val="150000"/>
                  </a:lnSpc>
                  <a:spcBef>
                    <a:spcPts val="1200"/>
                  </a:spcBef>
                </a:pPr>
                <a:r>
                  <a:rPr lang="zh-CN" altLang="en-US" sz="1000" dirty="0">
                    <a:solidFill>
                      <a:schemeClr val="tx1">
                        <a:lumMod val="75000"/>
                        <a:lumOff val="25000"/>
                      </a:schemeClr>
                    </a:solidFill>
                    <a:latin typeface="+mn-ea"/>
                  </a:rPr>
                  <a:t>您的内容打在这里或者通过复制您的您的内容打在这里或者通过复制您的</a:t>
                </a:r>
                <a:endParaRPr lang="en-US" altLang="zh-CN" sz="1000" dirty="0">
                  <a:solidFill>
                    <a:schemeClr val="tx1">
                      <a:lumMod val="75000"/>
                      <a:lumOff val="25000"/>
                    </a:schemeClr>
                  </a:solidFill>
                  <a:latin typeface="+mn-ea"/>
                </a:endParaRPr>
              </a:p>
            </p:txBody>
          </p:sp>
        </p:grpSp>
        <p:sp>
          <p:nvSpPr>
            <p:cNvPr id="14" name="矩形 13"/>
            <p:cNvSpPr/>
            <p:nvPr/>
          </p:nvSpPr>
          <p:spPr>
            <a:xfrm>
              <a:off x="3346943" y="2992662"/>
              <a:ext cx="432000" cy="360612"/>
            </a:xfrm>
            <a:prstGeom prst="rect">
              <a:avLst/>
            </a:prstGeom>
            <a:ln>
              <a:solidFill>
                <a:schemeClr val="bg1">
                  <a:lumMod val="85000"/>
                </a:schemeClr>
              </a:solidFill>
            </a:ln>
          </p:spPr>
          <p:txBody>
            <a:bodyPr wrap="square">
              <a:spAutoFit/>
              <a:scene3d>
                <a:camera prst="orthographicFront"/>
                <a:lightRig rig="threePt" dir="t"/>
              </a:scene3d>
              <a:sp3d contourW="12700"/>
            </a:bodyPr>
            <a:lstStyle/>
            <a:p>
              <a:pPr algn="ctr">
                <a:lnSpc>
                  <a:spcPct val="120000"/>
                </a:lnSpc>
              </a:pPr>
              <a:r>
                <a:rPr lang="en-US" altLang="zh-CN" sz="1600" b="1" dirty="0">
                  <a:solidFill>
                    <a:srgbClr val="A72527"/>
                  </a:solidFill>
                </a:rPr>
                <a:t>01</a:t>
              </a:r>
              <a:endParaRPr lang="zh-CN" altLang="en-US" sz="1600" b="1" dirty="0">
                <a:solidFill>
                  <a:srgbClr val="A72527"/>
                </a:solidFill>
              </a:endParaRPr>
            </a:p>
          </p:txBody>
        </p:sp>
      </p:grpSp>
      <p:grpSp>
        <p:nvGrpSpPr>
          <p:cNvPr id="22" name="组合 21"/>
          <p:cNvGrpSpPr/>
          <p:nvPr/>
        </p:nvGrpSpPr>
        <p:grpSpPr>
          <a:xfrm>
            <a:off x="8428932" y="1966657"/>
            <a:ext cx="3263005" cy="4378805"/>
            <a:chOff x="8428932" y="1966657"/>
            <a:chExt cx="3263005" cy="4378805"/>
          </a:xfrm>
        </p:grpSpPr>
        <p:sp>
          <p:nvSpPr>
            <p:cNvPr id="4" name="矩形 3"/>
            <p:cNvSpPr/>
            <p:nvPr/>
          </p:nvSpPr>
          <p:spPr>
            <a:xfrm>
              <a:off x="8920162" y="2992662"/>
              <a:ext cx="2771775" cy="3352800"/>
            </a:xfrm>
            <a:prstGeom prst="rect">
              <a:avLst/>
            </a:prstGeom>
            <a:blipFill>
              <a:blip r:embed="rId4"/>
              <a:srcRect/>
              <a:stretch>
                <a:fillRect l="-57636" r="-5711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8904287" y="1966657"/>
              <a:ext cx="2771776" cy="909025"/>
              <a:chOff x="6907887" y="1960674"/>
              <a:chExt cx="2483761" cy="909025"/>
            </a:xfrm>
          </p:grpSpPr>
          <p:sp>
            <p:nvSpPr>
              <p:cNvPr id="9" name="矩形 8"/>
              <p:cNvSpPr/>
              <p:nvPr/>
            </p:nvSpPr>
            <p:spPr>
              <a:xfrm>
                <a:off x="6907887" y="1960674"/>
                <a:ext cx="1773341"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rPr>
                  <a:t>标题文字添加</a:t>
                </a:r>
              </a:p>
            </p:txBody>
          </p:sp>
          <p:sp>
            <p:nvSpPr>
              <p:cNvPr id="10" name="文本框 9"/>
              <p:cNvSpPr txBox="1"/>
              <p:nvPr/>
            </p:nvSpPr>
            <p:spPr>
              <a:xfrm>
                <a:off x="6907887" y="2342888"/>
                <a:ext cx="2483761" cy="526811"/>
              </a:xfrm>
              <a:prstGeom prst="rect">
                <a:avLst/>
              </a:prstGeom>
              <a:noFill/>
            </p:spPr>
            <p:txBody>
              <a:bodyPr wrap="square" rtlCol="0">
                <a:spAutoFit/>
                <a:scene3d>
                  <a:camera prst="orthographicFront"/>
                  <a:lightRig rig="threePt" dir="t"/>
                </a:scene3d>
                <a:sp3d contourW="12700"/>
              </a:bodyPr>
              <a:lstStyle/>
              <a:p>
                <a:pPr>
                  <a:lnSpc>
                    <a:spcPct val="150000"/>
                  </a:lnSpc>
                  <a:spcBef>
                    <a:spcPts val="1200"/>
                  </a:spcBef>
                </a:pPr>
                <a:r>
                  <a:rPr lang="zh-CN" altLang="en-US" sz="1000" dirty="0">
                    <a:solidFill>
                      <a:schemeClr val="tx1">
                        <a:lumMod val="75000"/>
                        <a:lumOff val="25000"/>
                      </a:schemeClr>
                    </a:solidFill>
                    <a:latin typeface="+mn-ea"/>
                  </a:rPr>
                  <a:t>您的内容打在这里或者通过复制您的您的内容打在这里或者通过复制您的</a:t>
                </a:r>
                <a:endParaRPr lang="en-US" altLang="zh-CN" sz="1000" dirty="0">
                  <a:solidFill>
                    <a:schemeClr val="tx1">
                      <a:lumMod val="75000"/>
                      <a:lumOff val="25000"/>
                    </a:schemeClr>
                  </a:solidFill>
                  <a:latin typeface="+mn-ea"/>
                </a:endParaRPr>
              </a:p>
            </p:txBody>
          </p:sp>
        </p:grpSp>
        <p:sp>
          <p:nvSpPr>
            <p:cNvPr id="15" name="矩形 14"/>
            <p:cNvSpPr/>
            <p:nvPr/>
          </p:nvSpPr>
          <p:spPr>
            <a:xfrm>
              <a:off x="8428932" y="2992662"/>
              <a:ext cx="432000" cy="360612"/>
            </a:xfrm>
            <a:prstGeom prst="rect">
              <a:avLst/>
            </a:prstGeom>
            <a:ln>
              <a:solidFill>
                <a:schemeClr val="bg1">
                  <a:lumMod val="85000"/>
                </a:schemeClr>
              </a:solidFill>
            </a:ln>
          </p:spPr>
          <p:txBody>
            <a:bodyPr wrap="square">
              <a:spAutoFit/>
              <a:scene3d>
                <a:camera prst="orthographicFront"/>
                <a:lightRig rig="threePt" dir="t"/>
              </a:scene3d>
              <a:sp3d contourW="12700"/>
            </a:bodyPr>
            <a:lstStyle/>
            <a:p>
              <a:pPr algn="ctr">
                <a:lnSpc>
                  <a:spcPct val="120000"/>
                </a:lnSpc>
              </a:pPr>
              <a:r>
                <a:rPr lang="en-US" altLang="zh-CN" sz="1600" b="1" dirty="0">
                  <a:solidFill>
                    <a:srgbClr val="A72527"/>
                  </a:solidFill>
                </a:rPr>
                <a:t>03</a:t>
              </a:r>
              <a:endParaRPr lang="zh-CN" altLang="en-US" sz="1600" b="1" dirty="0">
                <a:solidFill>
                  <a:srgbClr val="A72527"/>
                </a:solidFill>
              </a:endParaRPr>
            </a:p>
          </p:txBody>
        </p:sp>
      </p:grpSp>
      <p:grpSp>
        <p:nvGrpSpPr>
          <p:cNvPr id="21" name="组合 20"/>
          <p:cNvGrpSpPr/>
          <p:nvPr/>
        </p:nvGrpSpPr>
        <p:grpSpPr>
          <a:xfrm>
            <a:off x="4246910" y="1621062"/>
            <a:ext cx="3242915" cy="4392453"/>
            <a:chOff x="4246910" y="1621062"/>
            <a:chExt cx="3242915" cy="4392453"/>
          </a:xfrm>
        </p:grpSpPr>
        <p:sp>
          <p:nvSpPr>
            <p:cNvPr id="3" name="矩形 2"/>
            <p:cNvSpPr/>
            <p:nvPr/>
          </p:nvSpPr>
          <p:spPr>
            <a:xfrm>
              <a:off x="4718050" y="1621062"/>
              <a:ext cx="2771775" cy="3352800"/>
            </a:xfrm>
            <a:prstGeom prst="rect">
              <a:avLst/>
            </a:prstGeom>
            <a:blipFill>
              <a:blip r:embed="rId5"/>
              <a:srcRect/>
              <a:stretch>
                <a:fillRect l="-41266" r="-4089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4718049" y="5104490"/>
              <a:ext cx="2771776" cy="909025"/>
              <a:chOff x="6907887" y="1960674"/>
              <a:chExt cx="2483761" cy="909025"/>
            </a:xfrm>
          </p:grpSpPr>
          <p:sp>
            <p:nvSpPr>
              <p:cNvPr id="12" name="矩形 11"/>
              <p:cNvSpPr/>
              <p:nvPr/>
            </p:nvSpPr>
            <p:spPr>
              <a:xfrm>
                <a:off x="6907887" y="1960674"/>
                <a:ext cx="1773341"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rPr>
                  <a:t>标题文字添加</a:t>
                </a:r>
              </a:p>
            </p:txBody>
          </p:sp>
          <p:sp>
            <p:nvSpPr>
              <p:cNvPr id="13" name="文本框 12"/>
              <p:cNvSpPr txBox="1"/>
              <p:nvPr/>
            </p:nvSpPr>
            <p:spPr>
              <a:xfrm>
                <a:off x="6907887" y="2342888"/>
                <a:ext cx="2483761" cy="526811"/>
              </a:xfrm>
              <a:prstGeom prst="rect">
                <a:avLst/>
              </a:prstGeom>
              <a:noFill/>
            </p:spPr>
            <p:txBody>
              <a:bodyPr wrap="square" rtlCol="0">
                <a:spAutoFit/>
                <a:scene3d>
                  <a:camera prst="orthographicFront"/>
                  <a:lightRig rig="threePt" dir="t"/>
                </a:scene3d>
                <a:sp3d contourW="12700"/>
              </a:bodyPr>
              <a:lstStyle/>
              <a:p>
                <a:pPr>
                  <a:lnSpc>
                    <a:spcPct val="150000"/>
                  </a:lnSpc>
                  <a:spcBef>
                    <a:spcPts val="1200"/>
                  </a:spcBef>
                </a:pPr>
                <a:r>
                  <a:rPr lang="zh-CN" altLang="en-US" sz="1000" dirty="0">
                    <a:solidFill>
                      <a:schemeClr val="tx1">
                        <a:lumMod val="75000"/>
                        <a:lumOff val="25000"/>
                      </a:schemeClr>
                    </a:solidFill>
                    <a:latin typeface="+mn-ea"/>
                  </a:rPr>
                  <a:t>您的内容打在这里或者通过复制您的您的内容打在这里或者通过复制您的</a:t>
                </a:r>
                <a:endParaRPr lang="en-US" altLang="zh-CN" sz="1000" dirty="0">
                  <a:solidFill>
                    <a:schemeClr val="tx1">
                      <a:lumMod val="75000"/>
                      <a:lumOff val="25000"/>
                    </a:schemeClr>
                  </a:solidFill>
                  <a:latin typeface="+mn-ea"/>
                </a:endParaRPr>
              </a:p>
            </p:txBody>
          </p:sp>
        </p:grpSp>
        <p:sp>
          <p:nvSpPr>
            <p:cNvPr id="16" name="矩形 15"/>
            <p:cNvSpPr/>
            <p:nvPr/>
          </p:nvSpPr>
          <p:spPr>
            <a:xfrm>
              <a:off x="4246910" y="4613250"/>
              <a:ext cx="432000" cy="360612"/>
            </a:xfrm>
            <a:prstGeom prst="rect">
              <a:avLst/>
            </a:prstGeom>
            <a:ln>
              <a:solidFill>
                <a:schemeClr val="bg1">
                  <a:lumMod val="85000"/>
                </a:schemeClr>
              </a:solidFill>
            </a:ln>
          </p:spPr>
          <p:txBody>
            <a:bodyPr wrap="square">
              <a:spAutoFit/>
              <a:scene3d>
                <a:camera prst="orthographicFront"/>
                <a:lightRig rig="threePt" dir="t"/>
              </a:scene3d>
              <a:sp3d contourW="12700"/>
            </a:bodyPr>
            <a:lstStyle/>
            <a:p>
              <a:pPr algn="ctr">
                <a:lnSpc>
                  <a:spcPct val="120000"/>
                </a:lnSpc>
              </a:pPr>
              <a:r>
                <a:rPr lang="en-US" altLang="zh-CN" sz="1600" b="1" dirty="0">
                  <a:solidFill>
                    <a:srgbClr val="A72527"/>
                  </a:solidFill>
                </a:rPr>
                <a:t>02</a:t>
              </a:r>
              <a:endParaRPr lang="zh-CN" altLang="en-US" sz="1600" b="1" dirty="0">
                <a:solidFill>
                  <a:srgbClr val="A72527"/>
                </a:solidFill>
              </a:endParaRPr>
            </a:p>
          </p:txBody>
        </p:sp>
      </p:grpSp>
      <p:sp>
        <p:nvSpPr>
          <p:cNvPr id="25" name="文本框 24">
            <a:extLst>
              <a:ext uri="{FF2B5EF4-FFF2-40B4-BE49-F238E27FC236}">
                <a16:creationId xmlns="" xmlns:a16="http://schemas.microsoft.com/office/drawing/2014/main" id="{C0B39389-B0F9-42BA-88CD-8CD567FA2487}"/>
              </a:ext>
            </a:extLst>
          </p:cNvPr>
          <p:cNvSpPr txBox="1"/>
          <p:nvPr/>
        </p:nvSpPr>
        <p:spPr>
          <a:xfrm>
            <a:off x="419285" y="366875"/>
            <a:ext cx="923740"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bg1"/>
                </a:solidFill>
                <a:latin typeface="Century Gothic" panose="020B0502020202020204" pitchFamily="34" charset="0"/>
              </a:rPr>
              <a:t>05</a:t>
            </a:r>
            <a:endParaRPr lang="zh-CN" altLang="en-US" sz="4000" dirty="0">
              <a:solidFill>
                <a:schemeClr val="bg1"/>
              </a:solidFill>
              <a:latin typeface="Century Gothic" panose="020B0502020202020204" pitchFamily="34" charset="0"/>
            </a:endParaRPr>
          </a:p>
        </p:txBody>
      </p:sp>
      <p:grpSp>
        <p:nvGrpSpPr>
          <p:cNvPr id="26" name="组合 25">
            <a:extLst>
              <a:ext uri="{FF2B5EF4-FFF2-40B4-BE49-F238E27FC236}">
                <a16:creationId xmlns="" xmlns:a16="http://schemas.microsoft.com/office/drawing/2014/main" id="{A7779E78-95C7-44AB-A551-06A9C3408C2C}"/>
              </a:ext>
            </a:extLst>
          </p:cNvPr>
          <p:cNvGrpSpPr/>
          <p:nvPr/>
        </p:nvGrpSpPr>
        <p:grpSpPr>
          <a:xfrm>
            <a:off x="1473289" y="371367"/>
            <a:ext cx="4260761" cy="804130"/>
            <a:chOff x="7318011" y="1456480"/>
            <a:chExt cx="4260761" cy="804130"/>
          </a:xfrm>
        </p:grpSpPr>
        <p:sp>
          <p:nvSpPr>
            <p:cNvPr id="27" name="文本框 26">
              <a:extLst>
                <a:ext uri="{FF2B5EF4-FFF2-40B4-BE49-F238E27FC236}">
                  <a16:creationId xmlns="" xmlns:a16="http://schemas.microsoft.com/office/drawing/2014/main" id="{D5A715BE-A6BA-4843-A76C-053B733DB317}"/>
                </a:ext>
              </a:extLst>
            </p:cNvPr>
            <p:cNvSpPr txBox="1"/>
            <p:nvPr/>
          </p:nvSpPr>
          <p:spPr>
            <a:xfrm>
              <a:off x="7318011" y="145648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tx1">
                      <a:lumMod val="85000"/>
                      <a:lumOff val="15000"/>
                    </a:schemeClr>
                  </a:solidFill>
                </a:rPr>
                <a:t>资本融资</a:t>
              </a:r>
            </a:p>
          </p:txBody>
        </p:sp>
        <p:sp>
          <p:nvSpPr>
            <p:cNvPr id="28" name="文本框 27">
              <a:extLst>
                <a:ext uri="{FF2B5EF4-FFF2-40B4-BE49-F238E27FC236}">
                  <a16:creationId xmlns="" xmlns:a16="http://schemas.microsoft.com/office/drawing/2014/main" id="{D3B6E05A-69BB-4C36-B4F6-BEF746DF667C}"/>
                </a:ext>
              </a:extLst>
            </p:cNvPr>
            <p:cNvSpPr txBox="1"/>
            <p:nvPr/>
          </p:nvSpPr>
          <p:spPr>
            <a:xfrm>
              <a:off x="7318011" y="1984059"/>
              <a:ext cx="4260761"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Century Gothic" panose="020B0502020202020204" pitchFamily="34" charset="0"/>
                  <a:ea typeface="+mj-ea"/>
                </a:rPr>
                <a:t>The user can demonstrate on a projector or computer</a:t>
              </a:r>
            </a:p>
          </p:txBody>
        </p:sp>
      </p:grpSp>
    </p:spTree>
    <p:extLst>
      <p:ext uri="{BB962C8B-B14F-4D97-AF65-F5344CB8AC3E}">
        <p14:creationId xmlns:p14="http://schemas.microsoft.com/office/powerpoint/2010/main" val="3449045842"/>
      </p:ext>
    </p:extLst>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1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1000">
                                          <p:cBhvr additive="base">
                                            <p:cTn id="7" dur="1000" fill="hold"/>
                                            <p:tgtEl>
                                              <p:spTgt spid="20"/>
                                            </p:tgtEl>
                                            <p:attrNameLst>
                                              <p:attrName>ppt_x</p:attrName>
                                            </p:attrNameLst>
                                          </p:cBhvr>
                                          <p:tavLst>
                                            <p:tav tm="0">
                                              <p:val>
                                                <p:strVal val="#ppt_x"/>
                                              </p:val>
                                            </p:tav>
                                            <p:tav tm="100000">
                                              <p:val>
                                                <p:strVal val="#ppt_x"/>
                                              </p:val>
                                            </p:tav>
                                          </p:tavLst>
                                        </p:anim>
                                        <p:anim calcmode="lin" valueType="num" p14:bounceEnd="51000">
                                          <p:cBhvr additive="base">
                                            <p:cTn id="8" dur="1000" fill="hold"/>
                                            <p:tgtEl>
                                              <p:spTgt spid="20"/>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14:presetBounceEnd="51000">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14:bounceEnd="51000">
                                          <p:cBhvr additive="base">
                                            <p:cTn id="11" dur="1000" fill="hold"/>
                                            <p:tgtEl>
                                              <p:spTgt spid="21"/>
                                            </p:tgtEl>
                                            <p:attrNameLst>
                                              <p:attrName>ppt_x</p:attrName>
                                            </p:attrNameLst>
                                          </p:cBhvr>
                                          <p:tavLst>
                                            <p:tav tm="0">
                                              <p:val>
                                                <p:strVal val="#ppt_x"/>
                                              </p:val>
                                            </p:tav>
                                            <p:tav tm="100000">
                                              <p:val>
                                                <p:strVal val="#ppt_x"/>
                                              </p:val>
                                            </p:tav>
                                          </p:tavLst>
                                        </p:anim>
                                        <p:anim calcmode="lin" valueType="num" p14:bounceEnd="51000">
                                          <p:cBhvr additive="base">
                                            <p:cTn id="12" dur="10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14:presetBounceEnd="51000">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14:bounceEnd="51000">
                                          <p:cBhvr additive="base">
                                            <p:cTn id="15" dur="1000" fill="hold"/>
                                            <p:tgtEl>
                                              <p:spTgt spid="22"/>
                                            </p:tgtEl>
                                            <p:attrNameLst>
                                              <p:attrName>ppt_x</p:attrName>
                                            </p:attrNameLst>
                                          </p:cBhvr>
                                          <p:tavLst>
                                            <p:tav tm="0">
                                              <p:val>
                                                <p:strVal val="#ppt_x"/>
                                              </p:val>
                                            </p:tav>
                                            <p:tav tm="100000">
                                              <p:val>
                                                <p:strVal val="#ppt_x"/>
                                              </p:val>
                                            </p:tav>
                                          </p:tavLst>
                                        </p:anim>
                                        <p:anim calcmode="lin" valueType="num" p14:bounceEnd="51000">
                                          <p:cBhvr additive="base">
                                            <p:cTn id="16" dur="1000" fill="hold"/>
                                            <p:tgtEl>
                                              <p:spTgt spid="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ppt_x"/>
                                              </p:val>
                                            </p:tav>
                                            <p:tav tm="100000">
                                              <p:val>
                                                <p:strVal val="#ppt_x"/>
                                              </p:val>
                                            </p:tav>
                                          </p:tavLst>
                                        </p:anim>
                                        <p:anim calcmode="lin" valueType="num">
                                          <p:cBhvr additive="base">
                                            <p:cTn id="8" dur="1000" fill="hold"/>
                                            <p:tgtEl>
                                              <p:spTgt spid="20"/>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1000" fill="hold"/>
                                            <p:tgtEl>
                                              <p:spTgt spid="21"/>
                                            </p:tgtEl>
                                            <p:attrNameLst>
                                              <p:attrName>ppt_x</p:attrName>
                                            </p:attrNameLst>
                                          </p:cBhvr>
                                          <p:tavLst>
                                            <p:tav tm="0">
                                              <p:val>
                                                <p:strVal val="#ppt_x"/>
                                              </p:val>
                                            </p:tav>
                                            <p:tav tm="100000">
                                              <p:val>
                                                <p:strVal val="#ppt_x"/>
                                              </p:val>
                                            </p:tav>
                                          </p:tavLst>
                                        </p:anim>
                                        <p:anim calcmode="lin" valueType="num">
                                          <p:cBhvr additive="base">
                                            <p:cTn id="12" dur="10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1000" fill="hold"/>
                                            <p:tgtEl>
                                              <p:spTgt spid="22"/>
                                            </p:tgtEl>
                                            <p:attrNameLst>
                                              <p:attrName>ppt_x</p:attrName>
                                            </p:attrNameLst>
                                          </p:cBhvr>
                                          <p:tavLst>
                                            <p:tav tm="0">
                                              <p:val>
                                                <p:strVal val="#ppt_x"/>
                                              </p:val>
                                            </p:tav>
                                            <p:tav tm="100000">
                                              <p:val>
                                                <p:strVal val="#ppt_x"/>
                                              </p:val>
                                            </p:tav>
                                          </p:tavLst>
                                        </p:anim>
                                        <p:anim calcmode="lin" valueType="num">
                                          <p:cBhvr additive="base">
                                            <p:cTn id="16" dur="1000" fill="hold"/>
                                            <p:tgtEl>
                                              <p:spTgt spid="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7"/>
          <p:cNvGrpSpPr/>
          <p:nvPr/>
        </p:nvGrpSpPr>
        <p:grpSpPr>
          <a:xfrm>
            <a:off x="4293842" y="2996910"/>
            <a:ext cx="439849" cy="60520"/>
            <a:chOff x="4647977" y="2595263"/>
            <a:chExt cx="504373" cy="69398"/>
          </a:xfrm>
          <a:solidFill>
            <a:schemeClr val="bg1">
              <a:lumMod val="65000"/>
            </a:schemeClr>
          </a:solidFill>
        </p:grpSpPr>
        <p:sp>
          <p:nvSpPr>
            <p:cNvPr id="27" name="Oval 8"/>
            <p:cNvSpPr/>
            <p:nvPr/>
          </p:nvSpPr>
          <p:spPr>
            <a:xfrm>
              <a:off x="4647977" y="2595263"/>
              <a:ext cx="69398" cy="6939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8" name="Oval 9"/>
            <p:cNvSpPr/>
            <p:nvPr/>
          </p:nvSpPr>
          <p:spPr>
            <a:xfrm>
              <a:off x="4865465" y="2595263"/>
              <a:ext cx="69398" cy="6939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9" name="Oval 10"/>
            <p:cNvSpPr/>
            <p:nvPr/>
          </p:nvSpPr>
          <p:spPr>
            <a:xfrm>
              <a:off x="5082952" y="2595263"/>
              <a:ext cx="69398" cy="6939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11" name="Group 11"/>
          <p:cNvGrpSpPr/>
          <p:nvPr/>
        </p:nvGrpSpPr>
        <p:grpSpPr>
          <a:xfrm>
            <a:off x="7657793" y="2996910"/>
            <a:ext cx="439849" cy="60520"/>
            <a:chOff x="4647977" y="2595263"/>
            <a:chExt cx="504373" cy="69398"/>
          </a:xfrm>
          <a:solidFill>
            <a:schemeClr val="bg1">
              <a:lumMod val="65000"/>
            </a:schemeClr>
          </a:solidFill>
        </p:grpSpPr>
        <p:sp>
          <p:nvSpPr>
            <p:cNvPr id="24" name="Oval 12"/>
            <p:cNvSpPr/>
            <p:nvPr/>
          </p:nvSpPr>
          <p:spPr>
            <a:xfrm>
              <a:off x="4647977" y="2595263"/>
              <a:ext cx="69398" cy="6939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5" name="Oval 13"/>
            <p:cNvSpPr/>
            <p:nvPr/>
          </p:nvSpPr>
          <p:spPr>
            <a:xfrm>
              <a:off x="4865465" y="2595263"/>
              <a:ext cx="69398" cy="6939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Oval 14"/>
            <p:cNvSpPr/>
            <p:nvPr/>
          </p:nvSpPr>
          <p:spPr>
            <a:xfrm>
              <a:off x="5082952" y="2595263"/>
              <a:ext cx="69398" cy="6939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16" name="组合 15"/>
          <p:cNvGrpSpPr/>
          <p:nvPr/>
        </p:nvGrpSpPr>
        <p:grpSpPr>
          <a:xfrm>
            <a:off x="1509801" y="4363196"/>
            <a:ext cx="2501951" cy="1134386"/>
            <a:chOff x="8386922" y="2192795"/>
            <a:chExt cx="2501951" cy="1134386"/>
          </a:xfrm>
        </p:grpSpPr>
        <p:sp>
          <p:nvSpPr>
            <p:cNvPr id="17" name="矩形 16"/>
            <p:cNvSpPr/>
            <p:nvPr/>
          </p:nvSpPr>
          <p:spPr>
            <a:xfrm>
              <a:off x="8386922" y="2192795"/>
              <a:ext cx="2501951"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rPr>
                <a:t>标题文字添加</a:t>
              </a:r>
            </a:p>
          </p:txBody>
        </p:sp>
        <p:sp>
          <p:nvSpPr>
            <p:cNvPr id="18" name="文本框 17"/>
            <p:cNvSpPr txBox="1"/>
            <p:nvPr/>
          </p:nvSpPr>
          <p:spPr>
            <a:xfrm>
              <a:off x="8504910" y="2542351"/>
              <a:ext cx="2265974" cy="784830"/>
            </a:xfrm>
            <a:prstGeom prst="rect">
              <a:avLst/>
            </a:prstGeom>
            <a:noFill/>
          </p:spPr>
          <p:txBody>
            <a:bodyPr wrap="square" rtlCol="0">
              <a:spAutoFit/>
              <a:scene3d>
                <a:camera prst="orthographicFront"/>
                <a:lightRig rig="threePt" dir="t"/>
              </a:scene3d>
              <a:sp3d contourW="12700"/>
            </a:bodyPr>
            <a:lstStyle/>
            <a:p>
              <a:pPr algn="ctr">
                <a:lnSpc>
                  <a:spcPct val="150000"/>
                </a:lnSpc>
                <a:spcBef>
                  <a:spcPts val="1200"/>
                </a:spcBef>
              </a:pPr>
              <a:r>
                <a:rPr lang="zh-CN" altLang="en-US" sz="1000" dirty="0">
                  <a:solidFill>
                    <a:schemeClr val="tx1">
                      <a:lumMod val="75000"/>
                      <a:lumOff val="25000"/>
                    </a:schemeClr>
                  </a:solidFill>
                  <a:latin typeface="+mn-ea"/>
                </a:rPr>
                <a:t>您的内容打在这里或者通过复制您的您的内容打在这里或者通过复内容打在这里或者制您的</a:t>
              </a:r>
              <a:endParaRPr lang="en-US" altLang="zh-CN" sz="1000" dirty="0">
                <a:solidFill>
                  <a:schemeClr val="tx1">
                    <a:lumMod val="75000"/>
                    <a:lumOff val="25000"/>
                  </a:schemeClr>
                </a:solidFill>
                <a:latin typeface="+mn-ea"/>
              </a:endParaRPr>
            </a:p>
          </p:txBody>
        </p:sp>
      </p:grpSp>
      <p:grpSp>
        <p:nvGrpSpPr>
          <p:cNvPr id="19" name="组合 18"/>
          <p:cNvGrpSpPr/>
          <p:nvPr/>
        </p:nvGrpSpPr>
        <p:grpSpPr>
          <a:xfrm>
            <a:off x="4845024" y="4363196"/>
            <a:ext cx="2501951" cy="1134386"/>
            <a:chOff x="8386922" y="2192795"/>
            <a:chExt cx="2501951" cy="1134386"/>
          </a:xfrm>
        </p:grpSpPr>
        <p:sp>
          <p:nvSpPr>
            <p:cNvPr id="20" name="矩形 19"/>
            <p:cNvSpPr/>
            <p:nvPr/>
          </p:nvSpPr>
          <p:spPr>
            <a:xfrm>
              <a:off x="8386922" y="2192795"/>
              <a:ext cx="2501951"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rPr>
                <a:t>标题文字添加</a:t>
              </a:r>
            </a:p>
          </p:txBody>
        </p:sp>
        <p:sp>
          <p:nvSpPr>
            <p:cNvPr id="21" name="文本框 20"/>
            <p:cNvSpPr txBox="1"/>
            <p:nvPr/>
          </p:nvSpPr>
          <p:spPr>
            <a:xfrm>
              <a:off x="8504910" y="2542351"/>
              <a:ext cx="2265974" cy="784830"/>
            </a:xfrm>
            <a:prstGeom prst="rect">
              <a:avLst/>
            </a:prstGeom>
            <a:noFill/>
          </p:spPr>
          <p:txBody>
            <a:bodyPr wrap="square" rtlCol="0">
              <a:spAutoFit/>
              <a:scene3d>
                <a:camera prst="orthographicFront"/>
                <a:lightRig rig="threePt" dir="t"/>
              </a:scene3d>
              <a:sp3d contourW="12700"/>
            </a:bodyPr>
            <a:lstStyle/>
            <a:p>
              <a:pPr algn="ctr">
                <a:lnSpc>
                  <a:spcPct val="150000"/>
                </a:lnSpc>
                <a:spcBef>
                  <a:spcPts val="1200"/>
                </a:spcBef>
              </a:pPr>
              <a:r>
                <a:rPr lang="zh-CN" altLang="en-US" sz="1000" dirty="0">
                  <a:solidFill>
                    <a:schemeClr val="tx1">
                      <a:lumMod val="75000"/>
                      <a:lumOff val="25000"/>
                    </a:schemeClr>
                  </a:solidFill>
                  <a:latin typeface="+mn-ea"/>
                </a:rPr>
                <a:t>您的内容打在这里或者通过复制您的您的内容打在这里或者通过复内容打在这里或者制您的</a:t>
              </a:r>
              <a:endParaRPr lang="en-US" altLang="zh-CN" sz="1000" dirty="0">
                <a:solidFill>
                  <a:schemeClr val="tx1">
                    <a:lumMod val="75000"/>
                    <a:lumOff val="25000"/>
                  </a:schemeClr>
                </a:solidFill>
                <a:latin typeface="+mn-ea"/>
              </a:endParaRPr>
            </a:p>
          </p:txBody>
        </p:sp>
      </p:grpSp>
      <p:grpSp>
        <p:nvGrpSpPr>
          <p:cNvPr id="22" name="组合 21"/>
          <p:cNvGrpSpPr/>
          <p:nvPr/>
        </p:nvGrpSpPr>
        <p:grpSpPr>
          <a:xfrm>
            <a:off x="8384374" y="4363196"/>
            <a:ext cx="2501951" cy="1134386"/>
            <a:chOff x="8386922" y="2192795"/>
            <a:chExt cx="2501951" cy="1134386"/>
          </a:xfrm>
        </p:grpSpPr>
        <p:sp>
          <p:nvSpPr>
            <p:cNvPr id="23" name="矩形 22"/>
            <p:cNvSpPr/>
            <p:nvPr/>
          </p:nvSpPr>
          <p:spPr>
            <a:xfrm>
              <a:off x="8386922" y="2192795"/>
              <a:ext cx="2501951"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rPr>
                <a:t>标题文字添加</a:t>
              </a:r>
            </a:p>
          </p:txBody>
        </p:sp>
        <p:sp>
          <p:nvSpPr>
            <p:cNvPr id="30" name="文本框 29"/>
            <p:cNvSpPr txBox="1"/>
            <p:nvPr/>
          </p:nvSpPr>
          <p:spPr>
            <a:xfrm>
              <a:off x="8504910" y="2542351"/>
              <a:ext cx="2265974" cy="784830"/>
            </a:xfrm>
            <a:prstGeom prst="rect">
              <a:avLst/>
            </a:prstGeom>
            <a:noFill/>
          </p:spPr>
          <p:txBody>
            <a:bodyPr wrap="square" rtlCol="0">
              <a:spAutoFit/>
              <a:scene3d>
                <a:camera prst="orthographicFront"/>
                <a:lightRig rig="threePt" dir="t"/>
              </a:scene3d>
              <a:sp3d contourW="12700"/>
            </a:bodyPr>
            <a:lstStyle/>
            <a:p>
              <a:pPr algn="ctr">
                <a:lnSpc>
                  <a:spcPct val="150000"/>
                </a:lnSpc>
                <a:spcBef>
                  <a:spcPts val="1200"/>
                </a:spcBef>
              </a:pPr>
              <a:r>
                <a:rPr lang="zh-CN" altLang="en-US" sz="1000" dirty="0">
                  <a:solidFill>
                    <a:schemeClr val="tx1">
                      <a:lumMod val="75000"/>
                      <a:lumOff val="25000"/>
                    </a:schemeClr>
                  </a:solidFill>
                  <a:latin typeface="+mn-ea"/>
                </a:rPr>
                <a:t>您的内容打在这里或者通过复制您的您的内容打在这里或者通过复内容打在这里或者制您的</a:t>
              </a:r>
              <a:endParaRPr lang="en-US" altLang="zh-CN" sz="1000" dirty="0">
                <a:solidFill>
                  <a:schemeClr val="tx1">
                    <a:lumMod val="75000"/>
                    <a:lumOff val="25000"/>
                  </a:schemeClr>
                </a:solidFill>
                <a:latin typeface="+mn-ea"/>
              </a:endParaRPr>
            </a:p>
          </p:txBody>
        </p:sp>
      </p:grpSp>
      <p:grpSp>
        <p:nvGrpSpPr>
          <p:cNvPr id="3" name="组合 2"/>
          <p:cNvGrpSpPr/>
          <p:nvPr/>
        </p:nvGrpSpPr>
        <p:grpSpPr>
          <a:xfrm>
            <a:off x="1830459" y="2096852"/>
            <a:ext cx="1860636" cy="1860636"/>
            <a:chOff x="1830459" y="2096852"/>
            <a:chExt cx="1860636" cy="1860636"/>
          </a:xfrm>
        </p:grpSpPr>
        <p:sp>
          <p:nvSpPr>
            <p:cNvPr id="4" name="Oval 1"/>
            <p:cNvSpPr/>
            <p:nvPr/>
          </p:nvSpPr>
          <p:spPr>
            <a:xfrm>
              <a:off x="1830459" y="2096852"/>
              <a:ext cx="1860636" cy="1860636"/>
            </a:xfrm>
            <a:prstGeom prst="ellipse">
              <a:avLst/>
            </a:prstGeom>
            <a:noFill/>
            <a:ln w="127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b" anchorCtr="1">
              <a:normAutofit/>
            </a:bodyPr>
            <a:lstStyle/>
            <a:p>
              <a:pPr algn="ctr">
                <a:lnSpc>
                  <a:spcPct val="120000"/>
                </a:lnSpc>
                <a:defRPr/>
              </a:pPr>
              <a:endParaRPr lang="zh-CN" altLang="en-US" sz="1000" dirty="0">
                <a:solidFill>
                  <a:schemeClr val="tx1">
                    <a:lumMod val="65000"/>
                    <a:lumOff val="35000"/>
                  </a:schemeClr>
                </a:solidFill>
              </a:endParaRPr>
            </a:p>
          </p:txBody>
        </p:sp>
        <p:sp>
          <p:nvSpPr>
            <p:cNvPr id="5" name="Arc 2"/>
            <p:cNvSpPr/>
            <p:nvPr/>
          </p:nvSpPr>
          <p:spPr>
            <a:xfrm>
              <a:off x="1830459" y="2096852"/>
              <a:ext cx="1860636" cy="1860636"/>
            </a:xfrm>
            <a:prstGeom prst="arc">
              <a:avLst>
                <a:gd name="adj1" fmla="val 10529000"/>
                <a:gd name="adj2" fmla="val 15122297"/>
              </a:avLst>
            </a:prstGeom>
            <a:ln w="127000" cap="rnd">
              <a:solidFill>
                <a:srgbClr val="A72527"/>
              </a:solidFill>
              <a:round/>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2" name="椭圆 1"/>
            <p:cNvSpPr/>
            <p:nvPr/>
          </p:nvSpPr>
          <p:spPr>
            <a:xfrm>
              <a:off x="2099019" y="2365183"/>
              <a:ext cx="1323974" cy="1323974"/>
            </a:xfrm>
            <a:prstGeom prst="ellipse">
              <a:avLst/>
            </a:prstGeom>
            <a:blipFill>
              <a:blip r:embed="rId3"/>
              <a:srcRect/>
              <a:stretch>
                <a:fillRect l="-24392" r="-2392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244994" y="2096852"/>
            <a:ext cx="1860636" cy="1860636"/>
            <a:chOff x="5244994" y="2096852"/>
            <a:chExt cx="1860636" cy="1860636"/>
          </a:xfrm>
        </p:grpSpPr>
        <p:sp>
          <p:nvSpPr>
            <p:cNvPr id="6" name="Oval 3"/>
            <p:cNvSpPr/>
            <p:nvPr/>
          </p:nvSpPr>
          <p:spPr>
            <a:xfrm>
              <a:off x="5244994" y="2096852"/>
              <a:ext cx="1860636" cy="1860636"/>
            </a:xfrm>
            <a:prstGeom prst="ellipse">
              <a:avLst/>
            </a:prstGeom>
            <a:noFill/>
            <a:ln w="127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b" anchorCtr="1">
              <a:normAutofit/>
            </a:bodyPr>
            <a:lstStyle/>
            <a:p>
              <a:pPr algn="ctr">
                <a:lnSpc>
                  <a:spcPct val="120000"/>
                </a:lnSpc>
                <a:defRPr/>
              </a:pPr>
              <a:endParaRPr lang="zh-CN" altLang="en-US" sz="1000" dirty="0">
                <a:solidFill>
                  <a:schemeClr val="tx1">
                    <a:lumMod val="65000"/>
                    <a:lumOff val="35000"/>
                  </a:schemeClr>
                </a:solidFill>
              </a:endParaRPr>
            </a:p>
          </p:txBody>
        </p:sp>
        <p:sp>
          <p:nvSpPr>
            <p:cNvPr id="7" name="Arc 4"/>
            <p:cNvSpPr/>
            <p:nvPr/>
          </p:nvSpPr>
          <p:spPr>
            <a:xfrm>
              <a:off x="5244994" y="2096852"/>
              <a:ext cx="1860636" cy="1860636"/>
            </a:xfrm>
            <a:prstGeom prst="arc">
              <a:avLst>
                <a:gd name="adj1" fmla="val 19348155"/>
                <a:gd name="adj2" fmla="val 8179524"/>
              </a:avLst>
            </a:prstGeom>
            <a:ln w="127000" cap="rnd">
              <a:solidFill>
                <a:srgbClr val="A72527"/>
              </a:solidFill>
              <a:round/>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31" name="椭圆 30"/>
            <p:cNvSpPr/>
            <p:nvPr/>
          </p:nvSpPr>
          <p:spPr>
            <a:xfrm>
              <a:off x="5513325" y="2365183"/>
              <a:ext cx="1323974" cy="1323974"/>
            </a:xfrm>
            <a:prstGeom prst="ellipse">
              <a:avLst/>
            </a:prstGeom>
            <a:blipFill>
              <a:blip r:embed="rId4"/>
              <a:srcRect/>
              <a:stretch>
                <a:fillRect l="-25537" r="-2505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8705032" y="2096852"/>
            <a:ext cx="1860636" cy="1860636"/>
            <a:chOff x="8705032" y="2096852"/>
            <a:chExt cx="1860636" cy="1860636"/>
          </a:xfrm>
        </p:grpSpPr>
        <p:sp>
          <p:nvSpPr>
            <p:cNvPr id="8" name="Oval 5"/>
            <p:cNvSpPr/>
            <p:nvPr/>
          </p:nvSpPr>
          <p:spPr>
            <a:xfrm>
              <a:off x="8705032" y="2096852"/>
              <a:ext cx="1860636" cy="1860636"/>
            </a:xfrm>
            <a:prstGeom prst="ellipse">
              <a:avLst/>
            </a:prstGeom>
            <a:noFill/>
            <a:ln w="127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b" anchorCtr="1">
              <a:normAutofit/>
            </a:bodyPr>
            <a:lstStyle/>
            <a:p>
              <a:pPr algn="ctr">
                <a:lnSpc>
                  <a:spcPct val="120000"/>
                </a:lnSpc>
                <a:defRPr/>
              </a:pPr>
              <a:endParaRPr lang="zh-CN" altLang="en-US" sz="1000" dirty="0">
                <a:solidFill>
                  <a:schemeClr val="tx1">
                    <a:lumMod val="65000"/>
                    <a:lumOff val="35000"/>
                  </a:schemeClr>
                </a:solidFill>
              </a:endParaRPr>
            </a:p>
          </p:txBody>
        </p:sp>
        <p:sp>
          <p:nvSpPr>
            <p:cNvPr id="9" name="Arc 6"/>
            <p:cNvSpPr/>
            <p:nvPr/>
          </p:nvSpPr>
          <p:spPr>
            <a:xfrm>
              <a:off x="8705032" y="2096852"/>
              <a:ext cx="1860636" cy="1860636"/>
            </a:xfrm>
            <a:prstGeom prst="arc">
              <a:avLst>
                <a:gd name="adj1" fmla="val 16200000"/>
                <a:gd name="adj2" fmla="val 898106"/>
              </a:avLst>
            </a:prstGeom>
            <a:ln w="127000" cap="rnd">
              <a:solidFill>
                <a:srgbClr val="A72527"/>
              </a:solidFill>
              <a:round/>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32" name="椭圆 31"/>
            <p:cNvSpPr/>
            <p:nvPr/>
          </p:nvSpPr>
          <p:spPr>
            <a:xfrm>
              <a:off x="8973362" y="2365183"/>
              <a:ext cx="1323974" cy="1323974"/>
            </a:xfrm>
            <a:prstGeom prst="ellipse">
              <a:avLst/>
            </a:prstGeom>
            <a:blipFill>
              <a:blip r:embed="rId5"/>
              <a:srcRect/>
              <a:stretch>
                <a:fillRect l="-25270" r="-2478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a:extLst>
              <a:ext uri="{FF2B5EF4-FFF2-40B4-BE49-F238E27FC236}">
                <a16:creationId xmlns="" xmlns:a16="http://schemas.microsoft.com/office/drawing/2014/main" id="{2A64F768-9073-4423-9031-927838E94D95}"/>
              </a:ext>
            </a:extLst>
          </p:cNvPr>
          <p:cNvSpPr txBox="1"/>
          <p:nvPr/>
        </p:nvSpPr>
        <p:spPr>
          <a:xfrm>
            <a:off x="419285" y="366875"/>
            <a:ext cx="923740"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bg1"/>
                </a:solidFill>
                <a:latin typeface="Century Gothic" panose="020B0502020202020204" pitchFamily="34" charset="0"/>
              </a:rPr>
              <a:t>05</a:t>
            </a:r>
            <a:endParaRPr lang="zh-CN" altLang="en-US" sz="4000" dirty="0">
              <a:solidFill>
                <a:schemeClr val="bg1"/>
              </a:solidFill>
              <a:latin typeface="Century Gothic" panose="020B0502020202020204" pitchFamily="34" charset="0"/>
            </a:endParaRPr>
          </a:p>
        </p:txBody>
      </p:sp>
      <p:grpSp>
        <p:nvGrpSpPr>
          <p:cNvPr id="36" name="组合 35">
            <a:extLst>
              <a:ext uri="{FF2B5EF4-FFF2-40B4-BE49-F238E27FC236}">
                <a16:creationId xmlns="" xmlns:a16="http://schemas.microsoft.com/office/drawing/2014/main" id="{F5466E11-EEE9-4C3B-B8B9-3BAD1899DA98}"/>
              </a:ext>
            </a:extLst>
          </p:cNvPr>
          <p:cNvGrpSpPr/>
          <p:nvPr/>
        </p:nvGrpSpPr>
        <p:grpSpPr>
          <a:xfrm>
            <a:off x="1473289" y="371367"/>
            <a:ext cx="4260761" cy="804130"/>
            <a:chOff x="7318011" y="1456480"/>
            <a:chExt cx="4260761" cy="804130"/>
          </a:xfrm>
        </p:grpSpPr>
        <p:sp>
          <p:nvSpPr>
            <p:cNvPr id="37" name="文本框 36">
              <a:extLst>
                <a:ext uri="{FF2B5EF4-FFF2-40B4-BE49-F238E27FC236}">
                  <a16:creationId xmlns="" xmlns:a16="http://schemas.microsoft.com/office/drawing/2014/main" id="{D0745CDF-C94C-48F5-89C4-788CE51B0E39}"/>
                </a:ext>
              </a:extLst>
            </p:cNvPr>
            <p:cNvSpPr txBox="1"/>
            <p:nvPr/>
          </p:nvSpPr>
          <p:spPr>
            <a:xfrm>
              <a:off x="7318011" y="145648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tx1">
                      <a:lumMod val="85000"/>
                      <a:lumOff val="15000"/>
                    </a:schemeClr>
                  </a:solidFill>
                </a:rPr>
                <a:t>资本融资</a:t>
              </a:r>
            </a:p>
          </p:txBody>
        </p:sp>
        <p:sp>
          <p:nvSpPr>
            <p:cNvPr id="38" name="文本框 37">
              <a:extLst>
                <a:ext uri="{FF2B5EF4-FFF2-40B4-BE49-F238E27FC236}">
                  <a16:creationId xmlns="" xmlns:a16="http://schemas.microsoft.com/office/drawing/2014/main" id="{2AED0AD1-F9CF-441F-9E38-EA6604239360}"/>
                </a:ext>
              </a:extLst>
            </p:cNvPr>
            <p:cNvSpPr txBox="1"/>
            <p:nvPr/>
          </p:nvSpPr>
          <p:spPr>
            <a:xfrm>
              <a:off x="7318011" y="1984059"/>
              <a:ext cx="4260761"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Century Gothic" panose="020B0502020202020204" pitchFamily="34" charset="0"/>
                  <a:ea typeface="+mj-ea"/>
                </a:rPr>
                <a:t>The user can demonstrate on a projector or computer</a:t>
              </a:r>
            </a:p>
          </p:txBody>
        </p:sp>
      </p:grpSp>
    </p:spTree>
    <p:extLst>
      <p:ext uri="{BB962C8B-B14F-4D97-AF65-F5344CB8AC3E}">
        <p14:creationId xmlns:p14="http://schemas.microsoft.com/office/powerpoint/2010/main" val="1110195242"/>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1000" fill="hold"/>
                                        <p:tgtEl>
                                          <p:spTgt spid="12"/>
                                        </p:tgtEl>
                                        <p:attrNameLst>
                                          <p:attrName>ppt_w</p:attrName>
                                        </p:attrNameLst>
                                      </p:cBhvr>
                                      <p:tavLst>
                                        <p:tav tm="0">
                                          <p:val>
                                            <p:fltVal val="0"/>
                                          </p:val>
                                        </p:tav>
                                        <p:tav tm="100000">
                                          <p:val>
                                            <p:strVal val="#ppt_w"/>
                                          </p:val>
                                        </p:tav>
                                      </p:tavLst>
                                    </p:anim>
                                    <p:anim calcmode="lin" valueType="num">
                                      <p:cBhvr>
                                        <p:cTn id="14" dur="1000" fill="hold"/>
                                        <p:tgtEl>
                                          <p:spTgt spid="12"/>
                                        </p:tgtEl>
                                        <p:attrNameLst>
                                          <p:attrName>ppt_h</p:attrName>
                                        </p:attrNameLst>
                                      </p:cBhvr>
                                      <p:tavLst>
                                        <p:tav tm="0">
                                          <p:val>
                                            <p:fltVal val="0"/>
                                          </p:val>
                                        </p:tav>
                                        <p:tav tm="100000">
                                          <p:val>
                                            <p:strVal val="#ppt_h"/>
                                          </p:val>
                                        </p:tav>
                                      </p:tavLst>
                                    </p:anim>
                                    <p:anim calcmode="lin" valueType="num">
                                      <p:cBhvr>
                                        <p:cTn id="15" dur="1000" fill="hold"/>
                                        <p:tgtEl>
                                          <p:spTgt spid="12"/>
                                        </p:tgtEl>
                                        <p:attrNameLst>
                                          <p:attrName>style.rotation</p:attrName>
                                        </p:attrNameLst>
                                      </p:cBhvr>
                                      <p:tavLst>
                                        <p:tav tm="0">
                                          <p:val>
                                            <p:fltVal val="90"/>
                                          </p:val>
                                        </p:tav>
                                        <p:tav tm="100000">
                                          <p:val>
                                            <p:fltVal val="0"/>
                                          </p:val>
                                        </p:tav>
                                      </p:tavLst>
                                    </p:anim>
                                    <p:animEffect transition="in" filter="fade">
                                      <p:cBhvr>
                                        <p:cTn id="16" dur="1000"/>
                                        <p:tgtEl>
                                          <p:spTgt spid="12"/>
                                        </p:tgtEl>
                                      </p:cBhvr>
                                    </p:animEffect>
                                  </p:childTnLst>
                                </p:cTn>
                              </p:par>
                              <p:par>
                                <p:cTn id="17" presetID="31"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1000" fill="hold"/>
                                        <p:tgtEl>
                                          <p:spTgt spid="13"/>
                                        </p:tgtEl>
                                        <p:attrNameLst>
                                          <p:attrName>ppt_w</p:attrName>
                                        </p:attrNameLst>
                                      </p:cBhvr>
                                      <p:tavLst>
                                        <p:tav tm="0">
                                          <p:val>
                                            <p:fltVal val="0"/>
                                          </p:val>
                                        </p:tav>
                                        <p:tav tm="100000">
                                          <p:val>
                                            <p:strVal val="#ppt_w"/>
                                          </p:val>
                                        </p:tav>
                                      </p:tavLst>
                                    </p:anim>
                                    <p:anim calcmode="lin" valueType="num">
                                      <p:cBhvr>
                                        <p:cTn id="20" dur="1000" fill="hold"/>
                                        <p:tgtEl>
                                          <p:spTgt spid="13"/>
                                        </p:tgtEl>
                                        <p:attrNameLst>
                                          <p:attrName>ppt_h</p:attrName>
                                        </p:attrNameLst>
                                      </p:cBhvr>
                                      <p:tavLst>
                                        <p:tav tm="0">
                                          <p:val>
                                            <p:fltVal val="0"/>
                                          </p:val>
                                        </p:tav>
                                        <p:tav tm="100000">
                                          <p:val>
                                            <p:strVal val="#ppt_h"/>
                                          </p:val>
                                        </p:tav>
                                      </p:tavLst>
                                    </p:anim>
                                    <p:anim calcmode="lin" valueType="num">
                                      <p:cBhvr>
                                        <p:cTn id="21" dur="1000" fill="hold"/>
                                        <p:tgtEl>
                                          <p:spTgt spid="13"/>
                                        </p:tgtEl>
                                        <p:attrNameLst>
                                          <p:attrName>style.rotation</p:attrName>
                                        </p:attrNameLst>
                                      </p:cBhvr>
                                      <p:tavLst>
                                        <p:tav tm="0">
                                          <p:val>
                                            <p:fltVal val="90"/>
                                          </p:val>
                                        </p:tav>
                                        <p:tav tm="100000">
                                          <p:val>
                                            <p:fltVal val="0"/>
                                          </p:val>
                                        </p:tav>
                                      </p:tavLst>
                                    </p:anim>
                                    <p:animEffect transition="in" filter="fade">
                                      <p:cBhvr>
                                        <p:cTn id="22" dur="1000"/>
                                        <p:tgtEl>
                                          <p:spTgt spid="13"/>
                                        </p:tgtEl>
                                      </p:cBhvr>
                                    </p:animEffect>
                                  </p:childTnLst>
                                </p:cTn>
                              </p:par>
                            </p:childTnLst>
                          </p:cTn>
                        </p:par>
                        <p:par>
                          <p:cTn id="23" fill="hold">
                            <p:stCondLst>
                              <p:cond delay="1000"/>
                            </p:stCondLst>
                            <p:childTnLst>
                              <p:par>
                                <p:cTn id="24" presetID="22" presetClass="entr" presetSubtype="8"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par>
                                <p:cTn id="27" presetID="22" presetClass="entr" presetSubtype="8"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par>
                          <p:cTn id="30" fill="hold">
                            <p:stCondLst>
                              <p:cond delay="1500"/>
                            </p:stCondLst>
                            <p:childTnLst>
                              <p:par>
                                <p:cTn id="31" presetID="42" presetClass="entr" presetSubtype="0"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anim calcmode="lin" valueType="num">
                                      <p:cBhvr>
                                        <p:cTn id="34" dur="1000" fill="hold"/>
                                        <p:tgtEl>
                                          <p:spTgt spid="16"/>
                                        </p:tgtEl>
                                        <p:attrNameLst>
                                          <p:attrName>ppt_x</p:attrName>
                                        </p:attrNameLst>
                                      </p:cBhvr>
                                      <p:tavLst>
                                        <p:tav tm="0">
                                          <p:val>
                                            <p:strVal val="#ppt_x"/>
                                          </p:val>
                                        </p:tav>
                                        <p:tav tm="100000">
                                          <p:val>
                                            <p:strVal val="#ppt_x"/>
                                          </p:val>
                                        </p:tav>
                                      </p:tavLst>
                                    </p:anim>
                                    <p:anim calcmode="lin" valueType="num">
                                      <p:cBhvr>
                                        <p:cTn id="35" dur="1000" fill="hold"/>
                                        <p:tgtEl>
                                          <p:spTgt spid="16"/>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50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1000"/>
                                        <p:tgtEl>
                                          <p:spTgt spid="19"/>
                                        </p:tgtEl>
                                      </p:cBhvr>
                                    </p:animEffect>
                                    <p:anim calcmode="lin" valueType="num">
                                      <p:cBhvr>
                                        <p:cTn id="39" dur="1000" fill="hold"/>
                                        <p:tgtEl>
                                          <p:spTgt spid="19"/>
                                        </p:tgtEl>
                                        <p:attrNameLst>
                                          <p:attrName>ppt_x</p:attrName>
                                        </p:attrNameLst>
                                      </p:cBhvr>
                                      <p:tavLst>
                                        <p:tav tm="0">
                                          <p:val>
                                            <p:strVal val="#ppt_x"/>
                                          </p:val>
                                        </p:tav>
                                        <p:tav tm="100000">
                                          <p:val>
                                            <p:strVal val="#ppt_x"/>
                                          </p:val>
                                        </p:tav>
                                      </p:tavLst>
                                    </p:anim>
                                    <p:anim calcmode="lin" valueType="num">
                                      <p:cBhvr>
                                        <p:cTn id="40" dur="1000" fill="hold"/>
                                        <p:tgtEl>
                                          <p:spTgt spid="19"/>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100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1000"/>
                                        <p:tgtEl>
                                          <p:spTgt spid="22"/>
                                        </p:tgtEl>
                                      </p:cBhvr>
                                    </p:animEffect>
                                    <p:anim calcmode="lin" valueType="num">
                                      <p:cBhvr>
                                        <p:cTn id="44" dur="1000" fill="hold"/>
                                        <p:tgtEl>
                                          <p:spTgt spid="22"/>
                                        </p:tgtEl>
                                        <p:attrNameLst>
                                          <p:attrName>ppt_x</p:attrName>
                                        </p:attrNameLst>
                                      </p:cBhvr>
                                      <p:tavLst>
                                        <p:tav tm="0">
                                          <p:val>
                                            <p:strVal val="#ppt_x"/>
                                          </p:val>
                                        </p:tav>
                                        <p:tav tm="100000">
                                          <p:val>
                                            <p:strVal val="#ppt_x"/>
                                          </p:val>
                                        </p:tav>
                                      </p:tavLst>
                                    </p:anim>
                                    <p:anim calcmode="lin" valueType="num">
                                      <p:cBhvr>
                                        <p:cTn id="4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 name="组合 98"/>
          <p:cNvGrpSpPr/>
          <p:nvPr/>
        </p:nvGrpSpPr>
        <p:grpSpPr>
          <a:xfrm>
            <a:off x="1088571" y="2343354"/>
            <a:ext cx="4833257" cy="3044418"/>
            <a:chOff x="1262743" y="1828800"/>
            <a:chExt cx="5631543" cy="3547250"/>
          </a:xfrm>
        </p:grpSpPr>
        <p:sp>
          <p:nvSpPr>
            <p:cNvPr id="17" name="Rectangle: Rounded Corners 1"/>
            <p:cNvSpPr/>
            <p:nvPr/>
          </p:nvSpPr>
          <p:spPr bwMode="auto">
            <a:xfrm>
              <a:off x="1262743" y="4747204"/>
              <a:ext cx="5631542" cy="628846"/>
            </a:xfrm>
            <a:prstGeom prst="roundRect">
              <a:avLst>
                <a:gd name="adj" fmla="val 0"/>
              </a:avLst>
            </a:prstGeom>
            <a:solidFill>
              <a:srgbClr val="A7252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sp>
          <p:nvSpPr>
            <p:cNvPr id="2" name="矩形 1"/>
            <p:cNvSpPr/>
            <p:nvPr/>
          </p:nvSpPr>
          <p:spPr>
            <a:xfrm>
              <a:off x="1262743" y="1828800"/>
              <a:ext cx="5631543" cy="3547250"/>
            </a:xfrm>
            <a:prstGeom prst="rect">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Shape 5"/>
            <p:cNvSpPr/>
            <p:nvPr/>
          </p:nvSpPr>
          <p:spPr>
            <a:xfrm>
              <a:off x="1590073" y="2289760"/>
              <a:ext cx="4976883" cy="1902123"/>
            </a:xfrm>
            <a:custGeom>
              <a:avLst/>
              <a:gdLst/>
              <a:ahLst/>
              <a:cxnLst>
                <a:cxn ang="0">
                  <a:pos x="wd2" y="hd2"/>
                </a:cxn>
                <a:cxn ang="5400000">
                  <a:pos x="wd2" y="hd2"/>
                </a:cxn>
                <a:cxn ang="10800000">
                  <a:pos x="wd2" y="hd2"/>
                </a:cxn>
                <a:cxn ang="16200000">
                  <a:pos x="wd2" y="hd2"/>
                </a:cxn>
              </a:cxnLst>
              <a:rect l="0" t="0" r="r" b="b"/>
              <a:pathLst>
                <a:path w="21600" h="21600" extrusionOk="0">
                  <a:moveTo>
                    <a:pt x="21600" y="685"/>
                  </a:moveTo>
                  <a:cubicBezTo>
                    <a:pt x="21600" y="308"/>
                    <a:pt x="21474" y="0"/>
                    <a:pt x="21321" y="0"/>
                  </a:cubicBezTo>
                  <a:lnTo>
                    <a:pt x="279" y="0"/>
                  </a:lnTo>
                  <a:cubicBezTo>
                    <a:pt x="125" y="0"/>
                    <a:pt x="0" y="308"/>
                    <a:pt x="0" y="685"/>
                  </a:cubicBezTo>
                  <a:lnTo>
                    <a:pt x="0" y="20915"/>
                  </a:lnTo>
                  <a:cubicBezTo>
                    <a:pt x="0" y="21291"/>
                    <a:pt x="125" y="21600"/>
                    <a:pt x="279" y="21600"/>
                  </a:cubicBezTo>
                  <a:lnTo>
                    <a:pt x="21321" y="21600"/>
                  </a:lnTo>
                  <a:cubicBezTo>
                    <a:pt x="21474" y="21600"/>
                    <a:pt x="21600" y="21291"/>
                    <a:pt x="21600" y="20915"/>
                  </a:cubicBezTo>
                  <a:cubicBezTo>
                    <a:pt x="21600" y="20915"/>
                    <a:pt x="21600" y="685"/>
                    <a:pt x="21600" y="685"/>
                  </a:cubicBezTo>
                  <a:close/>
                </a:path>
              </a:pathLst>
            </a:custGeom>
            <a:solidFill>
              <a:srgbClr val="404040"/>
            </a:solidFill>
            <a:ln w="12700">
              <a:miter lim="400000"/>
            </a:ln>
          </p:spPr>
          <p:txBody>
            <a:bodyPr anchor="ctr"/>
            <a:lstStyle/>
            <a:p>
              <a:pPr algn="ctr"/>
              <a:endParaRPr/>
            </a:p>
          </p:txBody>
        </p:sp>
        <p:grpSp>
          <p:nvGrpSpPr>
            <p:cNvPr id="14" name="Group 6"/>
            <p:cNvGrpSpPr/>
            <p:nvPr/>
          </p:nvGrpSpPr>
          <p:grpSpPr>
            <a:xfrm>
              <a:off x="1718238" y="2441955"/>
              <a:ext cx="4724657" cy="1634217"/>
              <a:chOff x="0" y="0"/>
              <a:chExt cx="9044298" cy="3128343"/>
            </a:xfrm>
          </p:grpSpPr>
          <p:sp>
            <p:nvSpPr>
              <p:cNvPr id="18" name="Freeform: Shape 7"/>
              <p:cNvSpPr/>
              <p:nvPr/>
            </p:nvSpPr>
            <p:spPr>
              <a:xfrm>
                <a:off x="0" y="0"/>
                <a:ext cx="518538" cy="518455"/>
              </a:xfrm>
              <a:custGeom>
                <a:avLst/>
                <a:gdLst/>
                <a:ahLst/>
                <a:cxnLst>
                  <a:cxn ang="0">
                    <a:pos x="wd2" y="hd2"/>
                  </a:cxn>
                  <a:cxn ang="5400000">
                    <a:pos x="wd2" y="hd2"/>
                  </a:cxn>
                  <a:cxn ang="10800000">
                    <a:pos x="wd2" y="hd2"/>
                  </a:cxn>
                  <a:cxn ang="16200000">
                    <a:pos x="wd2" y="hd2"/>
                  </a:cxn>
                </a:cxnLst>
                <a:rect l="0" t="0" r="r" b="b"/>
                <a:pathLst>
                  <a:path w="21600" h="21600" extrusionOk="0">
                    <a:moveTo>
                      <a:pt x="21600" y="20349"/>
                    </a:moveTo>
                    <a:cubicBezTo>
                      <a:pt x="21600" y="21039"/>
                      <a:pt x="21040" y="21600"/>
                      <a:pt x="20352" y="21600"/>
                    </a:cubicBezTo>
                    <a:lnTo>
                      <a:pt x="1250" y="21600"/>
                    </a:lnTo>
                    <a:cubicBezTo>
                      <a:pt x="560" y="21600"/>
                      <a:pt x="0" y="21039"/>
                      <a:pt x="0" y="20349"/>
                    </a:cubicBezTo>
                    <a:lnTo>
                      <a:pt x="0" y="1251"/>
                    </a:lnTo>
                    <a:cubicBezTo>
                      <a:pt x="0" y="560"/>
                      <a:pt x="560" y="0"/>
                      <a:pt x="1250" y="0"/>
                    </a:cubicBezTo>
                    <a:lnTo>
                      <a:pt x="20352" y="0"/>
                    </a:lnTo>
                    <a:cubicBezTo>
                      <a:pt x="21040" y="0"/>
                      <a:pt x="21600" y="560"/>
                      <a:pt x="21600" y="1251"/>
                    </a:cubicBezTo>
                    <a:cubicBezTo>
                      <a:pt x="21600" y="1251"/>
                      <a:pt x="21600" y="20349"/>
                      <a:pt x="21600" y="20349"/>
                    </a:cubicBezTo>
                    <a:close/>
                  </a:path>
                </a:pathLst>
              </a:custGeom>
              <a:solidFill>
                <a:srgbClr val="FFFFFF"/>
              </a:solidFill>
              <a:ln w="12700" cap="flat">
                <a:noFill/>
                <a:miter lim="400000"/>
              </a:ln>
              <a:effectLst/>
            </p:spPr>
            <p:txBody>
              <a:bodyPr anchor="ctr"/>
              <a:lstStyle/>
              <a:p>
                <a:pPr algn="ctr"/>
                <a:endParaRPr/>
              </a:p>
            </p:txBody>
          </p:sp>
          <p:sp>
            <p:nvSpPr>
              <p:cNvPr id="19" name="Freeform: Shape 8"/>
              <p:cNvSpPr/>
              <p:nvPr/>
            </p:nvSpPr>
            <p:spPr>
              <a:xfrm>
                <a:off x="950702" y="628690"/>
                <a:ext cx="518382" cy="518546"/>
              </a:xfrm>
              <a:custGeom>
                <a:avLst/>
                <a:gdLst/>
                <a:ahLst/>
                <a:cxnLst>
                  <a:cxn ang="0">
                    <a:pos x="wd2" y="hd2"/>
                  </a:cxn>
                  <a:cxn ang="5400000">
                    <a:pos x="wd2" y="hd2"/>
                  </a:cxn>
                  <a:cxn ang="10800000">
                    <a:pos x="wd2" y="hd2"/>
                  </a:cxn>
                  <a:cxn ang="16200000">
                    <a:pos x="wd2" y="hd2"/>
                  </a:cxn>
                </a:cxnLst>
                <a:rect l="0" t="0" r="r" b="b"/>
                <a:pathLst>
                  <a:path w="21600" h="21600" extrusionOk="0">
                    <a:moveTo>
                      <a:pt x="21600" y="20344"/>
                    </a:moveTo>
                    <a:cubicBezTo>
                      <a:pt x="21600" y="21038"/>
                      <a:pt x="21048" y="21600"/>
                      <a:pt x="20351" y="21600"/>
                    </a:cubicBezTo>
                    <a:lnTo>
                      <a:pt x="1244" y="21600"/>
                    </a:lnTo>
                    <a:cubicBezTo>
                      <a:pt x="554" y="21600"/>
                      <a:pt x="0" y="21038"/>
                      <a:pt x="0" y="20344"/>
                    </a:cubicBezTo>
                    <a:lnTo>
                      <a:pt x="0" y="1241"/>
                    </a:lnTo>
                    <a:cubicBezTo>
                      <a:pt x="0" y="563"/>
                      <a:pt x="554" y="0"/>
                      <a:pt x="1244" y="0"/>
                    </a:cubicBezTo>
                    <a:lnTo>
                      <a:pt x="20351" y="0"/>
                    </a:lnTo>
                    <a:cubicBezTo>
                      <a:pt x="21048" y="0"/>
                      <a:pt x="21600" y="563"/>
                      <a:pt x="21600" y="1241"/>
                    </a:cubicBezTo>
                    <a:cubicBezTo>
                      <a:pt x="21600" y="1241"/>
                      <a:pt x="21600" y="20344"/>
                      <a:pt x="21600" y="20344"/>
                    </a:cubicBezTo>
                    <a:close/>
                  </a:path>
                </a:pathLst>
              </a:custGeom>
              <a:solidFill>
                <a:srgbClr val="FFFFFF"/>
              </a:solidFill>
              <a:ln w="12700" cap="flat">
                <a:noFill/>
                <a:miter lim="400000"/>
              </a:ln>
              <a:effectLst/>
            </p:spPr>
            <p:txBody>
              <a:bodyPr anchor="ctr"/>
              <a:lstStyle/>
              <a:p>
                <a:pPr algn="ctr"/>
                <a:endParaRPr/>
              </a:p>
            </p:txBody>
          </p:sp>
          <p:sp>
            <p:nvSpPr>
              <p:cNvPr id="20" name="Freeform: Shape 9"/>
              <p:cNvSpPr/>
              <p:nvPr/>
            </p:nvSpPr>
            <p:spPr>
              <a:xfrm>
                <a:off x="1088707" y="1257380"/>
                <a:ext cx="518576" cy="518248"/>
              </a:xfrm>
              <a:custGeom>
                <a:avLst/>
                <a:gdLst/>
                <a:ahLst/>
                <a:cxnLst>
                  <a:cxn ang="0">
                    <a:pos x="wd2" y="hd2"/>
                  </a:cxn>
                  <a:cxn ang="5400000">
                    <a:pos x="wd2" y="hd2"/>
                  </a:cxn>
                  <a:cxn ang="10800000">
                    <a:pos x="wd2" y="hd2"/>
                  </a:cxn>
                  <a:cxn ang="16200000">
                    <a:pos x="wd2" y="hd2"/>
                  </a:cxn>
                </a:cxnLst>
                <a:rect l="0" t="0" r="r" b="b"/>
                <a:pathLst>
                  <a:path w="21600" h="21600" extrusionOk="0">
                    <a:moveTo>
                      <a:pt x="21600" y="20356"/>
                    </a:moveTo>
                    <a:cubicBezTo>
                      <a:pt x="21600" y="21049"/>
                      <a:pt x="21040" y="21600"/>
                      <a:pt x="20352" y="21600"/>
                    </a:cubicBezTo>
                    <a:lnTo>
                      <a:pt x="1249" y="21600"/>
                    </a:lnTo>
                    <a:cubicBezTo>
                      <a:pt x="571" y="21600"/>
                      <a:pt x="0" y="21049"/>
                      <a:pt x="0" y="20356"/>
                    </a:cubicBezTo>
                    <a:lnTo>
                      <a:pt x="0" y="1238"/>
                    </a:lnTo>
                    <a:cubicBezTo>
                      <a:pt x="0" y="561"/>
                      <a:pt x="571" y="0"/>
                      <a:pt x="1249" y="0"/>
                    </a:cubicBezTo>
                    <a:lnTo>
                      <a:pt x="20352" y="0"/>
                    </a:lnTo>
                    <a:cubicBezTo>
                      <a:pt x="21040" y="0"/>
                      <a:pt x="21600" y="561"/>
                      <a:pt x="21600" y="1238"/>
                    </a:cubicBezTo>
                    <a:cubicBezTo>
                      <a:pt x="21600" y="1238"/>
                      <a:pt x="21600" y="20356"/>
                      <a:pt x="21600" y="20356"/>
                    </a:cubicBezTo>
                    <a:close/>
                  </a:path>
                </a:pathLst>
              </a:custGeom>
              <a:solidFill>
                <a:srgbClr val="FFFFFF"/>
              </a:solidFill>
              <a:ln w="12700" cap="flat">
                <a:noFill/>
                <a:miter lim="400000"/>
              </a:ln>
              <a:effectLst/>
            </p:spPr>
            <p:txBody>
              <a:bodyPr anchor="ctr"/>
              <a:lstStyle/>
              <a:p>
                <a:pPr algn="ctr"/>
                <a:endParaRPr/>
              </a:p>
            </p:txBody>
          </p:sp>
          <p:sp>
            <p:nvSpPr>
              <p:cNvPr id="21" name="Freeform: Shape 10"/>
              <p:cNvSpPr/>
              <p:nvPr/>
            </p:nvSpPr>
            <p:spPr>
              <a:xfrm>
                <a:off x="782029" y="1901405"/>
                <a:ext cx="518336" cy="518494"/>
              </a:xfrm>
              <a:custGeom>
                <a:avLst/>
                <a:gdLst/>
                <a:ahLst/>
                <a:cxnLst>
                  <a:cxn ang="0">
                    <a:pos x="wd2" y="hd2"/>
                  </a:cxn>
                  <a:cxn ang="5400000">
                    <a:pos x="wd2" y="hd2"/>
                  </a:cxn>
                  <a:cxn ang="10800000">
                    <a:pos x="wd2" y="hd2"/>
                  </a:cxn>
                  <a:cxn ang="16200000">
                    <a:pos x="wd2" y="hd2"/>
                  </a:cxn>
                </a:cxnLst>
                <a:rect l="0" t="0" r="r" b="b"/>
                <a:pathLst>
                  <a:path w="21600" h="21600" extrusionOk="0">
                    <a:moveTo>
                      <a:pt x="21600" y="20352"/>
                    </a:moveTo>
                    <a:cubicBezTo>
                      <a:pt x="21600" y="21036"/>
                      <a:pt x="21040" y="21600"/>
                      <a:pt x="20356" y="21600"/>
                    </a:cubicBezTo>
                    <a:lnTo>
                      <a:pt x="1246" y="21600"/>
                    </a:lnTo>
                    <a:cubicBezTo>
                      <a:pt x="564" y="21600"/>
                      <a:pt x="0" y="21036"/>
                      <a:pt x="0" y="20352"/>
                    </a:cubicBezTo>
                    <a:lnTo>
                      <a:pt x="0" y="1250"/>
                    </a:lnTo>
                    <a:cubicBezTo>
                      <a:pt x="0" y="566"/>
                      <a:pt x="564" y="0"/>
                      <a:pt x="1246" y="0"/>
                    </a:cubicBezTo>
                    <a:lnTo>
                      <a:pt x="20356" y="0"/>
                    </a:lnTo>
                    <a:cubicBezTo>
                      <a:pt x="21040" y="0"/>
                      <a:pt x="21600" y="566"/>
                      <a:pt x="21600" y="1250"/>
                    </a:cubicBezTo>
                    <a:cubicBezTo>
                      <a:pt x="21600" y="1250"/>
                      <a:pt x="21600" y="20352"/>
                      <a:pt x="21600" y="20352"/>
                    </a:cubicBezTo>
                    <a:close/>
                  </a:path>
                </a:pathLst>
              </a:custGeom>
              <a:solidFill>
                <a:srgbClr val="FFFFFF"/>
              </a:solidFill>
              <a:ln w="12700" cap="flat">
                <a:noFill/>
                <a:miter lim="400000"/>
              </a:ln>
              <a:effectLst/>
            </p:spPr>
            <p:txBody>
              <a:bodyPr anchor="ctr"/>
              <a:lstStyle/>
              <a:p>
                <a:pPr algn="ctr"/>
                <a:endParaRPr/>
              </a:p>
            </p:txBody>
          </p:sp>
          <p:sp>
            <p:nvSpPr>
              <p:cNvPr id="22" name="Freeform: Shape 11"/>
              <p:cNvSpPr/>
              <p:nvPr/>
            </p:nvSpPr>
            <p:spPr>
              <a:xfrm>
                <a:off x="0" y="2530095"/>
                <a:ext cx="518538" cy="598248"/>
              </a:xfrm>
              <a:custGeom>
                <a:avLst/>
                <a:gdLst/>
                <a:ahLst/>
                <a:cxnLst>
                  <a:cxn ang="0">
                    <a:pos x="wd2" y="hd2"/>
                  </a:cxn>
                  <a:cxn ang="5400000">
                    <a:pos x="wd2" y="hd2"/>
                  </a:cxn>
                  <a:cxn ang="10800000">
                    <a:pos x="wd2" y="hd2"/>
                  </a:cxn>
                  <a:cxn ang="16200000">
                    <a:pos x="wd2" y="hd2"/>
                  </a:cxn>
                </a:cxnLst>
                <a:rect l="0" t="0" r="r" b="b"/>
                <a:pathLst>
                  <a:path w="21600" h="21600" extrusionOk="0">
                    <a:moveTo>
                      <a:pt x="21600" y="20518"/>
                    </a:moveTo>
                    <a:cubicBezTo>
                      <a:pt x="21600" y="21116"/>
                      <a:pt x="21040" y="21600"/>
                      <a:pt x="20352" y="21600"/>
                    </a:cubicBezTo>
                    <a:lnTo>
                      <a:pt x="1250" y="21600"/>
                    </a:lnTo>
                    <a:cubicBezTo>
                      <a:pt x="560" y="21600"/>
                      <a:pt x="0" y="21116"/>
                      <a:pt x="0" y="20518"/>
                    </a:cubicBezTo>
                    <a:lnTo>
                      <a:pt x="0" y="1081"/>
                    </a:lnTo>
                    <a:cubicBezTo>
                      <a:pt x="0" y="496"/>
                      <a:pt x="560" y="0"/>
                      <a:pt x="1250" y="0"/>
                    </a:cubicBezTo>
                    <a:lnTo>
                      <a:pt x="20352" y="0"/>
                    </a:lnTo>
                    <a:cubicBezTo>
                      <a:pt x="21040" y="0"/>
                      <a:pt x="21600" y="496"/>
                      <a:pt x="21600" y="1081"/>
                    </a:cubicBezTo>
                    <a:cubicBezTo>
                      <a:pt x="21600" y="1081"/>
                      <a:pt x="21600" y="20518"/>
                      <a:pt x="21600" y="20518"/>
                    </a:cubicBezTo>
                    <a:close/>
                  </a:path>
                </a:pathLst>
              </a:custGeom>
              <a:solidFill>
                <a:srgbClr val="FFFFFF"/>
              </a:solidFill>
              <a:ln w="12700" cap="flat">
                <a:noFill/>
                <a:miter lim="400000"/>
              </a:ln>
              <a:effectLst/>
            </p:spPr>
            <p:txBody>
              <a:bodyPr anchor="ctr"/>
              <a:lstStyle/>
              <a:p>
                <a:pPr algn="ctr"/>
                <a:endParaRPr/>
              </a:p>
            </p:txBody>
          </p:sp>
          <p:sp>
            <p:nvSpPr>
              <p:cNvPr id="23" name="Freeform: Shape 12"/>
              <p:cNvSpPr/>
              <p:nvPr/>
            </p:nvSpPr>
            <p:spPr>
              <a:xfrm>
                <a:off x="628690" y="2530095"/>
                <a:ext cx="518292" cy="598248"/>
              </a:xfrm>
              <a:custGeom>
                <a:avLst/>
                <a:gdLst/>
                <a:ahLst/>
                <a:cxnLst>
                  <a:cxn ang="0">
                    <a:pos x="wd2" y="hd2"/>
                  </a:cxn>
                  <a:cxn ang="5400000">
                    <a:pos x="wd2" y="hd2"/>
                  </a:cxn>
                  <a:cxn ang="10800000">
                    <a:pos x="wd2" y="hd2"/>
                  </a:cxn>
                  <a:cxn ang="16200000">
                    <a:pos x="wd2" y="hd2"/>
                  </a:cxn>
                </a:cxnLst>
                <a:rect l="0" t="0" r="r" b="b"/>
                <a:pathLst>
                  <a:path w="21600" h="21600" extrusionOk="0">
                    <a:moveTo>
                      <a:pt x="21600" y="20518"/>
                    </a:moveTo>
                    <a:cubicBezTo>
                      <a:pt x="21600" y="21116"/>
                      <a:pt x="21042" y="21600"/>
                      <a:pt x="20350" y="21600"/>
                    </a:cubicBezTo>
                    <a:lnTo>
                      <a:pt x="1247" y="21600"/>
                    </a:lnTo>
                    <a:cubicBezTo>
                      <a:pt x="563" y="21600"/>
                      <a:pt x="0" y="21116"/>
                      <a:pt x="0" y="20518"/>
                    </a:cubicBezTo>
                    <a:lnTo>
                      <a:pt x="0" y="1081"/>
                    </a:lnTo>
                    <a:cubicBezTo>
                      <a:pt x="0" y="496"/>
                      <a:pt x="563" y="0"/>
                      <a:pt x="1247" y="0"/>
                    </a:cubicBezTo>
                    <a:lnTo>
                      <a:pt x="20350" y="0"/>
                    </a:lnTo>
                    <a:cubicBezTo>
                      <a:pt x="21042" y="0"/>
                      <a:pt x="21600" y="496"/>
                      <a:pt x="21600" y="1081"/>
                    </a:cubicBezTo>
                    <a:cubicBezTo>
                      <a:pt x="21600" y="1081"/>
                      <a:pt x="21600" y="20518"/>
                      <a:pt x="21600" y="20518"/>
                    </a:cubicBezTo>
                    <a:close/>
                  </a:path>
                </a:pathLst>
              </a:custGeom>
              <a:solidFill>
                <a:srgbClr val="FFFFFF"/>
              </a:solidFill>
              <a:ln w="12700" cap="flat">
                <a:noFill/>
                <a:miter lim="400000"/>
              </a:ln>
              <a:effectLst/>
            </p:spPr>
            <p:txBody>
              <a:bodyPr anchor="ctr"/>
              <a:lstStyle/>
              <a:p>
                <a:pPr algn="ctr"/>
                <a:endParaRPr/>
              </a:p>
            </p:txBody>
          </p:sp>
          <p:sp>
            <p:nvSpPr>
              <p:cNvPr id="24" name="Freeform: Shape 13"/>
              <p:cNvSpPr/>
              <p:nvPr/>
            </p:nvSpPr>
            <p:spPr>
              <a:xfrm>
                <a:off x="1257380" y="2530095"/>
                <a:ext cx="518554" cy="598248"/>
              </a:xfrm>
              <a:custGeom>
                <a:avLst/>
                <a:gdLst/>
                <a:ahLst/>
                <a:cxnLst>
                  <a:cxn ang="0">
                    <a:pos x="wd2" y="hd2"/>
                  </a:cxn>
                  <a:cxn ang="5400000">
                    <a:pos x="wd2" y="hd2"/>
                  </a:cxn>
                  <a:cxn ang="10800000">
                    <a:pos x="wd2" y="hd2"/>
                  </a:cxn>
                  <a:cxn ang="16200000">
                    <a:pos x="wd2" y="hd2"/>
                  </a:cxn>
                </a:cxnLst>
                <a:rect l="0" t="0" r="r" b="b"/>
                <a:pathLst>
                  <a:path w="21600" h="21600" extrusionOk="0">
                    <a:moveTo>
                      <a:pt x="21600" y="20518"/>
                    </a:moveTo>
                    <a:cubicBezTo>
                      <a:pt x="21600" y="21116"/>
                      <a:pt x="21036" y="21600"/>
                      <a:pt x="20348" y="21600"/>
                    </a:cubicBezTo>
                    <a:lnTo>
                      <a:pt x="1246" y="21600"/>
                    </a:lnTo>
                    <a:cubicBezTo>
                      <a:pt x="560" y="21600"/>
                      <a:pt x="0" y="21116"/>
                      <a:pt x="0" y="20518"/>
                    </a:cubicBezTo>
                    <a:lnTo>
                      <a:pt x="0" y="1081"/>
                    </a:lnTo>
                    <a:cubicBezTo>
                      <a:pt x="0" y="496"/>
                      <a:pt x="560" y="0"/>
                      <a:pt x="1246" y="0"/>
                    </a:cubicBezTo>
                    <a:lnTo>
                      <a:pt x="20348" y="0"/>
                    </a:lnTo>
                    <a:cubicBezTo>
                      <a:pt x="21036" y="0"/>
                      <a:pt x="21600" y="496"/>
                      <a:pt x="21600" y="1081"/>
                    </a:cubicBezTo>
                    <a:cubicBezTo>
                      <a:pt x="21600" y="1081"/>
                      <a:pt x="21600" y="20518"/>
                      <a:pt x="21600" y="20518"/>
                    </a:cubicBezTo>
                    <a:close/>
                  </a:path>
                </a:pathLst>
              </a:custGeom>
              <a:solidFill>
                <a:srgbClr val="FFFFFF"/>
              </a:solidFill>
              <a:ln w="12700" cap="flat">
                <a:noFill/>
                <a:miter lim="400000"/>
              </a:ln>
              <a:effectLst/>
            </p:spPr>
            <p:txBody>
              <a:bodyPr anchor="ctr"/>
              <a:lstStyle/>
              <a:p>
                <a:pPr algn="ctr"/>
                <a:endParaRPr/>
              </a:p>
            </p:txBody>
          </p:sp>
          <p:sp>
            <p:nvSpPr>
              <p:cNvPr id="25" name="Freeform: Shape 14"/>
              <p:cNvSpPr/>
              <p:nvPr/>
            </p:nvSpPr>
            <p:spPr>
              <a:xfrm>
                <a:off x="6639584" y="2530095"/>
                <a:ext cx="518703" cy="598248"/>
              </a:xfrm>
              <a:custGeom>
                <a:avLst/>
                <a:gdLst/>
                <a:ahLst/>
                <a:cxnLst>
                  <a:cxn ang="0">
                    <a:pos x="wd2" y="hd2"/>
                  </a:cxn>
                  <a:cxn ang="5400000">
                    <a:pos x="wd2" y="hd2"/>
                  </a:cxn>
                  <a:cxn ang="10800000">
                    <a:pos x="wd2" y="hd2"/>
                  </a:cxn>
                  <a:cxn ang="16200000">
                    <a:pos x="wd2" y="hd2"/>
                  </a:cxn>
                </a:cxnLst>
                <a:rect l="0" t="0" r="r" b="b"/>
                <a:pathLst>
                  <a:path w="21600" h="21600" extrusionOk="0">
                    <a:moveTo>
                      <a:pt x="21600" y="20518"/>
                    </a:moveTo>
                    <a:cubicBezTo>
                      <a:pt x="21600" y="21116"/>
                      <a:pt x="21028" y="21600"/>
                      <a:pt x="20343" y="21600"/>
                    </a:cubicBezTo>
                    <a:lnTo>
                      <a:pt x="1244" y="21600"/>
                    </a:lnTo>
                    <a:cubicBezTo>
                      <a:pt x="562" y="21600"/>
                      <a:pt x="0" y="21116"/>
                      <a:pt x="0" y="20518"/>
                    </a:cubicBezTo>
                    <a:lnTo>
                      <a:pt x="0" y="1081"/>
                    </a:lnTo>
                    <a:cubicBezTo>
                      <a:pt x="0" y="496"/>
                      <a:pt x="562" y="0"/>
                      <a:pt x="1244" y="0"/>
                    </a:cubicBezTo>
                    <a:lnTo>
                      <a:pt x="20343" y="0"/>
                    </a:lnTo>
                    <a:cubicBezTo>
                      <a:pt x="21028" y="0"/>
                      <a:pt x="21600" y="496"/>
                      <a:pt x="21600" y="1081"/>
                    </a:cubicBezTo>
                    <a:cubicBezTo>
                      <a:pt x="21600" y="1081"/>
                      <a:pt x="21600" y="20518"/>
                      <a:pt x="21600" y="20518"/>
                    </a:cubicBezTo>
                    <a:close/>
                  </a:path>
                </a:pathLst>
              </a:custGeom>
              <a:solidFill>
                <a:srgbClr val="FFFFFF"/>
              </a:solidFill>
              <a:ln w="12700" cap="flat">
                <a:noFill/>
                <a:miter lim="400000"/>
              </a:ln>
              <a:effectLst/>
            </p:spPr>
            <p:txBody>
              <a:bodyPr anchor="ctr"/>
              <a:lstStyle/>
              <a:p>
                <a:pPr algn="ctr"/>
                <a:endParaRPr/>
              </a:p>
            </p:txBody>
          </p:sp>
          <p:sp>
            <p:nvSpPr>
              <p:cNvPr id="26" name="Freeform: Shape 15"/>
              <p:cNvSpPr/>
              <p:nvPr/>
            </p:nvSpPr>
            <p:spPr>
              <a:xfrm>
                <a:off x="7268274" y="2821439"/>
                <a:ext cx="518584" cy="299208"/>
              </a:xfrm>
              <a:custGeom>
                <a:avLst/>
                <a:gdLst/>
                <a:ahLst/>
                <a:cxnLst>
                  <a:cxn ang="0">
                    <a:pos x="wd2" y="hd2"/>
                  </a:cxn>
                  <a:cxn ang="5400000">
                    <a:pos x="wd2" y="hd2"/>
                  </a:cxn>
                  <a:cxn ang="10800000">
                    <a:pos x="wd2" y="hd2"/>
                  </a:cxn>
                  <a:cxn ang="16200000">
                    <a:pos x="wd2" y="hd2"/>
                  </a:cxn>
                </a:cxnLst>
                <a:rect l="0" t="0" r="r" b="b"/>
                <a:pathLst>
                  <a:path w="21600" h="21600" extrusionOk="0">
                    <a:moveTo>
                      <a:pt x="21600" y="19436"/>
                    </a:moveTo>
                    <a:cubicBezTo>
                      <a:pt x="21600" y="20632"/>
                      <a:pt x="21041" y="21600"/>
                      <a:pt x="20356" y="21600"/>
                    </a:cubicBezTo>
                    <a:lnTo>
                      <a:pt x="1265" y="21600"/>
                    </a:lnTo>
                    <a:cubicBezTo>
                      <a:pt x="568" y="21600"/>
                      <a:pt x="0" y="20632"/>
                      <a:pt x="0" y="19436"/>
                    </a:cubicBezTo>
                    <a:lnTo>
                      <a:pt x="0" y="2166"/>
                    </a:lnTo>
                    <a:cubicBezTo>
                      <a:pt x="0" y="982"/>
                      <a:pt x="568" y="0"/>
                      <a:pt x="1265" y="0"/>
                    </a:cubicBezTo>
                    <a:lnTo>
                      <a:pt x="20356" y="0"/>
                    </a:lnTo>
                    <a:cubicBezTo>
                      <a:pt x="21041" y="0"/>
                      <a:pt x="21600" y="982"/>
                      <a:pt x="21600" y="2166"/>
                    </a:cubicBezTo>
                    <a:cubicBezTo>
                      <a:pt x="21600" y="2166"/>
                      <a:pt x="21600" y="19436"/>
                      <a:pt x="21600" y="19436"/>
                    </a:cubicBezTo>
                    <a:close/>
                  </a:path>
                </a:pathLst>
              </a:custGeom>
              <a:solidFill>
                <a:srgbClr val="FFFFFF"/>
              </a:solidFill>
              <a:ln w="12700" cap="flat">
                <a:noFill/>
                <a:miter lim="400000"/>
              </a:ln>
              <a:effectLst/>
            </p:spPr>
            <p:txBody>
              <a:bodyPr anchor="ctr"/>
              <a:lstStyle/>
              <a:p>
                <a:pPr algn="ctr"/>
                <a:endParaRPr/>
              </a:p>
            </p:txBody>
          </p:sp>
          <p:sp>
            <p:nvSpPr>
              <p:cNvPr id="27" name="Freeform: Shape 16"/>
              <p:cNvSpPr/>
              <p:nvPr/>
            </p:nvSpPr>
            <p:spPr>
              <a:xfrm>
                <a:off x="8525655" y="2821439"/>
                <a:ext cx="518643" cy="299208"/>
              </a:xfrm>
              <a:custGeom>
                <a:avLst/>
                <a:gdLst/>
                <a:ahLst/>
                <a:cxnLst>
                  <a:cxn ang="0">
                    <a:pos x="wd2" y="hd2"/>
                  </a:cxn>
                  <a:cxn ang="5400000">
                    <a:pos x="wd2" y="hd2"/>
                  </a:cxn>
                  <a:cxn ang="10800000">
                    <a:pos x="wd2" y="hd2"/>
                  </a:cxn>
                  <a:cxn ang="16200000">
                    <a:pos x="wd2" y="hd2"/>
                  </a:cxn>
                </a:cxnLst>
                <a:rect l="0" t="0" r="r" b="b"/>
                <a:pathLst>
                  <a:path w="21600" h="21600" extrusionOk="0">
                    <a:moveTo>
                      <a:pt x="21600" y="19436"/>
                    </a:moveTo>
                    <a:cubicBezTo>
                      <a:pt x="21600" y="20632"/>
                      <a:pt x="21038" y="21600"/>
                      <a:pt x="20348" y="21600"/>
                    </a:cubicBezTo>
                    <a:lnTo>
                      <a:pt x="1257" y="21600"/>
                    </a:lnTo>
                    <a:cubicBezTo>
                      <a:pt x="573" y="21600"/>
                      <a:pt x="0" y="20632"/>
                      <a:pt x="0" y="19436"/>
                    </a:cubicBezTo>
                    <a:lnTo>
                      <a:pt x="0" y="2166"/>
                    </a:lnTo>
                    <a:cubicBezTo>
                      <a:pt x="0" y="982"/>
                      <a:pt x="573" y="0"/>
                      <a:pt x="1257" y="0"/>
                    </a:cubicBezTo>
                    <a:lnTo>
                      <a:pt x="20348" y="0"/>
                    </a:lnTo>
                    <a:cubicBezTo>
                      <a:pt x="21038" y="0"/>
                      <a:pt x="21600" y="982"/>
                      <a:pt x="21600" y="2166"/>
                    </a:cubicBezTo>
                    <a:cubicBezTo>
                      <a:pt x="21600" y="2166"/>
                      <a:pt x="21600" y="19436"/>
                      <a:pt x="21600" y="19436"/>
                    </a:cubicBezTo>
                    <a:close/>
                  </a:path>
                </a:pathLst>
              </a:custGeom>
              <a:solidFill>
                <a:srgbClr val="FFFFFF"/>
              </a:solidFill>
              <a:ln w="12700" cap="flat">
                <a:noFill/>
                <a:miter lim="400000"/>
              </a:ln>
              <a:effectLst/>
            </p:spPr>
            <p:txBody>
              <a:bodyPr anchor="ctr"/>
              <a:lstStyle/>
              <a:p>
                <a:pPr algn="ctr"/>
                <a:endParaRPr/>
              </a:p>
            </p:txBody>
          </p:sp>
          <p:sp>
            <p:nvSpPr>
              <p:cNvPr id="28" name="Freeform: Shape 17"/>
              <p:cNvSpPr/>
              <p:nvPr/>
            </p:nvSpPr>
            <p:spPr>
              <a:xfrm>
                <a:off x="1886071" y="2530095"/>
                <a:ext cx="682846" cy="598248"/>
              </a:xfrm>
              <a:custGeom>
                <a:avLst/>
                <a:gdLst/>
                <a:ahLst/>
                <a:cxnLst>
                  <a:cxn ang="0">
                    <a:pos x="wd2" y="hd2"/>
                  </a:cxn>
                  <a:cxn ang="5400000">
                    <a:pos x="wd2" y="hd2"/>
                  </a:cxn>
                  <a:cxn ang="10800000">
                    <a:pos x="wd2" y="hd2"/>
                  </a:cxn>
                  <a:cxn ang="16200000">
                    <a:pos x="wd2" y="hd2"/>
                  </a:cxn>
                </a:cxnLst>
                <a:rect l="0" t="0" r="r" b="b"/>
                <a:pathLst>
                  <a:path w="21600" h="21600" extrusionOk="0">
                    <a:moveTo>
                      <a:pt x="21600" y="20518"/>
                    </a:moveTo>
                    <a:cubicBezTo>
                      <a:pt x="21600" y="21116"/>
                      <a:pt x="21175" y="21600"/>
                      <a:pt x="20659" y="21600"/>
                    </a:cubicBezTo>
                    <a:lnTo>
                      <a:pt x="944" y="21600"/>
                    </a:lnTo>
                    <a:cubicBezTo>
                      <a:pt x="423" y="21600"/>
                      <a:pt x="0" y="21116"/>
                      <a:pt x="0" y="20518"/>
                    </a:cubicBezTo>
                    <a:lnTo>
                      <a:pt x="0" y="1081"/>
                    </a:lnTo>
                    <a:cubicBezTo>
                      <a:pt x="0" y="496"/>
                      <a:pt x="423" y="0"/>
                      <a:pt x="944" y="0"/>
                    </a:cubicBezTo>
                    <a:lnTo>
                      <a:pt x="20659" y="0"/>
                    </a:lnTo>
                    <a:cubicBezTo>
                      <a:pt x="21175" y="0"/>
                      <a:pt x="21600" y="496"/>
                      <a:pt x="21600" y="1081"/>
                    </a:cubicBezTo>
                    <a:cubicBezTo>
                      <a:pt x="21600" y="1081"/>
                      <a:pt x="21600" y="20518"/>
                      <a:pt x="21600" y="20518"/>
                    </a:cubicBezTo>
                    <a:close/>
                  </a:path>
                </a:pathLst>
              </a:custGeom>
              <a:solidFill>
                <a:srgbClr val="FFFFFF"/>
              </a:solidFill>
              <a:ln w="12700" cap="flat">
                <a:noFill/>
                <a:miter lim="400000"/>
              </a:ln>
              <a:effectLst/>
            </p:spPr>
            <p:txBody>
              <a:bodyPr anchor="ctr"/>
              <a:lstStyle/>
              <a:p>
                <a:pPr algn="ctr"/>
                <a:endParaRPr/>
              </a:p>
            </p:txBody>
          </p:sp>
          <p:sp>
            <p:nvSpPr>
              <p:cNvPr id="29" name="Freeform: Shape 18"/>
              <p:cNvSpPr/>
              <p:nvPr/>
            </p:nvSpPr>
            <p:spPr>
              <a:xfrm>
                <a:off x="5842220" y="2530095"/>
                <a:ext cx="683124" cy="598248"/>
              </a:xfrm>
              <a:custGeom>
                <a:avLst/>
                <a:gdLst/>
                <a:ahLst/>
                <a:cxnLst>
                  <a:cxn ang="0">
                    <a:pos x="wd2" y="hd2"/>
                  </a:cxn>
                  <a:cxn ang="5400000">
                    <a:pos x="wd2" y="hd2"/>
                  </a:cxn>
                  <a:cxn ang="10800000">
                    <a:pos x="wd2" y="hd2"/>
                  </a:cxn>
                  <a:cxn ang="16200000">
                    <a:pos x="wd2" y="hd2"/>
                  </a:cxn>
                </a:cxnLst>
                <a:rect l="0" t="0" r="r" b="b"/>
                <a:pathLst>
                  <a:path w="21600" h="21600" extrusionOk="0">
                    <a:moveTo>
                      <a:pt x="21600" y="20518"/>
                    </a:moveTo>
                    <a:cubicBezTo>
                      <a:pt x="21600" y="21116"/>
                      <a:pt x="21177" y="21600"/>
                      <a:pt x="20651" y="21600"/>
                    </a:cubicBezTo>
                    <a:lnTo>
                      <a:pt x="950" y="21600"/>
                    </a:lnTo>
                    <a:cubicBezTo>
                      <a:pt x="435" y="21600"/>
                      <a:pt x="0" y="21116"/>
                      <a:pt x="0" y="20518"/>
                    </a:cubicBezTo>
                    <a:lnTo>
                      <a:pt x="0" y="1081"/>
                    </a:lnTo>
                    <a:cubicBezTo>
                      <a:pt x="0" y="496"/>
                      <a:pt x="435" y="0"/>
                      <a:pt x="950" y="0"/>
                    </a:cubicBezTo>
                    <a:lnTo>
                      <a:pt x="20651" y="0"/>
                    </a:lnTo>
                    <a:cubicBezTo>
                      <a:pt x="21177" y="0"/>
                      <a:pt x="21600" y="496"/>
                      <a:pt x="21600" y="1081"/>
                    </a:cubicBezTo>
                    <a:cubicBezTo>
                      <a:pt x="21600" y="1081"/>
                      <a:pt x="21600" y="20518"/>
                      <a:pt x="21600" y="20518"/>
                    </a:cubicBezTo>
                    <a:close/>
                  </a:path>
                </a:pathLst>
              </a:custGeom>
              <a:solidFill>
                <a:srgbClr val="FFFFFF"/>
              </a:solidFill>
              <a:ln w="12700" cap="flat">
                <a:noFill/>
                <a:miter lim="400000"/>
              </a:ln>
              <a:effectLst/>
            </p:spPr>
            <p:txBody>
              <a:bodyPr anchor="ctr"/>
              <a:lstStyle/>
              <a:p>
                <a:pPr algn="ctr"/>
                <a:endParaRPr/>
              </a:p>
            </p:txBody>
          </p:sp>
          <p:sp>
            <p:nvSpPr>
              <p:cNvPr id="30" name="Freeform: Shape 19"/>
              <p:cNvSpPr/>
              <p:nvPr/>
            </p:nvSpPr>
            <p:spPr>
              <a:xfrm>
                <a:off x="2683434" y="2530095"/>
                <a:ext cx="3044442" cy="598248"/>
              </a:xfrm>
              <a:custGeom>
                <a:avLst/>
                <a:gdLst/>
                <a:ahLst/>
                <a:cxnLst>
                  <a:cxn ang="0">
                    <a:pos x="wd2" y="hd2"/>
                  </a:cxn>
                  <a:cxn ang="5400000">
                    <a:pos x="wd2" y="hd2"/>
                  </a:cxn>
                  <a:cxn ang="10800000">
                    <a:pos x="wd2" y="hd2"/>
                  </a:cxn>
                  <a:cxn ang="16200000">
                    <a:pos x="wd2" y="hd2"/>
                  </a:cxn>
                </a:cxnLst>
                <a:rect l="0" t="0" r="r" b="b"/>
                <a:pathLst>
                  <a:path w="21600" h="21600" extrusionOk="0">
                    <a:moveTo>
                      <a:pt x="21600" y="20518"/>
                    </a:moveTo>
                    <a:cubicBezTo>
                      <a:pt x="21600" y="21116"/>
                      <a:pt x="21503" y="21600"/>
                      <a:pt x="21385" y="21600"/>
                    </a:cubicBezTo>
                    <a:lnTo>
                      <a:pt x="213" y="21600"/>
                    </a:lnTo>
                    <a:cubicBezTo>
                      <a:pt x="98" y="21600"/>
                      <a:pt x="0" y="21116"/>
                      <a:pt x="0" y="20518"/>
                    </a:cubicBezTo>
                    <a:lnTo>
                      <a:pt x="0" y="1081"/>
                    </a:lnTo>
                    <a:cubicBezTo>
                      <a:pt x="0" y="496"/>
                      <a:pt x="98" y="0"/>
                      <a:pt x="213" y="0"/>
                    </a:cubicBezTo>
                    <a:lnTo>
                      <a:pt x="21385" y="0"/>
                    </a:lnTo>
                    <a:cubicBezTo>
                      <a:pt x="21503" y="0"/>
                      <a:pt x="21600" y="496"/>
                      <a:pt x="21600" y="1081"/>
                    </a:cubicBezTo>
                    <a:cubicBezTo>
                      <a:pt x="21600" y="1081"/>
                      <a:pt x="21600" y="20518"/>
                      <a:pt x="21600" y="20518"/>
                    </a:cubicBezTo>
                    <a:close/>
                  </a:path>
                </a:pathLst>
              </a:custGeom>
              <a:solidFill>
                <a:srgbClr val="FFFFFF"/>
              </a:solidFill>
              <a:ln w="12700" cap="flat">
                <a:noFill/>
                <a:miter lim="400000"/>
              </a:ln>
              <a:effectLst/>
            </p:spPr>
            <p:txBody>
              <a:bodyPr anchor="ctr"/>
              <a:lstStyle/>
              <a:p>
                <a:pPr algn="ctr"/>
                <a:endParaRPr/>
              </a:p>
            </p:txBody>
          </p:sp>
          <p:sp>
            <p:nvSpPr>
              <p:cNvPr id="31" name="Freeform: Shape 20"/>
              <p:cNvSpPr/>
              <p:nvPr/>
            </p:nvSpPr>
            <p:spPr>
              <a:xfrm>
                <a:off x="1410719" y="1901405"/>
                <a:ext cx="518277" cy="518494"/>
              </a:xfrm>
              <a:custGeom>
                <a:avLst/>
                <a:gdLst/>
                <a:ahLst/>
                <a:cxnLst>
                  <a:cxn ang="0">
                    <a:pos x="wd2" y="hd2"/>
                  </a:cxn>
                  <a:cxn ang="5400000">
                    <a:pos x="wd2" y="hd2"/>
                  </a:cxn>
                  <a:cxn ang="10800000">
                    <a:pos x="wd2" y="hd2"/>
                  </a:cxn>
                  <a:cxn ang="16200000">
                    <a:pos x="wd2" y="hd2"/>
                  </a:cxn>
                </a:cxnLst>
                <a:rect l="0" t="0" r="r" b="b"/>
                <a:pathLst>
                  <a:path w="21600" h="21600" extrusionOk="0">
                    <a:moveTo>
                      <a:pt x="21600" y="20352"/>
                    </a:moveTo>
                    <a:cubicBezTo>
                      <a:pt x="21600" y="21036"/>
                      <a:pt x="21046" y="21600"/>
                      <a:pt x="20357" y="21600"/>
                    </a:cubicBezTo>
                    <a:lnTo>
                      <a:pt x="1243" y="21600"/>
                    </a:lnTo>
                    <a:cubicBezTo>
                      <a:pt x="567" y="21600"/>
                      <a:pt x="0" y="21036"/>
                      <a:pt x="0" y="20352"/>
                    </a:cubicBezTo>
                    <a:lnTo>
                      <a:pt x="0" y="1250"/>
                    </a:lnTo>
                    <a:cubicBezTo>
                      <a:pt x="0" y="566"/>
                      <a:pt x="567" y="0"/>
                      <a:pt x="1243" y="0"/>
                    </a:cubicBezTo>
                    <a:lnTo>
                      <a:pt x="20357" y="0"/>
                    </a:lnTo>
                    <a:cubicBezTo>
                      <a:pt x="21046" y="0"/>
                      <a:pt x="21600" y="566"/>
                      <a:pt x="21600" y="1250"/>
                    </a:cubicBezTo>
                    <a:cubicBezTo>
                      <a:pt x="21600" y="1250"/>
                      <a:pt x="21600" y="20352"/>
                      <a:pt x="21600" y="20352"/>
                    </a:cubicBezTo>
                    <a:close/>
                  </a:path>
                </a:pathLst>
              </a:custGeom>
              <a:solidFill>
                <a:srgbClr val="FFFFFF"/>
              </a:solidFill>
              <a:ln w="12700" cap="flat">
                <a:noFill/>
                <a:miter lim="400000"/>
              </a:ln>
              <a:effectLst/>
            </p:spPr>
            <p:txBody>
              <a:bodyPr anchor="ctr"/>
              <a:lstStyle/>
              <a:p>
                <a:pPr algn="ctr"/>
                <a:endParaRPr/>
              </a:p>
            </p:txBody>
          </p:sp>
          <p:sp>
            <p:nvSpPr>
              <p:cNvPr id="32" name="Freeform: Shape 21"/>
              <p:cNvSpPr/>
              <p:nvPr/>
            </p:nvSpPr>
            <p:spPr>
              <a:xfrm>
                <a:off x="2054744" y="1901405"/>
                <a:ext cx="518321" cy="518494"/>
              </a:xfrm>
              <a:custGeom>
                <a:avLst/>
                <a:gdLst/>
                <a:ahLst/>
                <a:cxnLst>
                  <a:cxn ang="0">
                    <a:pos x="wd2" y="hd2"/>
                  </a:cxn>
                  <a:cxn ang="5400000">
                    <a:pos x="wd2" y="hd2"/>
                  </a:cxn>
                  <a:cxn ang="10800000">
                    <a:pos x="wd2" y="hd2"/>
                  </a:cxn>
                  <a:cxn ang="16200000">
                    <a:pos x="wd2" y="hd2"/>
                  </a:cxn>
                </a:cxnLst>
                <a:rect l="0" t="0" r="r" b="b"/>
                <a:pathLst>
                  <a:path w="21600" h="21600" extrusionOk="0">
                    <a:moveTo>
                      <a:pt x="21600" y="20352"/>
                    </a:moveTo>
                    <a:cubicBezTo>
                      <a:pt x="21600" y="21036"/>
                      <a:pt x="21040" y="21600"/>
                      <a:pt x="20360" y="21600"/>
                    </a:cubicBezTo>
                    <a:lnTo>
                      <a:pt x="1250" y="21600"/>
                    </a:lnTo>
                    <a:cubicBezTo>
                      <a:pt x="561" y="21600"/>
                      <a:pt x="0" y="21036"/>
                      <a:pt x="0" y="20352"/>
                    </a:cubicBezTo>
                    <a:lnTo>
                      <a:pt x="0" y="1250"/>
                    </a:lnTo>
                    <a:cubicBezTo>
                      <a:pt x="0" y="566"/>
                      <a:pt x="561" y="0"/>
                      <a:pt x="1250" y="0"/>
                    </a:cubicBezTo>
                    <a:lnTo>
                      <a:pt x="20360" y="0"/>
                    </a:lnTo>
                    <a:cubicBezTo>
                      <a:pt x="21040" y="0"/>
                      <a:pt x="21600" y="566"/>
                      <a:pt x="21600" y="1250"/>
                    </a:cubicBezTo>
                    <a:cubicBezTo>
                      <a:pt x="21600" y="1250"/>
                      <a:pt x="21600" y="20352"/>
                      <a:pt x="21600" y="20352"/>
                    </a:cubicBezTo>
                    <a:close/>
                  </a:path>
                </a:pathLst>
              </a:custGeom>
              <a:solidFill>
                <a:srgbClr val="FFFFFF"/>
              </a:solidFill>
              <a:ln w="12700" cap="flat">
                <a:noFill/>
                <a:miter lim="400000"/>
              </a:ln>
              <a:effectLst/>
            </p:spPr>
            <p:txBody>
              <a:bodyPr anchor="ctr"/>
              <a:lstStyle/>
              <a:p>
                <a:pPr algn="ctr"/>
                <a:endParaRPr/>
              </a:p>
            </p:txBody>
          </p:sp>
          <p:sp>
            <p:nvSpPr>
              <p:cNvPr id="33" name="Freeform: Shape 22"/>
              <p:cNvSpPr/>
              <p:nvPr/>
            </p:nvSpPr>
            <p:spPr>
              <a:xfrm>
                <a:off x="2683434" y="1901405"/>
                <a:ext cx="518630" cy="518494"/>
              </a:xfrm>
              <a:custGeom>
                <a:avLst/>
                <a:gdLst/>
                <a:ahLst/>
                <a:cxnLst>
                  <a:cxn ang="0">
                    <a:pos x="wd2" y="hd2"/>
                  </a:cxn>
                  <a:cxn ang="5400000">
                    <a:pos x="wd2" y="hd2"/>
                  </a:cxn>
                  <a:cxn ang="10800000">
                    <a:pos x="wd2" y="hd2"/>
                  </a:cxn>
                  <a:cxn ang="16200000">
                    <a:pos x="wd2" y="hd2"/>
                  </a:cxn>
                </a:cxnLst>
                <a:rect l="0" t="0" r="r" b="b"/>
                <a:pathLst>
                  <a:path w="21600" h="21600" extrusionOk="0">
                    <a:moveTo>
                      <a:pt x="21600" y="20352"/>
                    </a:moveTo>
                    <a:cubicBezTo>
                      <a:pt x="21600" y="21036"/>
                      <a:pt x="21042" y="21600"/>
                      <a:pt x="20349" y="21600"/>
                    </a:cubicBezTo>
                    <a:lnTo>
                      <a:pt x="1253" y="21600"/>
                    </a:lnTo>
                    <a:cubicBezTo>
                      <a:pt x="575" y="21600"/>
                      <a:pt x="0" y="21036"/>
                      <a:pt x="0" y="20352"/>
                    </a:cubicBezTo>
                    <a:lnTo>
                      <a:pt x="0" y="1250"/>
                    </a:lnTo>
                    <a:cubicBezTo>
                      <a:pt x="0" y="566"/>
                      <a:pt x="575" y="0"/>
                      <a:pt x="1253" y="0"/>
                    </a:cubicBezTo>
                    <a:lnTo>
                      <a:pt x="20349" y="0"/>
                    </a:lnTo>
                    <a:cubicBezTo>
                      <a:pt x="21042" y="0"/>
                      <a:pt x="21600" y="566"/>
                      <a:pt x="21600" y="1250"/>
                    </a:cubicBezTo>
                    <a:cubicBezTo>
                      <a:pt x="21600" y="1250"/>
                      <a:pt x="21600" y="20352"/>
                      <a:pt x="21600" y="20352"/>
                    </a:cubicBezTo>
                    <a:close/>
                  </a:path>
                </a:pathLst>
              </a:custGeom>
              <a:solidFill>
                <a:srgbClr val="FFFFFF"/>
              </a:solidFill>
              <a:ln w="12700" cap="flat">
                <a:noFill/>
                <a:miter lim="400000"/>
              </a:ln>
              <a:effectLst/>
            </p:spPr>
            <p:txBody>
              <a:bodyPr anchor="ctr"/>
              <a:lstStyle/>
              <a:p>
                <a:pPr algn="ctr"/>
                <a:endParaRPr/>
              </a:p>
            </p:txBody>
          </p:sp>
          <p:sp>
            <p:nvSpPr>
              <p:cNvPr id="34" name="Freeform: Shape 23"/>
              <p:cNvSpPr/>
              <p:nvPr/>
            </p:nvSpPr>
            <p:spPr>
              <a:xfrm>
                <a:off x="3312125" y="1901405"/>
                <a:ext cx="518367" cy="518494"/>
              </a:xfrm>
              <a:custGeom>
                <a:avLst/>
                <a:gdLst/>
                <a:ahLst/>
                <a:cxnLst>
                  <a:cxn ang="0">
                    <a:pos x="wd2" y="hd2"/>
                  </a:cxn>
                  <a:cxn ang="5400000">
                    <a:pos x="wd2" y="hd2"/>
                  </a:cxn>
                  <a:cxn ang="10800000">
                    <a:pos x="wd2" y="hd2"/>
                  </a:cxn>
                  <a:cxn ang="16200000">
                    <a:pos x="wd2" y="hd2"/>
                  </a:cxn>
                </a:cxnLst>
                <a:rect l="0" t="0" r="r" b="b"/>
                <a:pathLst>
                  <a:path w="21600" h="21600" extrusionOk="0">
                    <a:moveTo>
                      <a:pt x="21600" y="20352"/>
                    </a:moveTo>
                    <a:cubicBezTo>
                      <a:pt x="21600" y="21036"/>
                      <a:pt x="21037" y="21600"/>
                      <a:pt x="20358" y="21600"/>
                    </a:cubicBezTo>
                    <a:lnTo>
                      <a:pt x="1255" y="21600"/>
                    </a:lnTo>
                    <a:cubicBezTo>
                      <a:pt x="567" y="21600"/>
                      <a:pt x="0" y="21036"/>
                      <a:pt x="0" y="20352"/>
                    </a:cubicBezTo>
                    <a:lnTo>
                      <a:pt x="0" y="1250"/>
                    </a:lnTo>
                    <a:cubicBezTo>
                      <a:pt x="0" y="566"/>
                      <a:pt x="567" y="0"/>
                      <a:pt x="1255" y="0"/>
                    </a:cubicBezTo>
                    <a:lnTo>
                      <a:pt x="20358" y="0"/>
                    </a:lnTo>
                    <a:cubicBezTo>
                      <a:pt x="21037" y="0"/>
                      <a:pt x="21600" y="566"/>
                      <a:pt x="21600" y="1250"/>
                    </a:cubicBezTo>
                    <a:cubicBezTo>
                      <a:pt x="21600" y="1250"/>
                      <a:pt x="21600" y="20352"/>
                      <a:pt x="21600" y="20352"/>
                    </a:cubicBezTo>
                    <a:close/>
                  </a:path>
                </a:pathLst>
              </a:custGeom>
              <a:solidFill>
                <a:srgbClr val="FFFFFF"/>
              </a:solidFill>
              <a:ln w="12700" cap="flat">
                <a:noFill/>
                <a:miter lim="400000"/>
              </a:ln>
              <a:effectLst/>
            </p:spPr>
            <p:txBody>
              <a:bodyPr anchor="ctr"/>
              <a:lstStyle/>
              <a:p>
                <a:pPr algn="ctr"/>
                <a:endParaRPr/>
              </a:p>
            </p:txBody>
          </p:sp>
          <p:sp>
            <p:nvSpPr>
              <p:cNvPr id="35" name="Freeform: Shape 24"/>
              <p:cNvSpPr/>
              <p:nvPr/>
            </p:nvSpPr>
            <p:spPr>
              <a:xfrm>
                <a:off x="3940815" y="1901405"/>
                <a:ext cx="518307" cy="518494"/>
              </a:xfrm>
              <a:custGeom>
                <a:avLst/>
                <a:gdLst/>
                <a:ahLst/>
                <a:cxnLst>
                  <a:cxn ang="0">
                    <a:pos x="wd2" y="hd2"/>
                  </a:cxn>
                  <a:cxn ang="5400000">
                    <a:pos x="wd2" y="hd2"/>
                  </a:cxn>
                  <a:cxn ang="10800000">
                    <a:pos x="wd2" y="hd2"/>
                  </a:cxn>
                  <a:cxn ang="16200000">
                    <a:pos x="wd2" y="hd2"/>
                  </a:cxn>
                </a:cxnLst>
                <a:rect l="0" t="0" r="r" b="b"/>
                <a:pathLst>
                  <a:path w="21600" h="21600" extrusionOk="0">
                    <a:moveTo>
                      <a:pt x="21600" y="20352"/>
                    </a:moveTo>
                    <a:cubicBezTo>
                      <a:pt x="21600" y="21036"/>
                      <a:pt x="21038" y="21600"/>
                      <a:pt x="20355" y="21600"/>
                    </a:cubicBezTo>
                    <a:lnTo>
                      <a:pt x="1242" y="21600"/>
                    </a:lnTo>
                    <a:cubicBezTo>
                      <a:pt x="559" y="21600"/>
                      <a:pt x="0" y="21036"/>
                      <a:pt x="0" y="20352"/>
                    </a:cubicBezTo>
                    <a:lnTo>
                      <a:pt x="0" y="1250"/>
                    </a:lnTo>
                    <a:cubicBezTo>
                      <a:pt x="0" y="566"/>
                      <a:pt x="559" y="0"/>
                      <a:pt x="1242" y="0"/>
                    </a:cubicBezTo>
                    <a:lnTo>
                      <a:pt x="20355" y="0"/>
                    </a:lnTo>
                    <a:cubicBezTo>
                      <a:pt x="21038" y="0"/>
                      <a:pt x="21600" y="566"/>
                      <a:pt x="21600" y="1250"/>
                    </a:cubicBezTo>
                    <a:cubicBezTo>
                      <a:pt x="21600" y="1250"/>
                      <a:pt x="21600" y="20352"/>
                      <a:pt x="21600" y="20352"/>
                    </a:cubicBezTo>
                    <a:close/>
                  </a:path>
                </a:pathLst>
              </a:custGeom>
              <a:solidFill>
                <a:srgbClr val="FFFFFF"/>
              </a:solidFill>
              <a:ln w="12700" cap="flat">
                <a:noFill/>
                <a:miter lim="400000"/>
              </a:ln>
              <a:effectLst/>
            </p:spPr>
            <p:txBody>
              <a:bodyPr anchor="ctr"/>
              <a:lstStyle/>
              <a:p>
                <a:pPr algn="ctr"/>
                <a:endParaRPr/>
              </a:p>
            </p:txBody>
          </p:sp>
          <p:sp>
            <p:nvSpPr>
              <p:cNvPr id="36" name="Freeform: Shape 25"/>
              <p:cNvSpPr/>
              <p:nvPr/>
            </p:nvSpPr>
            <p:spPr>
              <a:xfrm>
                <a:off x="4569506" y="1901405"/>
                <a:ext cx="518554" cy="518494"/>
              </a:xfrm>
              <a:custGeom>
                <a:avLst/>
                <a:gdLst/>
                <a:ahLst/>
                <a:cxnLst>
                  <a:cxn ang="0">
                    <a:pos x="wd2" y="hd2"/>
                  </a:cxn>
                  <a:cxn ang="5400000">
                    <a:pos x="wd2" y="hd2"/>
                  </a:cxn>
                  <a:cxn ang="10800000">
                    <a:pos x="wd2" y="hd2"/>
                  </a:cxn>
                  <a:cxn ang="16200000">
                    <a:pos x="wd2" y="hd2"/>
                  </a:cxn>
                </a:cxnLst>
                <a:rect l="0" t="0" r="r" b="b"/>
                <a:pathLst>
                  <a:path w="21600" h="21600" extrusionOk="0">
                    <a:moveTo>
                      <a:pt x="21600" y="20352"/>
                    </a:moveTo>
                    <a:cubicBezTo>
                      <a:pt x="21600" y="21036"/>
                      <a:pt x="21043" y="21600"/>
                      <a:pt x="20356" y="21600"/>
                    </a:cubicBezTo>
                    <a:lnTo>
                      <a:pt x="1252" y="21600"/>
                    </a:lnTo>
                    <a:cubicBezTo>
                      <a:pt x="562" y="21600"/>
                      <a:pt x="0" y="21036"/>
                      <a:pt x="0" y="20352"/>
                    </a:cubicBezTo>
                    <a:lnTo>
                      <a:pt x="0" y="1250"/>
                    </a:lnTo>
                    <a:cubicBezTo>
                      <a:pt x="0" y="566"/>
                      <a:pt x="562" y="0"/>
                      <a:pt x="1252" y="0"/>
                    </a:cubicBezTo>
                    <a:lnTo>
                      <a:pt x="20356" y="0"/>
                    </a:lnTo>
                    <a:cubicBezTo>
                      <a:pt x="21043" y="0"/>
                      <a:pt x="21600" y="566"/>
                      <a:pt x="21600" y="1250"/>
                    </a:cubicBezTo>
                    <a:cubicBezTo>
                      <a:pt x="21600" y="1250"/>
                      <a:pt x="21600" y="20352"/>
                      <a:pt x="21600" y="20352"/>
                    </a:cubicBezTo>
                    <a:close/>
                  </a:path>
                </a:pathLst>
              </a:custGeom>
              <a:solidFill>
                <a:srgbClr val="FFFFFF"/>
              </a:solidFill>
              <a:ln w="12700" cap="flat">
                <a:noFill/>
                <a:miter lim="400000"/>
              </a:ln>
              <a:effectLst/>
            </p:spPr>
            <p:txBody>
              <a:bodyPr anchor="ctr"/>
              <a:lstStyle/>
              <a:p>
                <a:pPr algn="ctr"/>
                <a:endParaRPr/>
              </a:p>
            </p:txBody>
          </p:sp>
          <p:sp>
            <p:nvSpPr>
              <p:cNvPr id="37" name="Freeform: Shape 26"/>
              <p:cNvSpPr/>
              <p:nvPr/>
            </p:nvSpPr>
            <p:spPr>
              <a:xfrm>
                <a:off x="5213530" y="1901405"/>
                <a:ext cx="518464" cy="518494"/>
              </a:xfrm>
              <a:custGeom>
                <a:avLst/>
                <a:gdLst/>
                <a:ahLst/>
                <a:cxnLst>
                  <a:cxn ang="0">
                    <a:pos x="wd2" y="hd2"/>
                  </a:cxn>
                  <a:cxn ang="5400000">
                    <a:pos x="wd2" y="hd2"/>
                  </a:cxn>
                  <a:cxn ang="10800000">
                    <a:pos x="wd2" y="hd2"/>
                  </a:cxn>
                  <a:cxn ang="16200000">
                    <a:pos x="wd2" y="hd2"/>
                  </a:cxn>
                </a:cxnLst>
                <a:rect l="0" t="0" r="r" b="b"/>
                <a:pathLst>
                  <a:path w="21600" h="21600" extrusionOk="0">
                    <a:moveTo>
                      <a:pt x="21600" y="20352"/>
                    </a:moveTo>
                    <a:cubicBezTo>
                      <a:pt x="21600" y="21036"/>
                      <a:pt x="21032" y="21600"/>
                      <a:pt x="20340" y="21600"/>
                    </a:cubicBezTo>
                    <a:lnTo>
                      <a:pt x="1242" y="21600"/>
                    </a:lnTo>
                    <a:cubicBezTo>
                      <a:pt x="560" y="21600"/>
                      <a:pt x="0" y="21036"/>
                      <a:pt x="0" y="20352"/>
                    </a:cubicBezTo>
                    <a:lnTo>
                      <a:pt x="0" y="1250"/>
                    </a:lnTo>
                    <a:cubicBezTo>
                      <a:pt x="0" y="566"/>
                      <a:pt x="560" y="0"/>
                      <a:pt x="1242" y="0"/>
                    </a:cubicBezTo>
                    <a:lnTo>
                      <a:pt x="20340" y="0"/>
                    </a:lnTo>
                    <a:cubicBezTo>
                      <a:pt x="21032" y="0"/>
                      <a:pt x="21600" y="566"/>
                      <a:pt x="21600" y="1250"/>
                    </a:cubicBezTo>
                    <a:cubicBezTo>
                      <a:pt x="21600" y="1250"/>
                      <a:pt x="21600" y="20352"/>
                      <a:pt x="21600" y="20352"/>
                    </a:cubicBezTo>
                    <a:close/>
                  </a:path>
                </a:pathLst>
              </a:custGeom>
              <a:solidFill>
                <a:srgbClr val="FFFFFF"/>
              </a:solidFill>
              <a:ln w="12700" cap="flat">
                <a:noFill/>
                <a:miter lim="400000"/>
              </a:ln>
              <a:effectLst/>
            </p:spPr>
            <p:txBody>
              <a:bodyPr anchor="ctr"/>
              <a:lstStyle/>
              <a:p>
                <a:pPr algn="ctr"/>
                <a:endParaRPr/>
              </a:p>
            </p:txBody>
          </p:sp>
          <p:sp>
            <p:nvSpPr>
              <p:cNvPr id="38" name="Freeform: Shape 27"/>
              <p:cNvSpPr/>
              <p:nvPr/>
            </p:nvSpPr>
            <p:spPr>
              <a:xfrm>
                <a:off x="5842220" y="1901405"/>
                <a:ext cx="518643" cy="518494"/>
              </a:xfrm>
              <a:custGeom>
                <a:avLst/>
                <a:gdLst/>
                <a:ahLst/>
                <a:cxnLst>
                  <a:cxn ang="0">
                    <a:pos x="wd2" y="hd2"/>
                  </a:cxn>
                  <a:cxn ang="5400000">
                    <a:pos x="wd2" y="hd2"/>
                  </a:cxn>
                  <a:cxn ang="10800000">
                    <a:pos x="wd2" y="hd2"/>
                  </a:cxn>
                  <a:cxn ang="16200000">
                    <a:pos x="wd2" y="hd2"/>
                  </a:cxn>
                </a:cxnLst>
                <a:rect l="0" t="0" r="r" b="b"/>
                <a:pathLst>
                  <a:path w="21600" h="21600" extrusionOk="0">
                    <a:moveTo>
                      <a:pt x="21600" y="20352"/>
                    </a:moveTo>
                    <a:cubicBezTo>
                      <a:pt x="21600" y="21036"/>
                      <a:pt x="21035" y="21600"/>
                      <a:pt x="20348" y="21600"/>
                    </a:cubicBezTo>
                    <a:lnTo>
                      <a:pt x="1252" y="21600"/>
                    </a:lnTo>
                    <a:cubicBezTo>
                      <a:pt x="573" y="21600"/>
                      <a:pt x="0" y="21036"/>
                      <a:pt x="0" y="20352"/>
                    </a:cubicBezTo>
                    <a:lnTo>
                      <a:pt x="0" y="1250"/>
                    </a:lnTo>
                    <a:cubicBezTo>
                      <a:pt x="0" y="566"/>
                      <a:pt x="573" y="0"/>
                      <a:pt x="1252" y="0"/>
                    </a:cubicBezTo>
                    <a:lnTo>
                      <a:pt x="20348" y="0"/>
                    </a:lnTo>
                    <a:cubicBezTo>
                      <a:pt x="21035" y="0"/>
                      <a:pt x="21600" y="566"/>
                      <a:pt x="21600" y="1250"/>
                    </a:cubicBezTo>
                    <a:cubicBezTo>
                      <a:pt x="21600" y="1250"/>
                      <a:pt x="21600" y="20352"/>
                      <a:pt x="21600" y="20352"/>
                    </a:cubicBezTo>
                    <a:close/>
                  </a:path>
                </a:pathLst>
              </a:custGeom>
              <a:solidFill>
                <a:srgbClr val="FFFFFF"/>
              </a:solidFill>
              <a:ln w="12700" cap="flat">
                <a:noFill/>
                <a:miter lim="400000"/>
              </a:ln>
              <a:effectLst/>
            </p:spPr>
            <p:txBody>
              <a:bodyPr anchor="ctr"/>
              <a:lstStyle/>
              <a:p>
                <a:pPr algn="ctr"/>
                <a:endParaRPr/>
              </a:p>
            </p:txBody>
          </p:sp>
          <p:sp>
            <p:nvSpPr>
              <p:cNvPr id="39" name="Freeform: Shape 28"/>
              <p:cNvSpPr/>
              <p:nvPr/>
            </p:nvSpPr>
            <p:spPr>
              <a:xfrm>
                <a:off x="6470911" y="1901405"/>
                <a:ext cx="518404" cy="518494"/>
              </a:xfrm>
              <a:custGeom>
                <a:avLst/>
                <a:gdLst/>
                <a:ahLst/>
                <a:cxnLst>
                  <a:cxn ang="0">
                    <a:pos x="wd2" y="hd2"/>
                  </a:cxn>
                  <a:cxn ang="5400000">
                    <a:pos x="wd2" y="hd2"/>
                  </a:cxn>
                  <a:cxn ang="10800000">
                    <a:pos x="wd2" y="hd2"/>
                  </a:cxn>
                  <a:cxn ang="16200000">
                    <a:pos x="wd2" y="hd2"/>
                  </a:cxn>
                </a:cxnLst>
                <a:rect l="0" t="0" r="r" b="b"/>
                <a:pathLst>
                  <a:path w="21600" h="21600" extrusionOk="0">
                    <a:moveTo>
                      <a:pt x="21600" y="20352"/>
                    </a:moveTo>
                    <a:cubicBezTo>
                      <a:pt x="21600" y="21036"/>
                      <a:pt x="21050" y="21600"/>
                      <a:pt x="20358" y="21600"/>
                    </a:cubicBezTo>
                    <a:lnTo>
                      <a:pt x="1250" y="21600"/>
                    </a:lnTo>
                    <a:cubicBezTo>
                      <a:pt x="560" y="21600"/>
                      <a:pt x="0" y="21036"/>
                      <a:pt x="0" y="20352"/>
                    </a:cubicBezTo>
                    <a:lnTo>
                      <a:pt x="0" y="1250"/>
                    </a:lnTo>
                    <a:cubicBezTo>
                      <a:pt x="0" y="566"/>
                      <a:pt x="560" y="0"/>
                      <a:pt x="1250" y="0"/>
                    </a:cubicBezTo>
                    <a:lnTo>
                      <a:pt x="20358" y="0"/>
                    </a:lnTo>
                    <a:cubicBezTo>
                      <a:pt x="21050" y="0"/>
                      <a:pt x="21600" y="566"/>
                      <a:pt x="21600" y="1250"/>
                    </a:cubicBezTo>
                    <a:cubicBezTo>
                      <a:pt x="21600" y="1250"/>
                      <a:pt x="21600" y="20352"/>
                      <a:pt x="21600" y="20352"/>
                    </a:cubicBezTo>
                    <a:close/>
                  </a:path>
                </a:pathLst>
              </a:custGeom>
              <a:solidFill>
                <a:srgbClr val="FFFFFF"/>
              </a:solidFill>
              <a:ln w="12700" cap="flat">
                <a:noFill/>
                <a:miter lim="400000"/>
              </a:ln>
              <a:effectLst/>
            </p:spPr>
            <p:txBody>
              <a:bodyPr anchor="ctr"/>
              <a:lstStyle/>
              <a:p>
                <a:pPr algn="ctr"/>
                <a:endParaRPr/>
              </a:p>
            </p:txBody>
          </p:sp>
          <p:sp>
            <p:nvSpPr>
              <p:cNvPr id="40" name="Freeform: Shape 29"/>
              <p:cNvSpPr/>
              <p:nvPr/>
            </p:nvSpPr>
            <p:spPr>
              <a:xfrm>
                <a:off x="7099601" y="1901405"/>
                <a:ext cx="518523" cy="518494"/>
              </a:xfrm>
              <a:custGeom>
                <a:avLst/>
                <a:gdLst/>
                <a:ahLst/>
                <a:cxnLst>
                  <a:cxn ang="0">
                    <a:pos x="wd2" y="hd2"/>
                  </a:cxn>
                  <a:cxn ang="5400000">
                    <a:pos x="wd2" y="hd2"/>
                  </a:cxn>
                  <a:cxn ang="10800000">
                    <a:pos x="wd2" y="hd2"/>
                  </a:cxn>
                  <a:cxn ang="16200000">
                    <a:pos x="wd2" y="hd2"/>
                  </a:cxn>
                </a:cxnLst>
                <a:rect l="0" t="0" r="r" b="b"/>
                <a:pathLst>
                  <a:path w="21600" h="21600" extrusionOk="0">
                    <a:moveTo>
                      <a:pt x="21600" y="20352"/>
                    </a:moveTo>
                    <a:cubicBezTo>
                      <a:pt x="21600" y="21036"/>
                      <a:pt x="21037" y="21600"/>
                      <a:pt x="20350" y="21600"/>
                    </a:cubicBezTo>
                    <a:lnTo>
                      <a:pt x="1254" y="21600"/>
                    </a:lnTo>
                    <a:cubicBezTo>
                      <a:pt x="565" y="21600"/>
                      <a:pt x="0" y="21036"/>
                      <a:pt x="0" y="20352"/>
                    </a:cubicBezTo>
                    <a:lnTo>
                      <a:pt x="0" y="1250"/>
                    </a:lnTo>
                    <a:cubicBezTo>
                      <a:pt x="0" y="566"/>
                      <a:pt x="565" y="0"/>
                      <a:pt x="1254" y="0"/>
                    </a:cubicBezTo>
                    <a:lnTo>
                      <a:pt x="20350" y="0"/>
                    </a:lnTo>
                    <a:cubicBezTo>
                      <a:pt x="21037" y="0"/>
                      <a:pt x="21600" y="566"/>
                      <a:pt x="21600" y="1250"/>
                    </a:cubicBezTo>
                    <a:cubicBezTo>
                      <a:pt x="21600" y="1250"/>
                      <a:pt x="21600" y="20352"/>
                      <a:pt x="21600" y="20352"/>
                    </a:cubicBezTo>
                    <a:close/>
                  </a:path>
                </a:pathLst>
              </a:custGeom>
              <a:solidFill>
                <a:srgbClr val="FFFFFF"/>
              </a:solidFill>
              <a:ln w="12700" cap="flat">
                <a:noFill/>
                <a:miter lim="400000"/>
              </a:ln>
              <a:effectLst/>
            </p:spPr>
            <p:txBody>
              <a:bodyPr anchor="ctr"/>
              <a:lstStyle/>
              <a:p>
                <a:pPr algn="ctr"/>
                <a:endParaRPr/>
              </a:p>
            </p:txBody>
          </p:sp>
          <p:sp>
            <p:nvSpPr>
              <p:cNvPr id="41" name="Freeform: Shape 30"/>
              <p:cNvSpPr/>
              <p:nvPr/>
            </p:nvSpPr>
            <p:spPr>
              <a:xfrm>
                <a:off x="7728292" y="1901405"/>
                <a:ext cx="1309298" cy="518494"/>
              </a:xfrm>
              <a:custGeom>
                <a:avLst/>
                <a:gdLst/>
                <a:ahLst/>
                <a:cxnLst>
                  <a:cxn ang="0">
                    <a:pos x="wd2" y="hd2"/>
                  </a:cxn>
                  <a:cxn ang="5400000">
                    <a:pos x="wd2" y="hd2"/>
                  </a:cxn>
                  <a:cxn ang="10800000">
                    <a:pos x="wd2" y="hd2"/>
                  </a:cxn>
                  <a:cxn ang="16200000">
                    <a:pos x="wd2" y="hd2"/>
                  </a:cxn>
                </a:cxnLst>
                <a:rect l="0" t="0" r="r" b="b"/>
                <a:pathLst>
                  <a:path w="21600" h="21600" extrusionOk="0">
                    <a:moveTo>
                      <a:pt x="21600" y="20352"/>
                    </a:moveTo>
                    <a:cubicBezTo>
                      <a:pt x="21600" y="21036"/>
                      <a:pt x="21377" y="21600"/>
                      <a:pt x="21106" y="21600"/>
                    </a:cubicBezTo>
                    <a:lnTo>
                      <a:pt x="493" y="21600"/>
                    </a:lnTo>
                    <a:cubicBezTo>
                      <a:pt x="222" y="21600"/>
                      <a:pt x="0" y="21036"/>
                      <a:pt x="0" y="20352"/>
                    </a:cubicBezTo>
                    <a:lnTo>
                      <a:pt x="0" y="1250"/>
                    </a:lnTo>
                    <a:cubicBezTo>
                      <a:pt x="0" y="566"/>
                      <a:pt x="222" y="0"/>
                      <a:pt x="493" y="0"/>
                    </a:cubicBezTo>
                    <a:lnTo>
                      <a:pt x="21106" y="0"/>
                    </a:lnTo>
                    <a:cubicBezTo>
                      <a:pt x="21377" y="0"/>
                      <a:pt x="21600" y="566"/>
                      <a:pt x="21600" y="1250"/>
                    </a:cubicBezTo>
                    <a:cubicBezTo>
                      <a:pt x="21600" y="1250"/>
                      <a:pt x="21600" y="20352"/>
                      <a:pt x="21600" y="20352"/>
                    </a:cubicBezTo>
                    <a:close/>
                  </a:path>
                </a:pathLst>
              </a:custGeom>
              <a:solidFill>
                <a:srgbClr val="FFFFFF"/>
              </a:solidFill>
              <a:ln w="12700" cap="flat">
                <a:noFill/>
                <a:miter lim="400000"/>
              </a:ln>
              <a:effectLst/>
            </p:spPr>
            <p:txBody>
              <a:bodyPr anchor="ctr"/>
              <a:lstStyle/>
              <a:p>
                <a:pPr algn="ctr"/>
                <a:endParaRPr/>
              </a:p>
            </p:txBody>
          </p:sp>
          <p:sp>
            <p:nvSpPr>
              <p:cNvPr id="42" name="Freeform: Shape 31"/>
              <p:cNvSpPr/>
              <p:nvPr/>
            </p:nvSpPr>
            <p:spPr>
              <a:xfrm>
                <a:off x="1732732" y="1257380"/>
                <a:ext cx="518232" cy="518248"/>
              </a:xfrm>
              <a:custGeom>
                <a:avLst/>
                <a:gdLst/>
                <a:ahLst/>
                <a:cxnLst>
                  <a:cxn ang="0">
                    <a:pos x="wd2" y="hd2"/>
                  </a:cxn>
                  <a:cxn ang="5400000">
                    <a:pos x="wd2" y="hd2"/>
                  </a:cxn>
                  <a:cxn ang="10800000">
                    <a:pos x="wd2" y="hd2"/>
                  </a:cxn>
                  <a:cxn ang="16200000">
                    <a:pos x="wd2" y="hd2"/>
                  </a:cxn>
                </a:cxnLst>
                <a:rect l="0" t="0" r="r" b="b"/>
                <a:pathLst>
                  <a:path w="21600" h="21600" extrusionOk="0">
                    <a:moveTo>
                      <a:pt x="21600" y="20356"/>
                    </a:moveTo>
                    <a:cubicBezTo>
                      <a:pt x="21600" y="21049"/>
                      <a:pt x="21051" y="21600"/>
                      <a:pt x="20364" y="21600"/>
                    </a:cubicBezTo>
                    <a:lnTo>
                      <a:pt x="1240" y="21600"/>
                    </a:lnTo>
                    <a:cubicBezTo>
                      <a:pt x="560" y="21600"/>
                      <a:pt x="0" y="21049"/>
                      <a:pt x="0" y="20356"/>
                    </a:cubicBezTo>
                    <a:lnTo>
                      <a:pt x="0" y="1238"/>
                    </a:lnTo>
                    <a:cubicBezTo>
                      <a:pt x="0" y="561"/>
                      <a:pt x="560" y="0"/>
                      <a:pt x="1240" y="0"/>
                    </a:cubicBezTo>
                    <a:lnTo>
                      <a:pt x="20364" y="0"/>
                    </a:lnTo>
                    <a:cubicBezTo>
                      <a:pt x="21051" y="0"/>
                      <a:pt x="21600" y="561"/>
                      <a:pt x="21600" y="1238"/>
                    </a:cubicBezTo>
                    <a:cubicBezTo>
                      <a:pt x="21600" y="1238"/>
                      <a:pt x="21600" y="20356"/>
                      <a:pt x="21600" y="20356"/>
                    </a:cubicBezTo>
                    <a:close/>
                  </a:path>
                </a:pathLst>
              </a:custGeom>
              <a:solidFill>
                <a:srgbClr val="FFFFFF"/>
              </a:solidFill>
              <a:ln w="12700" cap="flat">
                <a:noFill/>
                <a:miter lim="400000"/>
              </a:ln>
              <a:effectLst/>
            </p:spPr>
            <p:txBody>
              <a:bodyPr anchor="ctr"/>
              <a:lstStyle/>
              <a:p>
                <a:pPr algn="ctr"/>
                <a:endParaRPr/>
              </a:p>
            </p:txBody>
          </p:sp>
          <p:sp>
            <p:nvSpPr>
              <p:cNvPr id="43" name="Freeform: Shape 32"/>
              <p:cNvSpPr/>
              <p:nvPr/>
            </p:nvSpPr>
            <p:spPr>
              <a:xfrm>
                <a:off x="2361422" y="1257380"/>
                <a:ext cx="518307" cy="518248"/>
              </a:xfrm>
              <a:custGeom>
                <a:avLst/>
                <a:gdLst/>
                <a:ahLst/>
                <a:cxnLst>
                  <a:cxn ang="0">
                    <a:pos x="wd2" y="hd2"/>
                  </a:cxn>
                  <a:cxn ang="5400000">
                    <a:pos x="wd2" y="hd2"/>
                  </a:cxn>
                  <a:cxn ang="10800000">
                    <a:pos x="wd2" y="hd2"/>
                  </a:cxn>
                  <a:cxn ang="16200000">
                    <a:pos x="wd2" y="hd2"/>
                  </a:cxn>
                </a:cxnLst>
                <a:rect l="0" t="0" r="r" b="b"/>
                <a:pathLst>
                  <a:path w="21600" h="21600" extrusionOk="0">
                    <a:moveTo>
                      <a:pt x="21600" y="20356"/>
                    </a:moveTo>
                    <a:cubicBezTo>
                      <a:pt x="21600" y="21049"/>
                      <a:pt x="21037" y="21600"/>
                      <a:pt x="20349" y="21600"/>
                    </a:cubicBezTo>
                    <a:lnTo>
                      <a:pt x="1236" y="21600"/>
                    </a:lnTo>
                    <a:cubicBezTo>
                      <a:pt x="554" y="21600"/>
                      <a:pt x="0" y="21049"/>
                      <a:pt x="0" y="20356"/>
                    </a:cubicBezTo>
                    <a:lnTo>
                      <a:pt x="0" y="1238"/>
                    </a:lnTo>
                    <a:cubicBezTo>
                      <a:pt x="0" y="561"/>
                      <a:pt x="554" y="0"/>
                      <a:pt x="1236" y="0"/>
                    </a:cubicBezTo>
                    <a:lnTo>
                      <a:pt x="20349" y="0"/>
                    </a:lnTo>
                    <a:cubicBezTo>
                      <a:pt x="21037" y="0"/>
                      <a:pt x="21600" y="561"/>
                      <a:pt x="21600" y="1238"/>
                    </a:cubicBezTo>
                    <a:cubicBezTo>
                      <a:pt x="21600" y="1238"/>
                      <a:pt x="21600" y="20356"/>
                      <a:pt x="21600" y="20356"/>
                    </a:cubicBezTo>
                    <a:close/>
                  </a:path>
                </a:pathLst>
              </a:custGeom>
              <a:solidFill>
                <a:srgbClr val="FFFFFF"/>
              </a:solidFill>
              <a:ln w="12700" cap="flat">
                <a:noFill/>
                <a:miter lim="400000"/>
              </a:ln>
              <a:effectLst/>
            </p:spPr>
            <p:txBody>
              <a:bodyPr anchor="ctr"/>
              <a:lstStyle/>
              <a:p>
                <a:pPr algn="ctr"/>
                <a:endParaRPr/>
              </a:p>
            </p:txBody>
          </p:sp>
          <p:sp>
            <p:nvSpPr>
              <p:cNvPr id="44" name="Freeform: Shape 33"/>
              <p:cNvSpPr/>
              <p:nvPr/>
            </p:nvSpPr>
            <p:spPr>
              <a:xfrm>
                <a:off x="2990113" y="1257380"/>
                <a:ext cx="518224" cy="518248"/>
              </a:xfrm>
              <a:custGeom>
                <a:avLst/>
                <a:gdLst/>
                <a:ahLst/>
                <a:cxnLst>
                  <a:cxn ang="0">
                    <a:pos x="wd2" y="hd2"/>
                  </a:cxn>
                  <a:cxn ang="5400000">
                    <a:pos x="wd2" y="hd2"/>
                  </a:cxn>
                  <a:cxn ang="10800000">
                    <a:pos x="wd2" y="hd2"/>
                  </a:cxn>
                  <a:cxn ang="16200000">
                    <a:pos x="wd2" y="hd2"/>
                  </a:cxn>
                </a:cxnLst>
                <a:rect l="0" t="0" r="r" b="b"/>
                <a:pathLst>
                  <a:path w="21600" h="21600" extrusionOk="0">
                    <a:moveTo>
                      <a:pt x="21600" y="20356"/>
                    </a:moveTo>
                    <a:cubicBezTo>
                      <a:pt x="21600" y="21049"/>
                      <a:pt x="21051" y="21600"/>
                      <a:pt x="20362" y="21600"/>
                    </a:cubicBezTo>
                    <a:lnTo>
                      <a:pt x="1244" y="21600"/>
                    </a:lnTo>
                    <a:cubicBezTo>
                      <a:pt x="557" y="21600"/>
                      <a:pt x="0" y="21049"/>
                      <a:pt x="0" y="20356"/>
                    </a:cubicBezTo>
                    <a:lnTo>
                      <a:pt x="0" y="1238"/>
                    </a:lnTo>
                    <a:cubicBezTo>
                      <a:pt x="0" y="561"/>
                      <a:pt x="557" y="0"/>
                      <a:pt x="1244" y="0"/>
                    </a:cubicBezTo>
                    <a:lnTo>
                      <a:pt x="20362" y="0"/>
                    </a:lnTo>
                    <a:cubicBezTo>
                      <a:pt x="21051" y="0"/>
                      <a:pt x="21600" y="561"/>
                      <a:pt x="21600" y="1238"/>
                    </a:cubicBezTo>
                    <a:cubicBezTo>
                      <a:pt x="21600" y="1238"/>
                      <a:pt x="21600" y="20356"/>
                      <a:pt x="21600" y="20356"/>
                    </a:cubicBezTo>
                    <a:close/>
                  </a:path>
                </a:pathLst>
              </a:custGeom>
              <a:solidFill>
                <a:srgbClr val="FFFFFF"/>
              </a:solidFill>
              <a:ln w="12700" cap="flat">
                <a:noFill/>
                <a:miter lim="400000"/>
              </a:ln>
              <a:effectLst/>
            </p:spPr>
            <p:txBody>
              <a:bodyPr anchor="ctr"/>
              <a:lstStyle/>
              <a:p>
                <a:pPr algn="ctr"/>
                <a:endParaRPr/>
              </a:p>
            </p:txBody>
          </p:sp>
          <p:sp>
            <p:nvSpPr>
              <p:cNvPr id="45" name="Freeform: Shape 34"/>
              <p:cNvSpPr/>
              <p:nvPr/>
            </p:nvSpPr>
            <p:spPr>
              <a:xfrm>
                <a:off x="3618803" y="1257380"/>
                <a:ext cx="518352" cy="518248"/>
              </a:xfrm>
              <a:custGeom>
                <a:avLst/>
                <a:gdLst/>
                <a:ahLst/>
                <a:cxnLst>
                  <a:cxn ang="0">
                    <a:pos x="wd2" y="hd2"/>
                  </a:cxn>
                  <a:cxn ang="5400000">
                    <a:pos x="wd2" y="hd2"/>
                  </a:cxn>
                  <a:cxn ang="10800000">
                    <a:pos x="wd2" y="hd2"/>
                  </a:cxn>
                  <a:cxn ang="16200000">
                    <a:pos x="wd2" y="hd2"/>
                  </a:cxn>
                </a:cxnLst>
                <a:rect l="0" t="0" r="r" b="b"/>
                <a:pathLst>
                  <a:path w="21600" h="21600" extrusionOk="0">
                    <a:moveTo>
                      <a:pt x="21600" y="20356"/>
                    </a:moveTo>
                    <a:cubicBezTo>
                      <a:pt x="21600" y="21049"/>
                      <a:pt x="21038" y="21600"/>
                      <a:pt x="20358" y="21600"/>
                    </a:cubicBezTo>
                    <a:lnTo>
                      <a:pt x="1239" y="21600"/>
                    </a:lnTo>
                    <a:cubicBezTo>
                      <a:pt x="559" y="21600"/>
                      <a:pt x="0" y="21049"/>
                      <a:pt x="0" y="20356"/>
                    </a:cubicBezTo>
                    <a:lnTo>
                      <a:pt x="0" y="1238"/>
                    </a:lnTo>
                    <a:cubicBezTo>
                      <a:pt x="0" y="561"/>
                      <a:pt x="559" y="0"/>
                      <a:pt x="1239" y="0"/>
                    </a:cubicBezTo>
                    <a:lnTo>
                      <a:pt x="20358" y="0"/>
                    </a:lnTo>
                    <a:cubicBezTo>
                      <a:pt x="21038" y="0"/>
                      <a:pt x="21600" y="561"/>
                      <a:pt x="21600" y="1238"/>
                    </a:cubicBezTo>
                    <a:cubicBezTo>
                      <a:pt x="21600" y="1238"/>
                      <a:pt x="21600" y="20356"/>
                      <a:pt x="21600" y="20356"/>
                    </a:cubicBezTo>
                    <a:close/>
                  </a:path>
                </a:pathLst>
              </a:custGeom>
              <a:solidFill>
                <a:srgbClr val="FFFFFF"/>
              </a:solidFill>
              <a:ln w="12700" cap="flat">
                <a:noFill/>
                <a:miter lim="400000"/>
              </a:ln>
              <a:effectLst/>
            </p:spPr>
            <p:txBody>
              <a:bodyPr anchor="ctr"/>
              <a:lstStyle/>
              <a:p>
                <a:pPr algn="ctr"/>
                <a:endParaRPr/>
              </a:p>
            </p:txBody>
          </p:sp>
          <p:sp>
            <p:nvSpPr>
              <p:cNvPr id="46" name="Freeform: Shape 35"/>
              <p:cNvSpPr/>
              <p:nvPr/>
            </p:nvSpPr>
            <p:spPr>
              <a:xfrm>
                <a:off x="4247493" y="1257380"/>
                <a:ext cx="518570" cy="518248"/>
              </a:xfrm>
              <a:custGeom>
                <a:avLst/>
                <a:gdLst/>
                <a:ahLst/>
                <a:cxnLst>
                  <a:cxn ang="0">
                    <a:pos x="wd2" y="hd2"/>
                  </a:cxn>
                  <a:cxn ang="5400000">
                    <a:pos x="wd2" y="hd2"/>
                  </a:cxn>
                  <a:cxn ang="10800000">
                    <a:pos x="wd2" y="hd2"/>
                  </a:cxn>
                  <a:cxn ang="16200000">
                    <a:pos x="wd2" y="hd2"/>
                  </a:cxn>
                </a:cxnLst>
                <a:rect l="0" t="0" r="r" b="b"/>
                <a:pathLst>
                  <a:path w="21600" h="21600" extrusionOk="0">
                    <a:moveTo>
                      <a:pt x="21600" y="20356"/>
                    </a:moveTo>
                    <a:cubicBezTo>
                      <a:pt x="21600" y="21049"/>
                      <a:pt x="21032" y="21600"/>
                      <a:pt x="20353" y="21600"/>
                    </a:cubicBezTo>
                    <a:lnTo>
                      <a:pt x="1251" y="21600"/>
                    </a:lnTo>
                    <a:cubicBezTo>
                      <a:pt x="574" y="21600"/>
                      <a:pt x="0" y="21049"/>
                      <a:pt x="0" y="20356"/>
                    </a:cubicBezTo>
                    <a:lnTo>
                      <a:pt x="0" y="1238"/>
                    </a:lnTo>
                    <a:cubicBezTo>
                      <a:pt x="0" y="561"/>
                      <a:pt x="574" y="0"/>
                      <a:pt x="1251" y="0"/>
                    </a:cubicBezTo>
                    <a:lnTo>
                      <a:pt x="20353" y="0"/>
                    </a:lnTo>
                    <a:cubicBezTo>
                      <a:pt x="21032" y="0"/>
                      <a:pt x="21600" y="561"/>
                      <a:pt x="21600" y="1238"/>
                    </a:cubicBezTo>
                    <a:cubicBezTo>
                      <a:pt x="21600" y="1238"/>
                      <a:pt x="21600" y="20356"/>
                      <a:pt x="21600" y="20356"/>
                    </a:cubicBezTo>
                    <a:close/>
                  </a:path>
                </a:pathLst>
              </a:custGeom>
              <a:solidFill>
                <a:srgbClr val="FFFFFF"/>
              </a:solidFill>
              <a:ln w="12700" cap="flat">
                <a:noFill/>
                <a:miter lim="400000"/>
              </a:ln>
              <a:effectLst/>
            </p:spPr>
            <p:txBody>
              <a:bodyPr anchor="ctr"/>
              <a:lstStyle/>
              <a:p>
                <a:pPr algn="ctr"/>
                <a:endParaRPr/>
              </a:p>
            </p:txBody>
          </p:sp>
          <p:sp>
            <p:nvSpPr>
              <p:cNvPr id="47" name="Freeform: Shape 36"/>
              <p:cNvSpPr/>
              <p:nvPr/>
            </p:nvSpPr>
            <p:spPr>
              <a:xfrm>
                <a:off x="4891518" y="1257380"/>
                <a:ext cx="518344" cy="518248"/>
              </a:xfrm>
              <a:custGeom>
                <a:avLst/>
                <a:gdLst/>
                <a:ahLst/>
                <a:cxnLst>
                  <a:cxn ang="0">
                    <a:pos x="wd2" y="hd2"/>
                  </a:cxn>
                  <a:cxn ang="5400000">
                    <a:pos x="wd2" y="hd2"/>
                  </a:cxn>
                  <a:cxn ang="10800000">
                    <a:pos x="wd2" y="hd2"/>
                  </a:cxn>
                  <a:cxn ang="16200000">
                    <a:pos x="wd2" y="hd2"/>
                  </a:cxn>
                </a:cxnLst>
                <a:rect l="0" t="0" r="r" b="b"/>
                <a:pathLst>
                  <a:path w="21600" h="21600" extrusionOk="0">
                    <a:moveTo>
                      <a:pt x="21600" y="20356"/>
                    </a:moveTo>
                    <a:cubicBezTo>
                      <a:pt x="21600" y="21049"/>
                      <a:pt x="21040" y="21600"/>
                      <a:pt x="20355" y="21600"/>
                    </a:cubicBezTo>
                    <a:lnTo>
                      <a:pt x="1248" y="21600"/>
                    </a:lnTo>
                    <a:cubicBezTo>
                      <a:pt x="560" y="21600"/>
                      <a:pt x="0" y="21049"/>
                      <a:pt x="0" y="20356"/>
                    </a:cubicBezTo>
                    <a:lnTo>
                      <a:pt x="0" y="1238"/>
                    </a:lnTo>
                    <a:cubicBezTo>
                      <a:pt x="0" y="561"/>
                      <a:pt x="560" y="0"/>
                      <a:pt x="1248" y="0"/>
                    </a:cubicBezTo>
                    <a:lnTo>
                      <a:pt x="20355" y="0"/>
                    </a:lnTo>
                    <a:cubicBezTo>
                      <a:pt x="21040" y="0"/>
                      <a:pt x="21600" y="561"/>
                      <a:pt x="21600" y="1238"/>
                    </a:cubicBezTo>
                    <a:cubicBezTo>
                      <a:pt x="21600" y="1238"/>
                      <a:pt x="21600" y="20356"/>
                      <a:pt x="21600" y="20356"/>
                    </a:cubicBezTo>
                    <a:close/>
                  </a:path>
                </a:pathLst>
              </a:custGeom>
              <a:solidFill>
                <a:srgbClr val="FFFFFF"/>
              </a:solidFill>
              <a:ln w="12700" cap="flat">
                <a:noFill/>
                <a:miter lim="400000"/>
              </a:ln>
              <a:effectLst/>
            </p:spPr>
            <p:txBody>
              <a:bodyPr anchor="ctr"/>
              <a:lstStyle/>
              <a:p>
                <a:pPr algn="ctr"/>
                <a:endParaRPr/>
              </a:p>
            </p:txBody>
          </p:sp>
          <p:sp>
            <p:nvSpPr>
              <p:cNvPr id="48" name="Freeform: Shape 37"/>
              <p:cNvSpPr/>
              <p:nvPr/>
            </p:nvSpPr>
            <p:spPr>
              <a:xfrm>
                <a:off x="5520208" y="1257380"/>
                <a:ext cx="518209" cy="518248"/>
              </a:xfrm>
              <a:custGeom>
                <a:avLst/>
                <a:gdLst/>
                <a:ahLst/>
                <a:cxnLst>
                  <a:cxn ang="0">
                    <a:pos x="wd2" y="hd2"/>
                  </a:cxn>
                  <a:cxn ang="5400000">
                    <a:pos x="wd2" y="hd2"/>
                  </a:cxn>
                  <a:cxn ang="10800000">
                    <a:pos x="wd2" y="hd2"/>
                  </a:cxn>
                  <a:cxn ang="16200000">
                    <a:pos x="wd2" y="hd2"/>
                  </a:cxn>
                </a:cxnLst>
                <a:rect l="0" t="0" r="r" b="b"/>
                <a:pathLst>
                  <a:path w="21600" h="21600" extrusionOk="0">
                    <a:moveTo>
                      <a:pt x="21600" y="20356"/>
                    </a:moveTo>
                    <a:cubicBezTo>
                      <a:pt x="21600" y="21049"/>
                      <a:pt x="21048" y="21600"/>
                      <a:pt x="20357" y="21600"/>
                    </a:cubicBezTo>
                    <a:lnTo>
                      <a:pt x="1243" y="21600"/>
                    </a:lnTo>
                    <a:cubicBezTo>
                      <a:pt x="557" y="21600"/>
                      <a:pt x="0" y="21049"/>
                      <a:pt x="0" y="20356"/>
                    </a:cubicBezTo>
                    <a:lnTo>
                      <a:pt x="0" y="1238"/>
                    </a:lnTo>
                    <a:cubicBezTo>
                      <a:pt x="0" y="561"/>
                      <a:pt x="557" y="0"/>
                      <a:pt x="1243" y="0"/>
                    </a:cubicBezTo>
                    <a:lnTo>
                      <a:pt x="20357" y="0"/>
                    </a:lnTo>
                    <a:cubicBezTo>
                      <a:pt x="21048" y="0"/>
                      <a:pt x="21600" y="561"/>
                      <a:pt x="21600" y="1238"/>
                    </a:cubicBezTo>
                    <a:cubicBezTo>
                      <a:pt x="21600" y="1238"/>
                      <a:pt x="21600" y="20356"/>
                      <a:pt x="21600" y="20356"/>
                    </a:cubicBezTo>
                    <a:close/>
                  </a:path>
                </a:pathLst>
              </a:custGeom>
              <a:solidFill>
                <a:srgbClr val="FFFFFF"/>
              </a:solidFill>
              <a:ln w="12700" cap="flat">
                <a:noFill/>
                <a:miter lim="400000"/>
              </a:ln>
              <a:effectLst/>
            </p:spPr>
            <p:txBody>
              <a:bodyPr anchor="ctr"/>
              <a:lstStyle/>
              <a:p>
                <a:pPr algn="ctr"/>
                <a:endParaRPr/>
              </a:p>
            </p:txBody>
          </p:sp>
          <p:sp>
            <p:nvSpPr>
              <p:cNvPr id="49" name="Freeform: Shape 38"/>
              <p:cNvSpPr/>
              <p:nvPr/>
            </p:nvSpPr>
            <p:spPr>
              <a:xfrm>
                <a:off x="6148899" y="1257380"/>
                <a:ext cx="518403" cy="518248"/>
              </a:xfrm>
              <a:custGeom>
                <a:avLst/>
                <a:gdLst/>
                <a:ahLst/>
                <a:cxnLst>
                  <a:cxn ang="0">
                    <a:pos x="wd2" y="hd2"/>
                  </a:cxn>
                  <a:cxn ang="5400000">
                    <a:pos x="wd2" y="hd2"/>
                  </a:cxn>
                  <a:cxn ang="10800000">
                    <a:pos x="wd2" y="hd2"/>
                  </a:cxn>
                  <a:cxn ang="16200000">
                    <a:pos x="wd2" y="hd2"/>
                  </a:cxn>
                </a:cxnLst>
                <a:rect l="0" t="0" r="r" b="b"/>
                <a:pathLst>
                  <a:path w="21600" h="21600" extrusionOk="0">
                    <a:moveTo>
                      <a:pt x="21600" y="20356"/>
                    </a:moveTo>
                    <a:cubicBezTo>
                      <a:pt x="21600" y="21049"/>
                      <a:pt x="21035" y="21600"/>
                      <a:pt x="20355" y="21600"/>
                    </a:cubicBezTo>
                    <a:lnTo>
                      <a:pt x="1245" y="21600"/>
                    </a:lnTo>
                    <a:cubicBezTo>
                      <a:pt x="560" y="21600"/>
                      <a:pt x="0" y="21049"/>
                      <a:pt x="0" y="20356"/>
                    </a:cubicBezTo>
                    <a:lnTo>
                      <a:pt x="0" y="1238"/>
                    </a:lnTo>
                    <a:cubicBezTo>
                      <a:pt x="0" y="561"/>
                      <a:pt x="560" y="0"/>
                      <a:pt x="1245" y="0"/>
                    </a:cubicBezTo>
                    <a:lnTo>
                      <a:pt x="20355" y="0"/>
                    </a:lnTo>
                    <a:cubicBezTo>
                      <a:pt x="21035" y="0"/>
                      <a:pt x="21600" y="561"/>
                      <a:pt x="21600" y="1238"/>
                    </a:cubicBezTo>
                    <a:cubicBezTo>
                      <a:pt x="21600" y="1238"/>
                      <a:pt x="21600" y="20356"/>
                      <a:pt x="21600" y="20356"/>
                    </a:cubicBezTo>
                    <a:close/>
                  </a:path>
                </a:pathLst>
              </a:custGeom>
              <a:solidFill>
                <a:srgbClr val="FFFFFF"/>
              </a:solidFill>
              <a:ln w="12700" cap="flat">
                <a:noFill/>
                <a:miter lim="400000"/>
              </a:ln>
              <a:effectLst/>
            </p:spPr>
            <p:txBody>
              <a:bodyPr anchor="ctr"/>
              <a:lstStyle/>
              <a:p>
                <a:pPr algn="ctr"/>
                <a:endParaRPr/>
              </a:p>
            </p:txBody>
          </p:sp>
          <p:sp>
            <p:nvSpPr>
              <p:cNvPr id="50" name="Freeform: Shape 39"/>
              <p:cNvSpPr/>
              <p:nvPr/>
            </p:nvSpPr>
            <p:spPr>
              <a:xfrm>
                <a:off x="6777589" y="1257380"/>
                <a:ext cx="518464" cy="518248"/>
              </a:xfrm>
              <a:custGeom>
                <a:avLst/>
                <a:gdLst/>
                <a:ahLst/>
                <a:cxnLst>
                  <a:cxn ang="0">
                    <a:pos x="wd2" y="hd2"/>
                  </a:cxn>
                  <a:cxn ang="5400000">
                    <a:pos x="wd2" y="hd2"/>
                  </a:cxn>
                  <a:cxn ang="10800000">
                    <a:pos x="wd2" y="hd2"/>
                  </a:cxn>
                  <a:cxn ang="16200000">
                    <a:pos x="wd2" y="hd2"/>
                  </a:cxn>
                </a:cxnLst>
                <a:rect l="0" t="0" r="r" b="b"/>
                <a:pathLst>
                  <a:path w="21600" h="21600" extrusionOk="0">
                    <a:moveTo>
                      <a:pt x="21600" y="20356"/>
                    </a:moveTo>
                    <a:cubicBezTo>
                      <a:pt x="21600" y="21049"/>
                      <a:pt x="21040" y="21600"/>
                      <a:pt x="20353" y="21600"/>
                    </a:cubicBezTo>
                    <a:lnTo>
                      <a:pt x="1240" y="21600"/>
                    </a:lnTo>
                    <a:cubicBezTo>
                      <a:pt x="557" y="21600"/>
                      <a:pt x="0" y="21049"/>
                      <a:pt x="0" y="20356"/>
                    </a:cubicBezTo>
                    <a:lnTo>
                      <a:pt x="0" y="1238"/>
                    </a:lnTo>
                    <a:cubicBezTo>
                      <a:pt x="0" y="561"/>
                      <a:pt x="557" y="0"/>
                      <a:pt x="1240" y="0"/>
                    </a:cubicBezTo>
                    <a:lnTo>
                      <a:pt x="20353" y="0"/>
                    </a:lnTo>
                    <a:cubicBezTo>
                      <a:pt x="21040" y="0"/>
                      <a:pt x="21600" y="561"/>
                      <a:pt x="21600" y="1238"/>
                    </a:cubicBezTo>
                    <a:cubicBezTo>
                      <a:pt x="21600" y="1238"/>
                      <a:pt x="21600" y="20356"/>
                      <a:pt x="21600" y="20356"/>
                    </a:cubicBezTo>
                    <a:close/>
                  </a:path>
                </a:pathLst>
              </a:custGeom>
              <a:solidFill>
                <a:srgbClr val="FFFFFF"/>
              </a:solidFill>
              <a:ln w="12700" cap="flat">
                <a:noFill/>
                <a:miter lim="400000"/>
              </a:ln>
              <a:effectLst/>
            </p:spPr>
            <p:txBody>
              <a:bodyPr anchor="ctr"/>
              <a:lstStyle/>
              <a:p>
                <a:pPr algn="ctr"/>
                <a:endParaRPr/>
              </a:p>
            </p:txBody>
          </p:sp>
          <p:sp>
            <p:nvSpPr>
              <p:cNvPr id="51" name="Freeform: Shape 40"/>
              <p:cNvSpPr/>
              <p:nvPr/>
            </p:nvSpPr>
            <p:spPr>
              <a:xfrm>
                <a:off x="7406280" y="1257380"/>
                <a:ext cx="518284" cy="518248"/>
              </a:xfrm>
              <a:custGeom>
                <a:avLst/>
                <a:gdLst/>
                <a:ahLst/>
                <a:cxnLst>
                  <a:cxn ang="0">
                    <a:pos x="wd2" y="hd2"/>
                  </a:cxn>
                  <a:cxn ang="5400000">
                    <a:pos x="wd2" y="hd2"/>
                  </a:cxn>
                  <a:cxn ang="10800000">
                    <a:pos x="wd2" y="hd2"/>
                  </a:cxn>
                  <a:cxn ang="16200000">
                    <a:pos x="wd2" y="hd2"/>
                  </a:cxn>
                </a:cxnLst>
                <a:rect l="0" t="0" r="r" b="b"/>
                <a:pathLst>
                  <a:path w="21600" h="21600" extrusionOk="0">
                    <a:moveTo>
                      <a:pt x="21600" y="20356"/>
                    </a:moveTo>
                    <a:cubicBezTo>
                      <a:pt x="21600" y="21049"/>
                      <a:pt x="21040" y="21600"/>
                      <a:pt x="20357" y="21600"/>
                    </a:cubicBezTo>
                    <a:lnTo>
                      <a:pt x="1253" y="21600"/>
                    </a:lnTo>
                    <a:cubicBezTo>
                      <a:pt x="557" y="21600"/>
                      <a:pt x="0" y="21049"/>
                      <a:pt x="0" y="20356"/>
                    </a:cubicBezTo>
                    <a:lnTo>
                      <a:pt x="0" y="1238"/>
                    </a:lnTo>
                    <a:cubicBezTo>
                      <a:pt x="0" y="561"/>
                      <a:pt x="557" y="0"/>
                      <a:pt x="1253" y="0"/>
                    </a:cubicBezTo>
                    <a:lnTo>
                      <a:pt x="20357" y="0"/>
                    </a:lnTo>
                    <a:cubicBezTo>
                      <a:pt x="21040" y="0"/>
                      <a:pt x="21600" y="561"/>
                      <a:pt x="21600" y="1238"/>
                    </a:cubicBezTo>
                    <a:cubicBezTo>
                      <a:pt x="21600" y="1238"/>
                      <a:pt x="21600" y="20356"/>
                      <a:pt x="21600" y="20356"/>
                    </a:cubicBezTo>
                    <a:close/>
                  </a:path>
                </a:pathLst>
              </a:custGeom>
              <a:solidFill>
                <a:srgbClr val="FFFFFF"/>
              </a:solidFill>
              <a:ln w="12700" cap="flat">
                <a:noFill/>
                <a:miter lim="400000"/>
              </a:ln>
              <a:effectLst/>
            </p:spPr>
            <p:txBody>
              <a:bodyPr anchor="ctr"/>
              <a:lstStyle/>
              <a:p>
                <a:pPr algn="ctr"/>
                <a:endParaRPr/>
              </a:p>
            </p:txBody>
          </p:sp>
          <p:sp>
            <p:nvSpPr>
              <p:cNvPr id="52" name="Freeform: Shape 41"/>
              <p:cNvSpPr/>
              <p:nvPr/>
            </p:nvSpPr>
            <p:spPr>
              <a:xfrm>
                <a:off x="8034970" y="1257380"/>
                <a:ext cx="518344" cy="518248"/>
              </a:xfrm>
              <a:custGeom>
                <a:avLst/>
                <a:gdLst/>
                <a:ahLst/>
                <a:cxnLst>
                  <a:cxn ang="0">
                    <a:pos x="wd2" y="hd2"/>
                  </a:cxn>
                  <a:cxn ang="5400000">
                    <a:pos x="wd2" y="hd2"/>
                  </a:cxn>
                  <a:cxn ang="10800000">
                    <a:pos x="wd2" y="hd2"/>
                  </a:cxn>
                  <a:cxn ang="16200000">
                    <a:pos x="wd2" y="hd2"/>
                  </a:cxn>
                </a:cxnLst>
                <a:rect l="0" t="0" r="r" b="b"/>
                <a:pathLst>
                  <a:path w="21600" h="21600" extrusionOk="0">
                    <a:moveTo>
                      <a:pt x="21600" y="20356"/>
                    </a:moveTo>
                    <a:cubicBezTo>
                      <a:pt x="21600" y="21049"/>
                      <a:pt x="21037" y="21600"/>
                      <a:pt x="20354" y="21600"/>
                    </a:cubicBezTo>
                    <a:lnTo>
                      <a:pt x="1240" y="21600"/>
                    </a:lnTo>
                    <a:cubicBezTo>
                      <a:pt x="552" y="21600"/>
                      <a:pt x="0" y="21049"/>
                      <a:pt x="0" y="20356"/>
                    </a:cubicBezTo>
                    <a:lnTo>
                      <a:pt x="0" y="1238"/>
                    </a:lnTo>
                    <a:cubicBezTo>
                      <a:pt x="0" y="561"/>
                      <a:pt x="552" y="0"/>
                      <a:pt x="1240" y="0"/>
                    </a:cubicBezTo>
                    <a:lnTo>
                      <a:pt x="20354" y="0"/>
                    </a:lnTo>
                    <a:cubicBezTo>
                      <a:pt x="21037" y="0"/>
                      <a:pt x="21600" y="561"/>
                      <a:pt x="21600" y="1238"/>
                    </a:cubicBezTo>
                    <a:cubicBezTo>
                      <a:pt x="21600" y="1238"/>
                      <a:pt x="21600" y="20356"/>
                      <a:pt x="21600" y="20356"/>
                    </a:cubicBezTo>
                    <a:close/>
                  </a:path>
                </a:pathLst>
              </a:custGeom>
              <a:solidFill>
                <a:srgbClr val="FFFFFF"/>
              </a:solidFill>
              <a:ln w="12700" cap="flat">
                <a:noFill/>
                <a:miter lim="400000"/>
              </a:ln>
              <a:effectLst/>
            </p:spPr>
            <p:txBody>
              <a:bodyPr anchor="ctr"/>
              <a:lstStyle/>
              <a:p>
                <a:pPr algn="ctr"/>
                <a:endParaRPr/>
              </a:p>
            </p:txBody>
          </p:sp>
          <p:sp>
            <p:nvSpPr>
              <p:cNvPr id="53" name="Freeform: Shape 42"/>
              <p:cNvSpPr/>
              <p:nvPr/>
            </p:nvSpPr>
            <p:spPr>
              <a:xfrm>
                <a:off x="1579393" y="628690"/>
                <a:ext cx="518583" cy="518546"/>
              </a:xfrm>
              <a:custGeom>
                <a:avLst/>
                <a:gdLst/>
                <a:ahLst/>
                <a:cxnLst>
                  <a:cxn ang="0">
                    <a:pos x="wd2" y="hd2"/>
                  </a:cxn>
                  <a:cxn ang="5400000">
                    <a:pos x="wd2" y="hd2"/>
                  </a:cxn>
                  <a:cxn ang="10800000">
                    <a:pos x="wd2" y="hd2"/>
                  </a:cxn>
                  <a:cxn ang="16200000">
                    <a:pos x="wd2" y="hd2"/>
                  </a:cxn>
                </a:cxnLst>
                <a:rect l="0" t="0" r="r" b="b"/>
                <a:pathLst>
                  <a:path w="21600" h="21600" extrusionOk="0">
                    <a:moveTo>
                      <a:pt x="21600" y="20344"/>
                    </a:moveTo>
                    <a:cubicBezTo>
                      <a:pt x="21600" y="21038"/>
                      <a:pt x="21040" y="21600"/>
                      <a:pt x="20349" y="21600"/>
                    </a:cubicBezTo>
                    <a:lnTo>
                      <a:pt x="1250" y="21600"/>
                    </a:lnTo>
                    <a:cubicBezTo>
                      <a:pt x="567" y="21600"/>
                      <a:pt x="0" y="21038"/>
                      <a:pt x="0" y="20344"/>
                    </a:cubicBezTo>
                    <a:lnTo>
                      <a:pt x="0" y="1241"/>
                    </a:lnTo>
                    <a:cubicBezTo>
                      <a:pt x="0" y="563"/>
                      <a:pt x="567" y="0"/>
                      <a:pt x="1250" y="0"/>
                    </a:cubicBezTo>
                    <a:lnTo>
                      <a:pt x="20349" y="0"/>
                    </a:lnTo>
                    <a:cubicBezTo>
                      <a:pt x="21040" y="0"/>
                      <a:pt x="21600" y="563"/>
                      <a:pt x="21600" y="1241"/>
                    </a:cubicBezTo>
                    <a:cubicBezTo>
                      <a:pt x="21600" y="1241"/>
                      <a:pt x="21600" y="20344"/>
                      <a:pt x="21600" y="20344"/>
                    </a:cubicBezTo>
                    <a:close/>
                  </a:path>
                </a:pathLst>
              </a:custGeom>
              <a:solidFill>
                <a:srgbClr val="FFFFFF"/>
              </a:solidFill>
              <a:ln w="12700" cap="flat">
                <a:noFill/>
                <a:miter lim="400000"/>
              </a:ln>
              <a:effectLst/>
            </p:spPr>
            <p:txBody>
              <a:bodyPr anchor="ctr"/>
              <a:lstStyle/>
              <a:p>
                <a:pPr algn="ctr"/>
                <a:endParaRPr/>
              </a:p>
            </p:txBody>
          </p:sp>
          <p:sp>
            <p:nvSpPr>
              <p:cNvPr id="54" name="Freeform: Shape 43"/>
              <p:cNvSpPr/>
              <p:nvPr/>
            </p:nvSpPr>
            <p:spPr>
              <a:xfrm>
                <a:off x="2208083" y="628690"/>
                <a:ext cx="518442" cy="518546"/>
              </a:xfrm>
              <a:custGeom>
                <a:avLst/>
                <a:gdLst/>
                <a:ahLst/>
                <a:cxnLst>
                  <a:cxn ang="0">
                    <a:pos x="wd2" y="hd2"/>
                  </a:cxn>
                  <a:cxn ang="5400000">
                    <a:pos x="wd2" y="hd2"/>
                  </a:cxn>
                  <a:cxn ang="10800000">
                    <a:pos x="wd2" y="hd2"/>
                  </a:cxn>
                  <a:cxn ang="16200000">
                    <a:pos x="wd2" y="hd2"/>
                  </a:cxn>
                </a:cxnLst>
                <a:rect l="0" t="0" r="r" b="b"/>
                <a:pathLst>
                  <a:path w="21600" h="21600" extrusionOk="0">
                    <a:moveTo>
                      <a:pt x="21600" y="20344"/>
                    </a:moveTo>
                    <a:cubicBezTo>
                      <a:pt x="21600" y="21038"/>
                      <a:pt x="21039" y="21600"/>
                      <a:pt x="20349" y="21600"/>
                    </a:cubicBezTo>
                    <a:lnTo>
                      <a:pt x="1243" y="21600"/>
                    </a:lnTo>
                    <a:cubicBezTo>
                      <a:pt x="559" y="21600"/>
                      <a:pt x="0" y="21038"/>
                      <a:pt x="0" y="20344"/>
                    </a:cubicBezTo>
                    <a:lnTo>
                      <a:pt x="0" y="1241"/>
                    </a:lnTo>
                    <a:cubicBezTo>
                      <a:pt x="0" y="563"/>
                      <a:pt x="559" y="0"/>
                      <a:pt x="1243" y="0"/>
                    </a:cubicBezTo>
                    <a:lnTo>
                      <a:pt x="20349" y="0"/>
                    </a:lnTo>
                    <a:cubicBezTo>
                      <a:pt x="21039" y="0"/>
                      <a:pt x="21600" y="563"/>
                      <a:pt x="21600" y="1241"/>
                    </a:cubicBezTo>
                    <a:cubicBezTo>
                      <a:pt x="21600" y="1241"/>
                      <a:pt x="21600" y="20344"/>
                      <a:pt x="21600" y="20344"/>
                    </a:cubicBezTo>
                    <a:close/>
                  </a:path>
                </a:pathLst>
              </a:custGeom>
              <a:solidFill>
                <a:srgbClr val="FFFFFF"/>
              </a:solidFill>
              <a:ln w="12700" cap="flat">
                <a:noFill/>
                <a:miter lim="400000"/>
              </a:ln>
              <a:effectLst/>
            </p:spPr>
            <p:txBody>
              <a:bodyPr anchor="ctr"/>
              <a:lstStyle/>
              <a:p>
                <a:pPr algn="ctr"/>
                <a:endParaRPr/>
              </a:p>
            </p:txBody>
          </p:sp>
          <p:sp>
            <p:nvSpPr>
              <p:cNvPr id="55" name="Freeform: Shape 44"/>
              <p:cNvSpPr/>
              <p:nvPr/>
            </p:nvSpPr>
            <p:spPr>
              <a:xfrm>
                <a:off x="2836773" y="628690"/>
                <a:ext cx="518262" cy="518546"/>
              </a:xfrm>
              <a:custGeom>
                <a:avLst/>
                <a:gdLst/>
                <a:ahLst/>
                <a:cxnLst>
                  <a:cxn ang="0">
                    <a:pos x="wd2" y="hd2"/>
                  </a:cxn>
                  <a:cxn ang="5400000">
                    <a:pos x="wd2" y="hd2"/>
                  </a:cxn>
                  <a:cxn ang="10800000">
                    <a:pos x="wd2" y="hd2"/>
                  </a:cxn>
                  <a:cxn ang="16200000">
                    <a:pos x="wd2" y="hd2"/>
                  </a:cxn>
                </a:cxnLst>
                <a:rect l="0" t="0" r="r" b="b"/>
                <a:pathLst>
                  <a:path w="21600" h="21600" extrusionOk="0">
                    <a:moveTo>
                      <a:pt x="21600" y="20344"/>
                    </a:moveTo>
                    <a:cubicBezTo>
                      <a:pt x="21600" y="21038"/>
                      <a:pt x="21040" y="21600"/>
                      <a:pt x="20351" y="21600"/>
                    </a:cubicBezTo>
                    <a:lnTo>
                      <a:pt x="1238" y="21600"/>
                    </a:lnTo>
                    <a:cubicBezTo>
                      <a:pt x="558" y="21600"/>
                      <a:pt x="0" y="21038"/>
                      <a:pt x="0" y="20344"/>
                    </a:cubicBezTo>
                    <a:lnTo>
                      <a:pt x="0" y="1241"/>
                    </a:lnTo>
                    <a:cubicBezTo>
                      <a:pt x="0" y="563"/>
                      <a:pt x="558" y="0"/>
                      <a:pt x="1238" y="0"/>
                    </a:cubicBezTo>
                    <a:lnTo>
                      <a:pt x="20351" y="0"/>
                    </a:lnTo>
                    <a:cubicBezTo>
                      <a:pt x="21040" y="0"/>
                      <a:pt x="21600" y="563"/>
                      <a:pt x="21600" y="1241"/>
                    </a:cubicBezTo>
                    <a:cubicBezTo>
                      <a:pt x="21600" y="1241"/>
                      <a:pt x="21600" y="20344"/>
                      <a:pt x="21600" y="20344"/>
                    </a:cubicBezTo>
                    <a:close/>
                  </a:path>
                </a:pathLst>
              </a:custGeom>
              <a:solidFill>
                <a:srgbClr val="FFFFFF"/>
              </a:solidFill>
              <a:ln w="12700" cap="flat">
                <a:noFill/>
                <a:miter lim="400000"/>
              </a:ln>
              <a:effectLst/>
            </p:spPr>
            <p:txBody>
              <a:bodyPr anchor="ctr"/>
              <a:lstStyle/>
              <a:p>
                <a:pPr algn="ctr"/>
                <a:endParaRPr/>
              </a:p>
            </p:txBody>
          </p:sp>
          <p:sp>
            <p:nvSpPr>
              <p:cNvPr id="56" name="Freeform: Shape 45"/>
              <p:cNvSpPr/>
              <p:nvPr/>
            </p:nvSpPr>
            <p:spPr>
              <a:xfrm>
                <a:off x="3465464" y="628690"/>
                <a:ext cx="518307" cy="518546"/>
              </a:xfrm>
              <a:custGeom>
                <a:avLst/>
                <a:gdLst/>
                <a:ahLst/>
                <a:cxnLst>
                  <a:cxn ang="0">
                    <a:pos x="wd2" y="hd2"/>
                  </a:cxn>
                  <a:cxn ang="5400000">
                    <a:pos x="wd2" y="hd2"/>
                  </a:cxn>
                  <a:cxn ang="10800000">
                    <a:pos x="wd2" y="hd2"/>
                  </a:cxn>
                  <a:cxn ang="16200000">
                    <a:pos x="wd2" y="hd2"/>
                  </a:cxn>
                </a:cxnLst>
                <a:rect l="0" t="0" r="r" b="b"/>
                <a:pathLst>
                  <a:path w="21600" h="21600" extrusionOk="0">
                    <a:moveTo>
                      <a:pt x="21600" y="20344"/>
                    </a:moveTo>
                    <a:cubicBezTo>
                      <a:pt x="21600" y="21038"/>
                      <a:pt x="21039" y="21600"/>
                      <a:pt x="20359" y="21600"/>
                    </a:cubicBezTo>
                    <a:lnTo>
                      <a:pt x="1249" y="21600"/>
                    </a:lnTo>
                    <a:cubicBezTo>
                      <a:pt x="561" y="21600"/>
                      <a:pt x="0" y="21038"/>
                      <a:pt x="0" y="20344"/>
                    </a:cubicBezTo>
                    <a:lnTo>
                      <a:pt x="0" y="1241"/>
                    </a:lnTo>
                    <a:cubicBezTo>
                      <a:pt x="0" y="563"/>
                      <a:pt x="561" y="0"/>
                      <a:pt x="1249" y="0"/>
                    </a:cubicBezTo>
                    <a:lnTo>
                      <a:pt x="20359" y="0"/>
                    </a:lnTo>
                    <a:cubicBezTo>
                      <a:pt x="21039" y="0"/>
                      <a:pt x="21600" y="563"/>
                      <a:pt x="21600" y="1241"/>
                    </a:cubicBezTo>
                    <a:cubicBezTo>
                      <a:pt x="21600" y="1241"/>
                      <a:pt x="21600" y="20344"/>
                      <a:pt x="21600" y="20344"/>
                    </a:cubicBezTo>
                    <a:close/>
                  </a:path>
                </a:pathLst>
              </a:custGeom>
              <a:solidFill>
                <a:srgbClr val="FFFFFF"/>
              </a:solidFill>
              <a:ln w="12700" cap="flat">
                <a:noFill/>
                <a:miter lim="400000"/>
              </a:ln>
              <a:effectLst/>
            </p:spPr>
            <p:txBody>
              <a:bodyPr anchor="ctr"/>
              <a:lstStyle/>
              <a:p>
                <a:pPr algn="ctr"/>
                <a:endParaRPr/>
              </a:p>
            </p:txBody>
          </p:sp>
          <p:sp>
            <p:nvSpPr>
              <p:cNvPr id="57" name="Freeform: Shape 46"/>
              <p:cNvSpPr/>
              <p:nvPr/>
            </p:nvSpPr>
            <p:spPr>
              <a:xfrm>
                <a:off x="4109488" y="628690"/>
                <a:ext cx="518315" cy="518546"/>
              </a:xfrm>
              <a:custGeom>
                <a:avLst/>
                <a:gdLst/>
                <a:ahLst/>
                <a:cxnLst>
                  <a:cxn ang="0">
                    <a:pos x="wd2" y="hd2"/>
                  </a:cxn>
                  <a:cxn ang="5400000">
                    <a:pos x="wd2" y="hd2"/>
                  </a:cxn>
                  <a:cxn ang="10800000">
                    <a:pos x="wd2" y="hd2"/>
                  </a:cxn>
                  <a:cxn ang="16200000">
                    <a:pos x="wd2" y="hd2"/>
                  </a:cxn>
                </a:cxnLst>
                <a:rect l="0" t="0" r="r" b="b"/>
                <a:pathLst>
                  <a:path w="21600" h="21600" extrusionOk="0">
                    <a:moveTo>
                      <a:pt x="21600" y="20344"/>
                    </a:moveTo>
                    <a:cubicBezTo>
                      <a:pt x="21600" y="21038"/>
                      <a:pt x="21043" y="21600"/>
                      <a:pt x="20349" y="21600"/>
                    </a:cubicBezTo>
                    <a:lnTo>
                      <a:pt x="1242" y="21600"/>
                    </a:lnTo>
                    <a:cubicBezTo>
                      <a:pt x="558" y="21600"/>
                      <a:pt x="0" y="21038"/>
                      <a:pt x="0" y="20344"/>
                    </a:cubicBezTo>
                    <a:lnTo>
                      <a:pt x="0" y="1241"/>
                    </a:lnTo>
                    <a:cubicBezTo>
                      <a:pt x="0" y="563"/>
                      <a:pt x="558" y="0"/>
                      <a:pt x="1242" y="0"/>
                    </a:cubicBezTo>
                    <a:lnTo>
                      <a:pt x="20349" y="0"/>
                    </a:lnTo>
                    <a:cubicBezTo>
                      <a:pt x="21043" y="0"/>
                      <a:pt x="21600" y="563"/>
                      <a:pt x="21600" y="1241"/>
                    </a:cubicBezTo>
                    <a:cubicBezTo>
                      <a:pt x="21600" y="1241"/>
                      <a:pt x="21600" y="20344"/>
                      <a:pt x="21600" y="20344"/>
                    </a:cubicBezTo>
                    <a:close/>
                  </a:path>
                </a:pathLst>
              </a:custGeom>
              <a:solidFill>
                <a:srgbClr val="FFFFFF"/>
              </a:solidFill>
              <a:ln w="12700" cap="flat">
                <a:noFill/>
                <a:miter lim="400000"/>
              </a:ln>
              <a:effectLst/>
            </p:spPr>
            <p:txBody>
              <a:bodyPr anchor="ctr"/>
              <a:lstStyle/>
              <a:p>
                <a:pPr algn="ctr"/>
                <a:endParaRPr/>
              </a:p>
            </p:txBody>
          </p:sp>
          <p:sp>
            <p:nvSpPr>
              <p:cNvPr id="58" name="Freeform: Shape 47"/>
              <p:cNvSpPr/>
              <p:nvPr/>
            </p:nvSpPr>
            <p:spPr>
              <a:xfrm>
                <a:off x="4738179" y="628690"/>
                <a:ext cx="518328" cy="518546"/>
              </a:xfrm>
              <a:custGeom>
                <a:avLst/>
                <a:gdLst/>
                <a:ahLst/>
                <a:cxnLst>
                  <a:cxn ang="0">
                    <a:pos x="wd2" y="hd2"/>
                  </a:cxn>
                  <a:cxn ang="5400000">
                    <a:pos x="wd2" y="hd2"/>
                  </a:cxn>
                  <a:cxn ang="10800000">
                    <a:pos x="wd2" y="hd2"/>
                  </a:cxn>
                  <a:cxn ang="16200000">
                    <a:pos x="wd2" y="hd2"/>
                  </a:cxn>
                </a:cxnLst>
                <a:rect l="0" t="0" r="r" b="b"/>
                <a:pathLst>
                  <a:path w="21600" h="21600" extrusionOk="0">
                    <a:moveTo>
                      <a:pt x="21600" y="20344"/>
                    </a:moveTo>
                    <a:cubicBezTo>
                      <a:pt x="21600" y="21038"/>
                      <a:pt x="21048" y="21600"/>
                      <a:pt x="20360" y="21600"/>
                    </a:cubicBezTo>
                    <a:lnTo>
                      <a:pt x="1247" y="21600"/>
                    </a:lnTo>
                    <a:cubicBezTo>
                      <a:pt x="560" y="21600"/>
                      <a:pt x="0" y="21038"/>
                      <a:pt x="0" y="20344"/>
                    </a:cubicBezTo>
                    <a:lnTo>
                      <a:pt x="0" y="1241"/>
                    </a:lnTo>
                    <a:cubicBezTo>
                      <a:pt x="0" y="563"/>
                      <a:pt x="560" y="0"/>
                      <a:pt x="1247" y="0"/>
                    </a:cubicBezTo>
                    <a:lnTo>
                      <a:pt x="20360" y="0"/>
                    </a:lnTo>
                    <a:cubicBezTo>
                      <a:pt x="21048" y="0"/>
                      <a:pt x="21600" y="563"/>
                      <a:pt x="21600" y="1241"/>
                    </a:cubicBezTo>
                    <a:cubicBezTo>
                      <a:pt x="21600" y="1241"/>
                      <a:pt x="21600" y="20344"/>
                      <a:pt x="21600" y="20344"/>
                    </a:cubicBezTo>
                    <a:close/>
                  </a:path>
                </a:pathLst>
              </a:custGeom>
              <a:solidFill>
                <a:srgbClr val="FFFFFF"/>
              </a:solidFill>
              <a:ln w="12700" cap="flat">
                <a:noFill/>
                <a:miter lim="400000"/>
              </a:ln>
              <a:effectLst/>
            </p:spPr>
            <p:txBody>
              <a:bodyPr anchor="ctr"/>
              <a:lstStyle/>
              <a:p>
                <a:pPr algn="ctr"/>
                <a:endParaRPr/>
              </a:p>
            </p:txBody>
          </p:sp>
          <p:sp>
            <p:nvSpPr>
              <p:cNvPr id="59" name="Freeform: Shape 48"/>
              <p:cNvSpPr/>
              <p:nvPr/>
            </p:nvSpPr>
            <p:spPr>
              <a:xfrm>
                <a:off x="5366869" y="628690"/>
                <a:ext cx="518209" cy="518546"/>
              </a:xfrm>
              <a:custGeom>
                <a:avLst/>
                <a:gdLst/>
                <a:ahLst/>
                <a:cxnLst>
                  <a:cxn ang="0">
                    <a:pos x="wd2" y="hd2"/>
                  </a:cxn>
                  <a:cxn ang="5400000">
                    <a:pos x="wd2" y="hd2"/>
                  </a:cxn>
                  <a:cxn ang="10800000">
                    <a:pos x="wd2" y="hd2"/>
                  </a:cxn>
                  <a:cxn ang="16200000">
                    <a:pos x="wd2" y="hd2"/>
                  </a:cxn>
                </a:cxnLst>
                <a:rect l="0" t="0" r="r" b="b"/>
                <a:pathLst>
                  <a:path w="21600" h="21600" extrusionOk="0">
                    <a:moveTo>
                      <a:pt x="21600" y="20344"/>
                    </a:moveTo>
                    <a:cubicBezTo>
                      <a:pt x="21600" y="21038"/>
                      <a:pt x="21048" y="21600"/>
                      <a:pt x="20357" y="21600"/>
                    </a:cubicBezTo>
                    <a:lnTo>
                      <a:pt x="1235" y="21600"/>
                    </a:lnTo>
                    <a:cubicBezTo>
                      <a:pt x="557" y="21600"/>
                      <a:pt x="0" y="21038"/>
                      <a:pt x="0" y="20344"/>
                    </a:cubicBezTo>
                    <a:lnTo>
                      <a:pt x="0" y="1241"/>
                    </a:lnTo>
                    <a:cubicBezTo>
                      <a:pt x="0" y="563"/>
                      <a:pt x="557" y="0"/>
                      <a:pt x="1235" y="0"/>
                    </a:cubicBezTo>
                    <a:lnTo>
                      <a:pt x="20357" y="0"/>
                    </a:lnTo>
                    <a:cubicBezTo>
                      <a:pt x="21048" y="0"/>
                      <a:pt x="21600" y="563"/>
                      <a:pt x="21600" y="1241"/>
                    </a:cubicBezTo>
                    <a:cubicBezTo>
                      <a:pt x="21600" y="1241"/>
                      <a:pt x="21600" y="20344"/>
                      <a:pt x="21600" y="20344"/>
                    </a:cubicBezTo>
                    <a:close/>
                  </a:path>
                </a:pathLst>
              </a:custGeom>
              <a:solidFill>
                <a:srgbClr val="FFFFFF"/>
              </a:solidFill>
              <a:ln w="12700" cap="flat">
                <a:noFill/>
                <a:miter lim="400000"/>
              </a:ln>
              <a:effectLst/>
            </p:spPr>
            <p:txBody>
              <a:bodyPr anchor="ctr"/>
              <a:lstStyle/>
              <a:p>
                <a:pPr algn="ctr"/>
                <a:endParaRPr/>
              </a:p>
            </p:txBody>
          </p:sp>
          <p:sp>
            <p:nvSpPr>
              <p:cNvPr id="60" name="Freeform: Shape 49"/>
              <p:cNvSpPr/>
              <p:nvPr/>
            </p:nvSpPr>
            <p:spPr>
              <a:xfrm>
                <a:off x="5995560" y="628690"/>
                <a:ext cx="518523" cy="518546"/>
              </a:xfrm>
              <a:custGeom>
                <a:avLst/>
                <a:gdLst/>
                <a:ahLst/>
                <a:cxnLst>
                  <a:cxn ang="0">
                    <a:pos x="wd2" y="hd2"/>
                  </a:cxn>
                  <a:cxn ang="5400000">
                    <a:pos x="wd2" y="hd2"/>
                  </a:cxn>
                  <a:cxn ang="10800000">
                    <a:pos x="wd2" y="hd2"/>
                  </a:cxn>
                  <a:cxn ang="16200000">
                    <a:pos x="wd2" y="hd2"/>
                  </a:cxn>
                </a:cxnLst>
                <a:rect l="0" t="0" r="r" b="b"/>
                <a:pathLst>
                  <a:path w="21600" h="21600" extrusionOk="0">
                    <a:moveTo>
                      <a:pt x="21600" y="20344"/>
                    </a:moveTo>
                    <a:cubicBezTo>
                      <a:pt x="21600" y="21038"/>
                      <a:pt x="21040" y="21600"/>
                      <a:pt x="20350" y="21600"/>
                    </a:cubicBezTo>
                    <a:lnTo>
                      <a:pt x="1247" y="21600"/>
                    </a:lnTo>
                    <a:cubicBezTo>
                      <a:pt x="562" y="21600"/>
                      <a:pt x="0" y="21038"/>
                      <a:pt x="0" y="20344"/>
                    </a:cubicBezTo>
                    <a:lnTo>
                      <a:pt x="0" y="1241"/>
                    </a:lnTo>
                    <a:cubicBezTo>
                      <a:pt x="0" y="563"/>
                      <a:pt x="562" y="0"/>
                      <a:pt x="1247" y="0"/>
                    </a:cubicBezTo>
                    <a:lnTo>
                      <a:pt x="20350" y="0"/>
                    </a:lnTo>
                    <a:cubicBezTo>
                      <a:pt x="21040" y="0"/>
                      <a:pt x="21600" y="563"/>
                      <a:pt x="21600" y="1241"/>
                    </a:cubicBezTo>
                    <a:cubicBezTo>
                      <a:pt x="21600" y="1241"/>
                      <a:pt x="21600" y="20344"/>
                      <a:pt x="21600" y="20344"/>
                    </a:cubicBezTo>
                    <a:close/>
                  </a:path>
                </a:pathLst>
              </a:custGeom>
              <a:solidFill>
                <a:srgbClr val="FFFFFF"/>
              </a:solidFill>
              <a:ln w="12700" cap="flat">
                <a:noFill/>
                <a:miter lim="400000"/>
              </a:ln>
              <a:effectLst/>
            </p:spPr>
            <p:txBody>
              <a:bodyPr anchor="ctr"/>
              <a:lstStyle/>
              <a:p>
                <a:pPr algn="ctr"/>
                <a:endParaRPr/>
              </a:p>
            </p:txBody>
          </p:sp>
          <p:sp>
            <p:nvSpPr>
              <p:cNvPr id="61" name="Freeform: Shape 50"/>
              <p:cNvSpPr/>
              <p:nvPr/>
            </p:nvSpPr>
            <p:spPr>
              <a:xfrm>
                <a:off x="6624250" y="628690"/>
                <a:ext cx="518209" cy="518546"/>
              </a:xfrm>
              <a:custGeom>
                <a:avLst/>
                <a:gdLst/>
                <a:ahLst/>
                <a:cxnLst>
                  <a:cxn ang="0">
                    <a:pos x="wd2" y="hd2"/>
                  </a:cxn>
                  <a:cxn ang="5400000">
                    <a:pos x="wd2" y="hd2"/>
                  </a:cxn>
                  <a:cxn ang="10800000">
                    <a:pos x="wd2" y="hd2"/>
                  </a:cxn>
                  <a:cxn ang="16200000">
                    <a:pos x="wd2" y="hd2"/>
                  </a:cxn>
                </a:cxnLst>
                <a:rect l="0" t="0" r="r" b="b"/>
                <a:pathLst>
                  <a:path w="21600" h="21600" extrusionOk="0">
                    <a:moveTo>
                      <a:pt x="21600" y="20344"/>
                    </a:moveTo>
                    <a:cubicBezTo>
                      <a:pt x="21600" y="21038"/>
                      <a:pt x="21040" y="21600"/>
                      <a:pt x="20360" y="21600"/>
                    </a:cubicBezTo>
                    <a:lnTo>
                      <a:pt x="1245" y="21600"/>
                    </a:lnTo>
                    <a:cubicBezTo>
                      <a:pt x="557" y="21600"/>
                      <a:pt x="0" y="21038"/>
                      <a:pt x="0" y="20344"/>
                    </a:cubicBezTo>
                    <a:lnTo>
                      <a:pt x="0" y="1241"/>
                    </a:lnTo>
                    <a:cubicBezTo>
                      <a:pt x="0" y="563"/>
                      <a:pt x="557" y="0"/>
                      <a:pt x="1245" y="0"/>
                    </a:cubicBezTo>
                    <a:lnTo>
                      <a:pt x="20360" y="0"/>
                    </a:lnTo>
                    <a:cubicBezTo>
                      <a:pt x="21040" y="0"/>
                      <a:pt x="21600" y="563"/>
                      <a:pt x="21600" y="1241"/>
                    </a:cubicBezTo>
                    <a:cubicBezTo>
                      <a:pt x="21600" y="1241"/>
                      <a:pt x="21600" y="20344"/>
                      <a:pt x="21600" y="20344"/>
                    </a:cubicBezTo>
                    <a:close/>
                  </a:path>
                </a:pathLst>
              </a:custGeom>
              <a:solidFill>
                <a:srgbClr val="FFFFFF"/>
              </a:solidFill>
              <a:ln w="12700" cap="flat">
                <a:noFill/>
                <a:miter lim="400000"/>
              </a:ln>
              <a:effectLst/>
            </p:spPr>
            <p:txBody>
              <a:bodyPr anchor="ctr"/>
              <a:lstStyle/>
              <a:p>
                <a:pPr algn="ctr"/>
                <a:endParaRPr/>
              </a:p>
            </p:txBody>
          </p:sp>
          <p:sp>
            <p:nvSpPr>
              <p:cNvPr id="62" name="Freeform: Shape 51"/>
              <p:cNvSpPr/>
              <p:nvPr/>
            </p:nvSpPr>
            <p:spPr>
              <a:xfrm>
                <a:off x="7252941" y="628690"/>
                <a:ext cx="518463" cy="518546"/>
              </a:xfrm>
              <a:custGeom>
                <a:avLst/>
                <a:gdLst/>
                <a:ahLst/>
                <a:cxnLst>
                  <a:cxn ang="0">
                    <a:pos x="wd2" y="hd2"/>
                  </a:cxn>
                  <a:cxn ang="5400000">
                    <a:pos x="wd2" y="hd2"/>
                  </a:cxn>
                  <a:cxn ang="10800000">
                    <a:pos x="wd2" y="hd2"/>
                  </a:cxn>
                  <a:cxn ang="16200000">
                    <a:pos x="wd2" y="hd2"/>
                  </a:cxn>
                </a:cxnLst>
                <a:rect l="0" t="0" r="r" b="b"/>
                <a:pathLst>
                  <a:path w="21600" h="21600" extrusionOk="0">
                    <a:moveTo>
                      <a:pt x="21600" y="20344"/>
                    </a:moveTo>
                    <a:cubicBezTo>
                      <a:pt x="21600" y="21038"/>
                      <a:pt x="21040" y="21600"/>
                      <a:pt x="20347" y="21600"/>
                    </a:cubicBezTo>
                    <a:lnTo>
                      <a:pt x="1247" y="21600"/>
                    </a:lnTo>
                    <a:cubicBezTo>
                      <a:pt x="567" y="21600"/>
                      <a:pt x="0" y="21038"/>
                      <a:pt x="0" y="20344"/>
                    </a:cubicBezTo>
                    <a:lnTo>
                      <a:pt x="0" y="1241"/>
                    </a:lnTo>
                    <a:cubicBezTo>
                      <a:pt x="0" y="563"/>
                      <a:pt x="567" y="0"/>
                      <a:pt x="1247" y="0"/>
                    </a:cubicBezTo>
                    <a:lnTo>
                      <a:pt x="20347" y="0"/>
                    </a:lnTo>
                    <a:cubicBezTo>
                      <a:pt x="21040" y="0"/>
                      <a:pt x="21600" y="563"/>
                      <a:pt x="21600" y="1241"/>
                    </a:cubicBezTo>
                    <a:cubicBezTo>
                      <a:pt x="21600" y="1241"/>
                      <a:pt x="21600" y="20344"/>
                      <a:pt x="21600" y="20344"/>
                    </a:cubicBezTo>
                    <a:close/>
                  </a:path>
                </a:pathLst>
              </a:custGeom>
              <a:solidFill>
                <a:srgbClr val="FFFFFF"/>
              </a:solidFill>
              <a:ln w="12700" cap="flat">
                <a:noFill/>
                <a:miter lim="400000"/>
              </a:ln>
              <a:effectLst/>
            </p:spPr>
            <p:txBody>
              <a:bodyPr anchor="ctr"/>
              <a:lstStyle/>
              <a:p>
                <a:pPr algn="ctr"/>
                <a:endParaRPr/>
              </a:p>
            </p:txBody>
          </p:sp>
          <p:sp>
            <p:nvSpPr>
              <p:cNvPr id="63" name="Freeform: Shape 52"/>
              <p:cNvSpPr/>
              <p:nvPr/>
            </p:nvSpPr>
            <p:spPr>
              <a:xfrm>
                <a:off x="7896965" y="628690"/>
                <a:ext cx="518388" cy="518546"/>
              </a:xfrm>
              <a:custGeom>
                <a:avLst/>
                <a:gdLst/>
                <a:ahLst/>
                <a:cxnLst>
                  <a:cxn ang="0">
                    <a:pos x="wd2" y="hd2"/>
                  </a:cxn>
                  <a:cxn ang="5400000">
                    <a:pos x="wd2" y="hd2"/>
                  </a:cxn>
                  <a:cxn ang="10800000">
                    <a:pos x="wd2" y="hd2"/>
                  </a:cxn>
                  <a:cxn ang="16200000">
                    <a:pos x="wd2" y="hd2"/>
                  </a:cxn>
                </a:cxnLst>
                <a:rect l="0" t="0" r="r" b="b"/>
                <a:pathLst>
                  <a:path w="21600" h="21600" extrusionOk="0">
                    <a:moveTo>
                      <a:pt x="21600" y="20344"/>
                    </a:moveTo>
                    <a:cubicBezTo>
                      <a:pt x="21600" y="21038"/>
                      <a:pt x="21040" y="21600"/>
                      <a:pt x="20358" y="21600"/>
                    </a:cubicBezTo>
                    <a:lnTo>
                      <a:pt x="1247" y="21600"/>
                    </a:lnTo>
                    <a:cubicBezTo>
                      <a:pt x="560" y="21600"/>
                      <a:pt x="0" y="21038"/>
                      <a:pt x="0" y="20344"/>
                    </a:cubicBezTo>
                    <a:lnTo>
                      <a:pt x="0" y="1241"/>
                    </a:lnTo>
                    <a:cubicBezTo>
                      <a:pt x="0" y="563"/>
                      <a:pt x="560" y="0"/>
                      <a:pt x="1247" y="0"/>
                    </a:cubicBezTo>
                    <a:lnTo>
                      <a:pt x="20358" y="0"/>
                    </a:lnTo>
                    <a:cubicBezTo>
                      <a:pt x="21040" y="0"/>
                      <a:pt x="21600" y="563"/>
                      <a:pt x="21600" y="1241"/>
                    </a:cubicBezTo>
                    <a:cubicBezTo>
                      <a:pt x="21600" y="1241"/>
                      <a:pt x="21600" y="20344"/>
                      <a:pt x="21600" y="20344"/>
                    </a:cubicBezTo>
                    <a:close/>
                  </a:path>
                </a:pathLst>
              </a:custGeom>
              <a:solidFill>
                <a:srgbClr val="FFFFFF"/>
              </a:solidFill>
              <a:ln w="12700" cap="flat">
                <a:noFill/>
                <a:miter lim="400000"/>
              </a:ln>
              <a:effectLst/>
            </p:spPr>
            <p:txBody>
              <a:bodyPr anchor="ctr"/>
              <a:lstStyle/>
              <a:p>
                <a:pPr algn="ctr"/>
                <a:endParaRPr/>
              </a:p>
            </p:txBody>
          </p:sp>
          <p:sp>
            <p:nvSpPr>
              <p:cNvPr id="64" name="Freeform: Shape 53"/>
              <p:cNvSpPr/>
              <p:nvPr/>
            </p:nvSpPr>
            <p:spPr>
              <a:xfrm>
                <a:off x="0" y="628690"/>
                <a:ext cx="837533" cy="518546"/>
              </a:xfrm>
              <a:custGeom>
                <a:avLst/>
                <a:gdLst/>
                <a:ahLst/>
                <a:cxnLst>
                  <a:cxn ang="0">
                    <a:pos x="wd2" y="hd2"/>
                  </a:cxn>
                  <a:cxn ang="5400000">
                    <a:pos x="wd2" y="hd2"/>
                  </a:cxn>
                  <a:cxn ang="10800000">
                    <a:pos x="wd2" y="hd2"/>
                  </a:cxn>
                  <a:cxn ang="16200000">
                    <a:pos x="wd2" y="hd2"/>
                  </a:cxn>
                </a:cxnLst>
                <a:rect l="0" t="0" r="r" b="b"/>
                <a:pathLst>
                  <a:path w="21600" h="21600" extrusionOk="0">
                    <a:moveTo>
                      <a:pt x="21600" y="20344"/>
                    </a:moveTo>
                    <a:cubicBezTo>
                      <a:pt x="21600" y="21038"/>
                      <a:pt x="21253" y="21600"/>
                      <a:pt x="20827" y="21600"/>
                    </a:cubicBezTo>
                    <a:lnTo>
                      <a:pt x="774" y="21600"/>
                    </a:lnTo>
                    <a:cubicBezTo>
                      <a:pt x="347" y="21600"/>
                      <a:pt x="0" y="21038"/>
                      <a:pt x="0" y="20344"/>
                    </a:cubicBezTo>
                    <a:lnTo>
                      <a:pt x="0" y="1241"/>
                    </a:lnTo>
                    <a:cubicBezTo>
                      <a:pt x="0" y="563"/>
                      <a:pt x="347" y="0"/>
                      <a:pt x="774" y="0"/>
                    </a:cubicBezTo>
                    <a:lnTo>
                      <a:pt x="20827" y="0"/>
                    </a:lnTo>
                    <a:cubicBezTo>
                      <a:pt x="21253" y="0"/>
                      <a:pt x="21600" y="563"/>
                      <a:pt x="21600" y="1241"/>
                    </a:cubicBezTo>
                    <a:cubicBezTo>
                      <a:pt x="21600" y="1241"/>
                      <a:pt x="21600" y="20344"/>
                      <a:pt x="21600" y="20344"/>
                    </a:cubicBezTo>
                    <a:close/>
                  </a:path>
                </a:pathLst>
              </a:custGeom>
              <a:solidFill>
                <a:srgbClr val="FFFFFF"/>
              </a:solidFill>
              <a:ln w="12700" cap="flat">
                <a:noFill/>
                <a:miter lim="400000"/>
              </a:ln>
              <a:effectLst/>
            </p:spPr>
            <p:txBody>
              <a:bodyPr anchor="ctr"/>
              <a:lstStyle/>
              <a:p>
                <a:pPr algn="ctr"/>
                <a:endParaRPr/>
              </a:p>
            </p:txBody>
          </p:sp>
          <p:sp>
            <p:nvSpPr>
              <p:cNvPr id="65" name="Freeform: Shape 54"/>
              <p:cNvSpPr/>
              <p:nvPr/>
            </p:nvSpPr>
            <p:spPr>
              <a:xfrm>
                <a:off x="8203643" y="0"/>
                <a:ext cx="837466" cy="518455"/>
              </a:xfrm>
              <a:custGeom>
                <a:avLst/>
                <a:gdLst/>
                <a:ahLst/>
                <a:cxnLst>
                  <a:cxn ang="0">
                    <a:pos x="wd2" y="hd2"/>
                  </a:cxn>
                  <a:cxn ang="5400000">
                    <a:pos x="wd2" y="hd2"/>
                  </a:cxn>
                  <a:cxn ang="10800000">
                    <a:pos x="wd2" y="hd2"/>
                  </a:cxn>
                  <a:cxn ang="16200000">
                    <a:pos x="wd2" y="hd2"/>
                  </a:cxn>
                </a:cxnLst>
                <a:rect l="0" t="0" r="r" b="b"/>
                <a:pathLst>
                  <a:path w="21600" h="21600" extrusionOk="0">
                    <a:moveTo>
                      <a:pt x="21600" y="20349"/>
                    </a:moveTo>
                    <a:cubicBezTo>
                      <a:pt x="21600" y="21039"/>
                      <a:pt x="21252" y="21600"/>
                      <a:pt x="20828" y="21600"/>
                    </a:cubicBezTo>
                    <a:lnTo>
                      <a:pt x="772" y="21600"/>
                    </a:lnTo>
                    <a:cubicBezTo>
                      <a:pt x="351" y="21600"/>
                      <a:pt x="0" y="21039"/>
                      <a:pt x="0" y="20349"/>
                    </a:cubicBezTo>
                    <a:lnTo>
                      <a:pt x="0" y="1251"/>
                    </a:lnTo>
                    <a:cubicBezTo>
                      <a:pt x="0" y="560"/>
                      <a:pt x="351" y="0"/>
                      <a:pt x="772" y="0"/>
                    </a:cubicBezTo>
                    <a:lnTo>
                      <a:pt x="20828" y="0"/>
                    </a:lnTo>
                    <a:cubicBezTo>
                      <a:pt x="21252" y="0"/>
                      <a:pt x="21600" y="560"/>
                      <a:pt x="21600" y="1251"/>
                    </a:cubicBezTo>
                    <a:cubicBezTo>
                      <a:pt x="21600" y="1251"/>
                      <a:pt x="21600" y="20349"/>
                      <a:pt x="21600" y="20349"/>
                    </a:cubicBezTo>
                    <a:close/>
                  </a:path>
                </a:pathLst>
              </a:custGeom>
              <a:solidFill>
                <a:srgbClr val="FFFFFF"/>
              </a:solidFill>
              <a:ln w="12700" cap="flat">
                <a:noFill/>
                <a:miter lim="400000"/>
              </a:ln>
              <a:effectLst/>
            </p:spPr>
            <p:txBody>
              <a:bodyPr anchor="ctr"/>
              <a:lstStyle/>
              <a:p>
                <a:pPr algn="ctr"/>
                <a:endParaRPr/>
              </a:p>
            </p:txBody>
          </p:sp>
          <p:sp>
            <p:nvSpPr>
              <p:cNvPr id="66" name="Freeform: Shape 55"/>
              <p:cNvSpPr/>
              <p:nvPr/>
            </p:nvSpPr>
            <p:spPr>
              <a:xfrm>
                <a:off x="0" y="1257380"/>
                <a:ext cx="986934" cy="518248"/>
              </a:xfrm>
              <a:custGeom>
                <a:avLst/>
                <a:gdLst/>
                <a:ahLst/>
                <a:cxnLst>
                  <a:cxn ang="0">
                    <a:pos x="wd2" y="hd2"/>
                  </a:cxn>
                  <a:cxn ang="5400000">
                    <a:pos x="wd2" y="hd2"/>
                  </a:cxn>
                  <a:cxn ang="10800000">
                    <a:pos x="wd2" y="hd2"/>
                  </a:cxn>
                  <a:cxn ang="16200000">
                    <a:pos x="wd2" y="hd2"/>
                  </a:cxn>
                </a:cxnLst>
                <a:rect l="0" t="0" r="r" b="b"/>
                <a:pathLst>
                  <a:path w="21600" h="21600" extrusionOk="0">
                    <a:moveTo>
                      <a:pt x="21600" y="20356"/>
                    </a:moveTo>
                    <a:cubicBezTo>
                      <a:pt x="21600" y="21049"/>
                      <a:pt x="21308" y="21600"/>
                      <a:pt x="20944" y="21600"/>
                    </a:cubicBezTo>
                    <a:lnTo>
                      <a:pt x="657" y="21600"/>
                    </a:lnTo>
                    <a:cubicBezTo>
                      <a:pt x="294" y="21600"/>
                      <a:pt x="0" y="21049"/>
                      <a:pt x="0" y="20356"/>
                    </a:cubicBezTo>
                    <a:lnTo>
                      <a:pt x="0" y="1238"/>
                    </a:lnTo>
                    <a:cubicBezTo>
                      <a:pt x="0" y="561"/>
                      <a:pt x="294" y="0"/>
                      <a:pt x="657" y="0"/>
                    </a:cubicBezTo>
                    <a:lnTo>
                      <a:pt x="20944" y="0"/>
                    </a:lnTo>
                    <a:cubicBezTo>
                      <a:pt x="21308" y="0"/>
                      <a:pt x="21600" y="561"/>
                      <a:pt x="21600" y="1238"/>
                    </a:cubicBezTo>
                    <a:cubicBezTo>
                      <a:pt x="21600" y="1238"/>
                      <a:pt x="21600" y="20356"/>
                      <a:pt x="21600" y="20356"/>
                    </a:cubicBezTo>
                    <a:close/>
                  </a:path>
                </a:pathLst>
              </a:custGeom>
              <a:solidFill>
                <a:srgbClr val="FFFFFF"/>
              </a:solidFill>
              <a:ln w="12700" cap="flat">
                <a:noFill/>
                <a:miter lim="400000"/>
              </a:ln>
              <a:effectLst/>
            </p:spPr>
            <p:txBody>
              <a:bodyPr anchor="ctr"/>
              <a:lstStyle/>
              <a:p>
                <a:pPr algn="ctr"/>
                <a:endParaRPr/>
              </a:p>
            </p:txBody>
          </p:sp>
          <p:sp>
            <p:nvSpPr>
              <p:cNvPr id="67" name="Freeform: Shape 56"/>
              <p:cNvSpPr/>
              <p:nvPr/>
            </p:nvSpPr>
            <p:spPr>
              <a:xfrm>
                <a:off x="0" y="1901405"/>
                <a:ext cx="678040" cy="518494"/>
              </a:xfrm>
              <a:custGeom>
                <a:avLst/>
                <a:gdLst/>
                <a:ahLst/>
                <a:cxnLst>
                  <a:cxn ang="0">
                    <a:pos x="wd2" y="hd2"/>
                  </a:cxn>
                  <a:cxn ang="5400000">
                    <a:pos x="wd2" y="hd2"/>
                  </a:cxn>
                  <a:cxn ang="10800000">
                    <a:pos x="wd2" y="hd2"/>
                  </a:cxn>
                  <a:cxn ang="16200000">
                    <a:pos x="wd2" y="hd2"/>
                  </a:cxn>
                </a:cxnLst>
                <a:rect l="0" t="0" r="r" b="b"/>
                <a:pathLst>
                  <a:path w="21600" h="21600" extrusionOk="0">
                    <a:moveTo>
                      <a:pt x="21600" y="20352"/>
                    </a:moveTo>
                    <a:cubicBezTo>
                      <a:pt x="21600" y="21036"/>
                      <a:pt x="21171" y="21600"/>
                      <a:pt x="20645" y="21600"/>
                    </a:cubicBezTo>
                    <a:lnTo>
                      <a:pt x="956" y="21600"/>
                    </a:lnTo>
                    <a:cubicBezTo>
                      <a:pt x="428" y="21600"/>
                      <a:pt x="0" y="21036"/>
                      <a:pt x="0" y="20352"/>
                    </a:cubicBezTo>
                    <a:lnTo>
                      <a:pt x="0" y="1250"/>
                    </a:lnTo>
                    <a:cubicBezTo>
                      <a:pt x="0" y="566"/>
                      <a:pt x="428" y="0"/>
                      <a:pt x="956" y="0"/>
                    </a:cubicBezTo>
                    <a:lnTo>
                      <a:pt x="20645" y="0"/>
                    </a:lnTo>
                    <a:cubicBezTo>
                      <a:pt x="21171" y="0"/>
                      <a:pt x="21600" y="566"/>
                      <a:pt x="21600" y="1250"/>
                    </a:cubicBezTo>
                    <a:cubicBezTo>
                      <a:pt x="21600" y="1250"/>
                      <a:pt x="21600" y="20352"/>
                      <a:pt x="21600" y="20352"/>
                    </a:cubicBezTo>
                    <a:close/>
                  </a:path>
                </a:pathLst>
              </a:custGeom>
              <a:solidFill>
                <a:srgbClr val="FFFFFF"/>
              </a:solidFill>
              <a:ln w="12700" cap="flat">
                <a:noFill/>
                <a:miter lim="400000"/>
              </a:ln>
              <a:effectLst/>
            </p:spPr>
            <p:txBody>
              <a:bodyPr anchor="ctr"/>
              <a:lstStyle/>
              <a:p>
                <a:pPr algn="ctr"/>
                <a:endParaRPr/>
              </a:p>
            </p:txBody>
          </p:sp>
          <p:sp>
            <p:nvSpPr>
              <p:cNvPr id="68" name="Freeform: Shape 57"/>
              <p:cNvSpPr/>
              <p:nvPr/>
            </p:nvSpPr>
            <p:spPr>
              <a:xfrm>
                <a:off x="628690" y="0"/>
                <a:ext cx="518375" cy="518455"/>
              </a:xfrm>
              <a:custGeom>
                <a:avLst/>
                <a:gdLst/>
                <a:ahLst/>
                <a:cxnLst>
                  <a:cxn ang="0">
                    <a:pos x="wd2" y="hd2"/>
                  </a:cxn>
                  <a:cxn ang="5400000">
                    <a:pos x="wd2" y="hd2"/>
                  </a:cxn>
                  <a:cxn ang="10800000">
                    <a:pos x="wd2" y="hd2"/>
                  </a:cxn>
                  <a:cxn ang="16200000">
                    <a:pos x="wd2" y="hd2"/>
                  </a:cxn>
                </a:cxnLst>
                <a:rect l="0" t="0" r="r" b="b"/>
                <a:pathLst>
                  <a:path w="21600" h="21600" extrusionOk="0">
                    <a:moveTo>
                      <a:pt x="21600" y="20349"/>
                    </a:moveTo>
                    <a:cubicBezTo>
                      <a:pt x="21600" y="21039"/>
                      <a:pt x="21043" y="21600"/>
                      <a:pt x="20346" y="21600"/>
                    </a:cubicBezTo>
                    <a:lnTo>
                      <a:pt x="1249" y="21600"/>
                    </a:lnTo>
                    <a:cubicBezTo>
                      <a:pt x="562" y="21600"/>
                      <a:pt x="0" y="21039"/>
                      <a:pt x="0" y="20349"/>
                    </a:cubicBezTo>
                    <a:lnTo>
                      <a:pt x="0" y="1251"/>
                    </a:lnTo>
                    <a:cubicBezTo>
                      <a:pt x="0" y="560"/>
                      <a:pt x="562" y="0"/>
                      <a:pt x="1249" y="0"/>
                    </a:cubicBezTo>
                    <a:lnTo>
                      <a:pt x="20346" y="0"/>
                    </a:lnTo>
                    <a:cubicBezTo>
                      <a:pt x="21043" y="0"/>
                      <a:pt x="21600" y="560"/>
                      <a:pt x="21600" y="1251"/>
                    </a:cubicBezTo>
                    <a:cubicBezTo>
                      <a:pt x="21600" y="1251"/>
                      <a:pt x="21600" y="20349"/>
                      <a:pt x="21600" y="20349"/>
                    </a:cubicBezTo>
                    <a:close/>
                  </a:path>
                </a:pathLst>
              </a:custGeom>
              <a:solidFill>
                <a:srgbClr val="FFFFFF"/>
              </a:solidFill>
              <a:ln w="12700" cap="flat">
                <a:noFill/>
                <a:miter lim="400000"/>
              </a:ln>
              <a:effectLst/>
            </p:spPr>
            <p:txBody>
              <a:bodyPr anchor="ctr"/>
              <a:lstStyle/>
              <a:p>
                <a:pPr algn="ctr"/>
                <a:endParaRPr/>
              </a:p>
            </p:txBody>
          </p:sp>
          <p:sp>
            <p:nvSpPr>
              <p:cNvPr id="69" name="Freeform: Shape 58"/>
              <p:cNvSpPr/>
              <p:nvPr/>
            </p:nvSpPr>
            <p:spPr>
              <a:xfrm>
                <a:off x="1257380" y="0"/>
                <a:ext cx="518285" cy="518455"/>
              </a:xfrm>
              <a:custGeom>
                <a:avLst/>
                <a:gdLst/>
                <a:ahLst/>
                <a:cxnLst>
                  <a:cxn ang="0">
                    <a:pos x="wd2" y="hd2"/>
                  </a:cxn>
                  <a:cxn ang="5400000">
                    <a:pos x="wd2" y="hd2"/>
                  </a:cxn>
                  <a:cxn ang="10800000">
                    <a:pos x="wd2" y="hd2"/>
                  </a:cxn>
                  <a:cxn ang="16200000">
                    <a:pos x="wd2" y="hd2"/>
                  </a:cxn>
                </a:cxnLst>
                <a:rect l="0" t="0" r="r" b="b"/>
                <a:pathLst>
                  <a:path w="21600" h="21600" extrusionOk="0">
                    <a:moveTo>
                      <a:pt x="21600" y="20349"/>
                    </a:moveTo>
                    <a:cubicBezTo>
                      <a:pt x="21600" y="21039"/>
                      <a:pt x="21041" y="21600"/>
                      <a:pt x="20353" y="21600"/>
                    </a:cubicBezTo>
                    <a:lnTo>
                      <a:pt x="1239" y="21600"/>
                    </a:lnTo>
                    <a:cubicBezTo>
                      <a:pt x="558" y="21600"/>
                      <a:pt x="0" y="21039"/>
                      <a:pt x="0" y="20349"/>
                    </a:cubicBezTo>
                    <a:lnTo>
                      <a:pt x="0" y="1251"/>
                    </a:lnTo>
                    <a:cubicBezTo>
                      <a:pt x="0" y="560"/>
                      <a:pt x="558" y="0"/>
                      <a:pt x="1239" y="0"/>
                    </a:cubicBezTo>
                    <a:lnTo>
                      <a:pt x="20353" y="0"/>
                    </a:lnTo>
                    <a:cubicBezTo>
                      <a:pt x="21041" y="0"/>
                      <a:pt x="21600" y="560"/>
                      <a:pt x="21600" y="1251"/>
                    </a:cubicBezTo>
                    <a:cubicBezTo>
                      <a:pt x="21600" y="1251"/>
                      <a:pt x="21600" y="20349"/>
                      <a:pt x="21600" y="20349"/>
                    </a:cubicBezTo>
                    <a:close/>
                  </a:path>
                </a:pathLst>
              </a:custGeom>
              <a:solidFill>
                <a:srgbClr val="FFFFFF"/>
              </a:solidFill>
              <a:ln w="12700" cap="flat">
                <a:noFill/>
                <a:miter lim="400000"/>
              </a:ln>
              <a:effectLst/>
            </p:spPr>
            <p:txBody>
              <a:bodyPr anchor="ctr"/>
              <a:lstStyle/>
              <a:p>
                <a:pPr algn="ctr"/>
                <a:endParaRPr/>
              </a:p>
            </p:txBody>
          </p:sp>
          <p:sp>
            <p:nvSpPr>
              <p:cNvPr id="70" name="Freeform: Shape 59"/>
              <p:cNvSpPr/>
              <p:nvPr/>
            </p:nvSpPr>
            <p:spPr>
              <a:xfrm>
                <a:off x="1886071" y="0"/>
                <a:ext cx="518658" cy="518455"/>
              </a:xfrm>
              <a:custGeom>
                <a:avLst/>
                <a:gdLst/>
                <a:ahLst/>
                <a:cxnLst>
                  <a:cxn ang="0">
                    <a:pos x="wd2" y="hd2"/>
                  </a:cxn>
                  <a:cxn ang="5400000">
                    <a:pos x="wd2" y="hd2"/>
                  </a:cxn>
                  <a:cxn ang="10800000">
                    <a:pos x="wd2" y="hd2"/>
                  </a:cxn>
                  <a:cxn ang="16200000">
                    <a:pos x="wd2" y="hd2"/>
                  </a:cxn>
                </a:cxnLst>
                <a:rect l="0" t="0" r="r" b="b"/>
                <a:pathLst>
                  <a:path w="21600" h="21600" extrusionOk="0">
                    <a:moveTo>
                      <a:pt x="21600" y="20349"/>
                    </a:moveTo>
                    <a:cubicBezTo>
                      <a:pt x="21600" y="21039"/>
                      <a:pt x="21027" y="21600"/>
                      <a:pt x="20340" y="21600"/>
                    </a:cubicBezTo>
                    <a:lnTo>
                      <a:pt x="1242" y="21600"/>
                    </a:lnTo>
                    <a:cubicBezTo>
                      <a:pt x="558" y="21600"/>
                      <a:pt x="0" y="21039"/>
                      <a:pt x="0" y="20349"/>
                    </a:cubicBezTo>
                    <a:lnTo>
                      <a:pt x="0" y="1251"/>
                    </a:lnTo>
                    <a:cubicBezTo>
                      <a:pt x="0" y="560"/>
                      <a:pt x="558" y="0"/>
                      <a:pt x="1242" y="0"/>
                    </a:cubicBezTo>
                    <a:lnTo>
                      <a:pt x="20340" y="0"/>
                    </a:lnTo>
                    <a:cubicBezTo>
                      <a:pt x="21027" y="0"/>
                      <a:pt x="21600" y="560"/>
                      <a:pt x="21600" y="1251"/>
                    </a:cubicBezTo>
                    <a:cubicBezTo>
                      <a:pt x="21600" y="1251"/>
                      <a:pt x="21600" y="20349"/>
                      <a:pt x="21600" y="20349"/>
                    </a:cubicBezTo>
                    <a:close/>
                  </a:path>
                </a:pathLst>
              </a:custGeom>
              <a:solidFill>
                <a:srgbClr val="FFFFFF"/>
              </a:solidFill>
              <a:ln w="12700" cap="flat">
                <a:noFill/>
                <a:miter lim="400000"/>
              </a:ln>
              <a:effectLst/>
            </p:spPr>
            <p:txBody>
              <a:bodyPr anchor="ctr"/>
              <a:lstStyle/>
              <a:p>
                <a:pPr algn="ctr"/>
                <a:endParaRPr/>
              </a:p>
            </p:txBody>
          </p:sp>
          <p:sp>
            <p:nvSpPr>
              <p:cNvPr id="71" name="Freeform: Shape 60"/>
              <p:cNvSpPr/>
              <p:nvPr/>
            </p:nvSpPr>
            <p:spPr>
              <a:xfrm>
                <a:off x="2514761" y="0"/>
                <a:ext cx="518562" cy="518455"/>
              </a:xfrm>
              <a:custGeom>
                <a:avLst/>
                <a:gdLst/>
                <a:ahLst/>
                <a:cxnLst>
                  <a:cxn ang="0">
                    <a:pos x="wd2" y="hd2"/>
                  </a:cxn>
                  <a:cxn ang="5400000">
                    <a:pos x="wd2" y="hd2"/>
                  </a:cxn>
                  <a:cxn ang="10800000">
                    <a:pos x="wd2" y="hd2"/>
                  </a:cxn>
                  <a:cxn ang="16200000">
                    <a:pos x="wd2" y="hd2"/>
                  </a:cxn>
                </a:cxnLst>
                <a:rect l="0" t="0" r="r" b="b"/>
                <a:pathLst>
                  <a:path w="21600" h="21600" extrusionOk="0">
                    <a:moveTo>
                      <a:pt x="21600" y="20349"/>
                    </a:moveTo>
                    <a:cubicBezTo>
                      <a:pt x="21600" y="21039"/>
                      <a:pt x="21038" y="21600"/>
                      <a:pt x="20351" y="21600"/>
                    </a:cubicBezTo>
                    <a:lnTo>
                      <a:pt x="1247" y="21600"/>
                    </a:lnTo>
                    <a:cubicBezTo>
                      <a:pt x="565" y="21600"/>
                      <a:pt x="0" y="21039"/>
                      <a:pt x="0" y="20349"/>
                    </a:cubicBezTo>
                    <a:lnTo>
                      <a:pt x="0" y="1251"/>
                    </a:lnTo>
                    <a:cubicBezTo>
                      <a:pt x="0" y="560"/>
                      <a:pt x="565" y="0"/>
                      <a:pt x="1247" y="0"/>
                    </a:cubicBezTo>
                    <a:lnTo>
                      <a:pt x="20351" y="0"/>
                    </a:lnTo>
                    <a:cubicBezTo>
                      <a:pt x="21038" y="0"/>
                      <a:pt x="21600" y="560"/>
                      <a:pt x="21600" y="1251"/>
                    </a:cubicBezTo>
                    <a:cubicBezTo>
                      <a:pt x="21600" y="1251"/>
                      <a:pt x="21600" y="20349"/>
                      <a:pt x="21600" y="20349"/>
                    </a:cubicBezTo>
                    <a:close/>
                  </a:path>
                </a:pathLst>
              </a:custGeom>
              <a:solidFill>
                <a:srgbClr val="FFFFFF"/>
              </a:solidFill>
              <a:ln w="12700" cap="flat">
                <a:noFill/>
                <a:miter lim="400000"/>
              </a:ln>
              <a:effectLst/>
            </p:spPr>
            <p:txBody>
              <a:bodyPr anchor="ctr"/>
              <a:lstStyle/>
              <a:p>
                <a:pPr algn="ctr"/>
                <a:endParaRPr/>
              </a:p>
            </p:txBody>
          </p:sp>
          <p:sp>
            <p:nvSpPr>
              <p:cNvPr id="72" name="Freeform: Shape 61"/>
              <p:cNvSpPr/>
              <p:nvPr/>
            </p:nvSpPr>
            <p:spPr>
              <a:xfrm>
                <a:off x="3158786" y="0"/>
                <a:ext cx="518261" cy="518455"/>
              </a:xfrm>
              <a:custGeom>
                <a:avLst/>
                <a:gdLst/>
                <a:ahLst/>
                <a:cxnLst>
                  <a:cxn ang="0">
                    <a:pos x="wd2" y="hd2"/>
                  </a:cxn>
                  <a:cxn ang="5400000">
                    <a:pos x="wd2" y="hd2"/>
                  </a:cxn>
                  <a:cxn ang="10800000">
                    <a:pos x="wd2" y="hd2"/>
                  </a:cxn>
                  <a:cxn ang="16200000">
                    <a:pos x="wd2" y="hd2"/>
                  </a:cxn>
                </a:cxnLst>
                <a:rect l="0" t="0" r="r" b="b"/>
                <a:pathLst>
                  <a:path w="21600" h="21600" extrusionOk="0">
                    <a:moveTo>
                      <a:pt x="21600" y="20349"/>
                    </a:moveTo>
                    <a:cubicBezTo>
                      <a:pt x="21600" y="21039"/>
                      <a:pt x="21050" y="21600"/>
                      <a:pt x="20358" y="21600"/>
                    </a:cubicBezTo>
                    <a:lnTo>
                      <a:pt x="1246" y="21600"/>
                    </a:lnTo>
                    <a:cubicBezTo>
                      <a:pt x="560" y="21600"/>
                      <a:pt x="0" y="21039"/>
                      <a:pt x="0" y="20349"/>
                    </a:cubicBezTo>
                    <a:lnTo>
                      <a:pt x="0" y="1251"/>
                    </a:lnTo>
                    <a:cubicBezTo>
                      <a:pt x="0" y="560"/>
                      <a:pt x="560" y="0"/>
                      <a:pt x="1246" y="0"/>
                    </a:cubicBezTo>
                    <a:lnTo>
                      <a:pt x="20358" y="0"/>
                    </a:lnTo>
                    <a:cubicBezTo>
                      <a:pt x="21050" y="0"/>
                      <a:pt x="21600" y="560"/>
                      <a:pt x="21600" y="1251"/>
                    </a:cubicBezTo>
                    <a:cubicBezTo>
                      <a:pt x="21600" y="1251"/>
                      <a:pt x="21600" y="20349"/>
                      <a:pt x="21600" y="20349"/>
                    </a:cubicBezTo>
                    <a:close/>
                  </a:path>
                </a:pathLst>
              </a:custGeom>
              <a:solidFill>
                <a:srgbClr val="FFFFFF"/>
              </a:solidFill>
              <a:ln w="12700" cap="flat">
                <a:noFill/>
                <a:miter lim="400000"/>
              </a:ln>
              <a:effectLst/>
            </p:spPr>
            <p:txBody>
              <a:bodyPr anchor="ctr"/>
              <a:lstStyle/>
              <a:p>
                <a:pPr algn="ctr"/>
                <a:endParaRPr/>
              </a:p>
            </p:txBody>
          </p:sp>
          <p:sp>
            <p:nvSpPr>
              <p:cNvPr id="73" name="Freeform: Shape 62"/>
              <p:cNvSpPr/>
              <p:nvPr/>
            </p:nvSpPr>
            <p:spPr>
              <a:xfrm>
                <a:off x="3787476" y="0"/>
                <a:ext cx="518321" cy="518455"/>
              </a:xfrm>
              <a:custGeom>
                <a:avLst/>
                <a:gdLst/>
                <a:ahLst/>
                <a:cxnLst>
                  <a:cxn ang="0">
                    <a:pos x="wd2" y="hd2"/>
                  </a:cxn>
                  <a:cxn ang="5400000">
                    <a:pos x="wd2" y="hd2"/>
                  </a:cxn>
                  <a:cxn ang="10800000">
                    <a:pos x="wd2" y="hd2"/>
                  </a:cxn>
                  <a:cxn ang="16200000">
                    <a:pos x="wd2" y="hd2"/>
                  </a:cxn>
                </a:cxnLst>
                <a:rect l="0" t="0" r="r" b="b"/>
                <a:pathLst>
                  <a:path w="21600" h="21600" extrusionOk="0">
                    <a:moveTo>
                      <a:pt x="21600" y="20349"/>
                    </a:moveTo>
                    <a:cubicBezTo>
                      <a:pt x="21600" y="21039"/>
                      <a:pt x="21038" y="21600"/>
                      <a:pt x="20350" y="21600"/>
                    </a:cubicBezTo>
                    <a:lnTo>
                      <a:pt x="1252" y="21600"/>
                    </a:lnTo>
                    <a:cubicBezTo>
                      <a:pt x="559" y="21600"/>
                      <a:pt x="0" y="21039"/>
                      <a:pt x="0" y="20349"/>
                    </a:cubicBezTo>
                    <a:lnTo>
                      <a:pt x="0" y="1251"/>
                    </a:lnTo>
                    <a:cubicBezTo>
                      <a:pt x="0" y="560"/>
                      <a:pt x="559" y="0"/>
                      <a:pt x="1252" y="0"/>
                    </a:cubicBezTo>
                    <a:lnTo>
                      <a:pt x="20350" y="0"/>
                    </a:lnTo>
                    <a:cubicBezTo>
                      <a:pt x="21038" y="0"/>
                      <a:pt x="21600" y="560"/>
                      <a:pt x="21600" y="1251"/>
                    </a:cubicBezTo>
                    <a:cubicBezTo>
                      <a:pt x="21600" y="1251"/>
                      <a:pt x="21600" y="20349"/>
                      <a:pt x="21600" y="20349"/>
                    </a:cubicBezTo>
                    <a:close/>
                  </a:path>
                </a:pathLst>
              </a:custGeom>
              <a:solidFill>
                <a:srgbClr val="FFFFFF"/>
              </a:solidFill>
              <a:ln w="12700" cap="flat">
                <a:noFill/>
                <a:miter lim="400000"/>
              </a:ln>
              <a:effectLst/>
            </p:spPr>
            <p:txBody>
              <a:bodyPr anchor="ctr"/>
              <a:lstStyle/>
              <a:p>
                <a:pPr algn="ctr"/>
                <a:endParaRPr/>
              </a:p>
            </p:txBody>
          </p:sp>
          <p:sp>
            <p:nvSpPr>
              <p:cNvPr id="74" name="Freeform: Shape 63"/>
              <p:cNvSpPr/>
              <p:nvPr/>
            </p:nvSpPr>
            <p:spPr>
              <a:xfrm>
                <a:off x="4416166" y="0"/>
                <a:ext cx="518248" cy="518455"/>
              </a:xfrm>
              <a:custGeom>
                <a:avLst/>
                <a:gdLst/>
                <a:ahLst/>
                <a:cxnLst>
                  <a:cxn ang="0">
                    <a:pos x="wd2" y="hd2"/>
                  </a:cxn>
                  <a:cxn ang="5400000">
                    <a:pos x="wd2" y="hd2"/>
                  </a:cxn>
                  <a:cxn ang="10800000">
                    <a:pos x="wd2" y="hd2"/>
                  </a:cxn>
                  <a:cxn ang="16200000">
                    <a:pos x="wd2" y="hd2"/>
                  </a:cxn>
                </a:cxnLst>
                <a:rect l="0" t="0" r="r" b="b"/>
                <a:pathLst>
                  <a:path w="21600" h="21600" extrusionOk="0">
                    <a:moveTo>
                      <a:pt x="21600" y="20349"/>
                    </a:moveTo>
                    <a:cubicBezTo>
                      <a:pt x="21600" y="21039"/>
                      <a:pt x="21053" y="21600"/>
                      <a:pt x="20360" y="21600"/>
                    </a:cubicBezTo>
                    <a:lnTo>
                      <a:pt x="1253" y="21600"/>
                    </a:lnTo>
                    <a:cubicBezTo>
                      <a:pt x="560" y="21600"/>
                      <a:pt x="0" y="21039"/>
                      <a:pt x="0" y="20349"/>
                    </a:cubicBezTo>
                    <a:lnTo>
                      <a:pt x="0" y="1251"/>
                    </a:lnTo>
                    <a:cubicBezTo>
                      <a:pt x="0" y="560"/>
                      <a:pt x="560" y="0"/>
                      <a:pt x="1253" y="0"/>
                    </a:cubicBezTo>
                    <a:lnTo>
                      <a:pt x="20360" y="0"/>
                    </a:lnTo>
                    <a:cubicBezTo>
                      <a:pt x="21053" y="0"/>
                      <a:pt x="21600" y="560"/>
                      <a:pt x="21600" y="1251"/>
                    </a:cubicBezTo>
                    <a:cubicBezTo>
                      <a:pt x="21600" y="1251"/>
                      <a:pt x="21600" y="20349"/>
                      <a:pt x="21600" y="20349"/>
                    </a:cubicBezTo>
                    <a:close/>
                  </a:path>
                </a:pathLst>
              </a:custGeom>
              <a:solidFill>
                <a:srgbClr val="FFFFFF"/>
              </a:solidFill>
              <a:ln w="12700" cap="flat">
                <a:noFill/>
                <a:miter lim="400000"/>
              </a:ln>
              <a:effectLst/>
            </p:spPr>
            <p:txBody>
              <a:bodyPr anchor="ctr"/>
              <a:lstStyle/>
              <a:p>
                <a:pPr algn="ctr"/>
                <a:endParaRPr/>
              </a:p>
            </p:txBody>
          </p:sp>
          <p:sp>
            <p:nvSpPr>
              <p:cNvPr id="75" name="Freeform: Shape 64"/>
              <p:cNvSpPr/>
              <p:nvPr/>
            </p:nvSpPr>
            <p:spPr>
              <a:xfrm>
                <a:off x="5044857" y="0"/>
                <a:ext cx="518524" cy="518455"/>
              </a:xfrm>
              <a:custGeom>
                <a:avLst/>
                <a:gdLst/>
                <a:ahLst/>
                <a:cxnLst>
                  <a:cxn ang="0">
                    <a:pos x="wd2" y="hd2"/>
                  </a:cxn>
                  <a:cxn ang="5400000">
                    <a:pos x="wd2" y="hd2"/>
                  </a:cxn>
                  <a:cxn ang="10800000">
                    <a:pos x="wd2" y="hd2"/>
                  </a:cxn>
                  <a:cxn ang="16200000">
                    <a:pos x="wd2" y="hd2"/>
                  </a:cxn>
                </a:cxnLst>
                <a:rect l="0" t="0" r="r" b="b"/>
                <a:pathLst>
                  <a:path w="21600" h="21600" extrusionOk="0">
                    <a:moveTo>
                      <a:pt x="21600" y="20349"/>
                    </a:moveTo>
                    <a:cubicBezTo>
                      <a:pt x="21600" y="21039"/>
                      <a:pt x="21040" y="21600"/>
                      <a:pt x="20345" y="21600"/>
                    </a:cubicBezTo>
                    <a:lnTo>
                      <a:pt x="1247" y="21600"/>
                    </a:lnTo>
                    <a:cubicBezTo>
                      <a:pt x="560" y="21600"/>
                      <a:pt x="0" y="21039"/>
                      <a:pt x="0" y="20349"/>
                    </a:cubicBezTo>
                    <a:lnTo>
                      <a:pt x="0" y="1251"/>
                    </a:lnTo>
                    <a:cubicBezTo>
                      <a:pt x="0" y="560"/>
                      <a:pt x="560" y="0"/>
                      <a:pt x="1247" y="0"/>
                    </a:cubicBezTo>
                    <a:lnTo>
                      <a:pt x="20345" y="0"/>
                    </a:lnTo>
                    <a:cubicBezTo>
                      <a:pt x="21040" y="0"/>
                      <a:pt x="21600" y="560"/>
                      <a:pt x="21600" y="1251"/>
                    </a:cubicBezTo>
                    <a:cubicBezTo>
                      <a:pt x="21600" y="1251"/>
                      <a:pt x="21600" y="20349"/>
                      <a:pt x="21600" y="20349"/>
                    </a:cubicBezTo>
                    <a:close/>
                  </a:path>
                </a:pathLst>
              </a:custGeom>
              <a:solidFill>
                <a:srgbClr val="FFFFFF"/>
              </a:solidFill>
              <a:ln w="12700" cap="flat">
                <a:noFill/>
                <a:miter lim="400000"/>
              </a:ln>
              <a:effectLst/>
            </p:spPr>
            <p:txBody>
              <a:bodyPr anchor="ctr"/>
              <a:lstStyle/>
              <a:p>
                <a:pPr algn="ctr"/>
                <a:endParaRPr/>
              </a:p>
            </p:txBody>
          </p:sp>
          <p:sp>
            <p:nvSpPr>
              <p:cNvPr id="76" name="Freeform: Shape 65"/>
              <p:cNvSpPr/>
              <p:nvPr/>
            </p:nvSpPr>
            <p:spPr>
              <a:xfrm>
                <a:off x="5673547" y="0"/>
                <a:ext cx="518285" cy="518455"/>
              </a:xfrm>
              <a:custGeom>
                <a:avLst/>
                <a:gdLst/>
                <a:ahLst/>
                <a:cxnLst>
                  <a:cxn ang="0">
                    <a:pos x="wd2" y="hd2"/>
                  </a:cxn>
                  <a:cxn ang="5400000">
                    <a:pos x="wd2" y="hd2"/>
                  </a:cxn>
                  <a:cxn ang="10800000">
                    <a:pos x="wd2" y="hd2"/>
                  </a:cxn>
                  <a:cxn ang="16200000">
                    <a:pos x="wd2" y="hd2"/>
                  </a:cxn>
                </a:cxnLst>
                <a:rect l="0" t="0" r="r" b="b"/>
                <a:pathLst>
                  <a:path w="21600" h="21600" extrusionOk="0">
                    <a:moveTo>
                      <a:pt x="21600" y="20349"/>
                    </a:moveTo>
                    <a:cubicBezTo>
                      <a:pt x="21600" y="21039"/>
                      <a:pt x="21048" y="21600"/>
                      <a:pt x="20360" y="21600"/>
                    </a:cubicBezTo>
                    <a:lnTo>
                      <a:pt x="1253" y="21600"/>
                    </a:lnTo>
                    <a:cubicBezTo>
                      <a:pt x="560" y="21600"/>
                      <a:pt x="0" y="21039"/>
                      <a:pt x="0" y="20349"/>
                    </a:cubicBezTo>
                    <a:lnTo>
                      <a:pt x="0" y="1251"/>
                    </a:lnTo>
                    <a:cubicBezTo>
                      <a:pt x="0" y="560"/>
                      <a:pt x="560" y="0"/>
                      <a:pt x="1253" y="0"/>
                    </a:cubicBezTo>
                    <a:lnTo>
                      <a:pt x="20360" y="0"/>
                    </a:lnTo>
                    <a:cubicBezTo>
                      <a:pt x="21048" y="0"/>
                      <a:pt x="21600" y="560"/>
                      <a:pt x="21600" y="1251"/>
                    </a:cubicBezTo>
                    <a:cubicBezTo>
                      <a:pt x="21600" y="1251"/>
                      <a:pt x="21600" y="20349"/>
                      <a:pt x="21600" y="20349"/>
                    </a:cubicBezTo>
                    <a:close/>
                  </a:path>
                </a:pathLst>
              </a:custGeom>
              <a:solidFill>
                <a:srgbClr val="FFFFFF"/>
              </a:solidFill>
              <a:ln w="12700" cap="flat">
                <a:noFill/>
                <a:miter lim="400000"/>
              </a:ln>
              <a:effectLst/>
            </p:spPr>
            <p:txBody>
              <a:bodyPr anchor="ctr"/>
              <a:lstStyle/>
              <a:p>
                <a:pPr algn="ctr"/>
                <a:endParaRPr/>
              </a:p>
            </p:txBody>
          </p:sp>
          <p:sp>
            <p:nvSpPr>
              <p:cNvPr id="77" name="Freeform: Shape 66"/>
              <p:cNvSpPr/>
              <p:nvPr/>
            </p:nvSpPr>
            <p:spPr>
              <a:xfrm>
                <a:off x="6302238" y="0"/>
                <a:ext cx="518404" cy="518455"/>
              </a:xfrm>
              <a:custGeom>
                <a:avLst/>
                <a:gdLst/>
                <a:ahLst/>
                <a:cxnLst>
                  <a:cxn ang="0">
                    <a:pos x="wd2" y="hd2"/>
                  </a:cxn>
                  <a:cxn ang="5400000">
                    <a:pos x="wd2" y="hd2"/>
                  </a:cxn>
                  <a:cxn ang="10800000">
                    <a:pos x="wd2" y="hd2"/>
                  </a:cxn>
                  <a:cxn ang="16200000">
                    <a:pos x="wd2" y="hd2"/>
                  </a:cxn>
                </a:cxnLst>
                <a:rect l="0" t="0" r="r" b="b"/>
                <a:pathLst>
                  <a:path w="21600" h="21600" extrusionOk="0">
                    <a:moveTo>
                      <a:pt x="21600" y="20349"/>
                    </a:moveTo>
                    <a:cubicBezTo>
                      <a:pt x="21600" y="21039"/>
                      <a:pt x="21038" y="21600"/>
                      <a:pt x="20358" y="21600"/>
                    </a:cubicBezTo>
                    <a:lnTo>
                      <a:pt x="1242" y="21600"/>
                    </a:lnTo>
                    <a:cubicBezTo>
                      <a:pt x="560" y="21600"/>
                      <a:pt x="0" y="21039"/>
                      <a:pt x="0" y="20349"/>
                    </a:cubicBezTo>
                    <a:lnTo>
                      <a:pt x="0" y="1251"/>
                    </a:lnTo>
                    <a:cubicBezTo>
                      <a:pt x="0" y="560"/>
                      <a:pt x="560" y="0"/>
                      <a:pt x="1242" y="0"/>
                    </a:cubicBezTo>
                    <a:lnTo>
                      <a:pt x="20358" y="0"/>
                    </a:lnTo>
                    <a:cubicBezTo>
                      <a:pt x="21038" y="0"/>
                      <a:pt x="21600" y="560"/>
                      <a:pt x="21600" y="1251"/>
                    </a:cubicBezTo>
                    <a:cubicBezTo>
                      <a:pt x="21600" y="1251"/>
                      <a:pt x="21600" y="20349"/>
                      <a:pt x="21600" y="20349"/>
                    </a:cubicBezTo>
                    <a:close/>
                  </a:path>
                </a:pathLst>
              </a:custGeom>
              <a:solidFill>
                <a:srgbClr val="FFFFFF"/>
              </a:solidFill>
              <a:ln w="12700" cap="flat">
                <a:noFill/>
                <a:miter lim="400000"/>
              </a:ln>
              <a:effectLst/>
            </p:spPr>
            <p:txBody>
              <a:bodyPr anchor="ctr"/>
              <a:lstStyle/>
              <a:p>
                <a:pPr algn="ctr"/>
                <a:endParaRPr/>
              </a:p>
            </p:txBody>
          </p:sp>
          <p:sp>
            <p:nvSpPr>
              <p:cNvPr id="78" name="Freeform: Shape 67"/>
              <p:cNvSpPr/>
              <p:nvPr/>
            </p:nvSpPr>
            <p:spPr>
              <a:xfrm>
                <a:off x="6946262" y="0"/>
                <a:ext cx="518584" cy="518455"/>
              </a:xfrm>
              <a:custGeom>
                <a:avLst/>
                <a:gdLst/>
                <a:ahLst/>
                <a:cxnLst>
                  <a:cxn ang="0">
                    <a:pos x="wd2" y="hd2"/>
                  </a:cxn>
                  <a:cxn ang="5400000">
                    <a:pos x="wd2" y="hd2"/>
                  </a:cxn>
                  <a:cxn ang="10800000">
                    <a:pos x="wd2" y="hd2"/>
                  </a:cxn>
                  <a:cxn ang="16200000">
                    <a:pos x="wd2" y="hd2"/>
                  </a:cxn>
                </a:cxnLst>
                <a:rect l="0" t="0" r="r" b="b"/>
                <a:pathLst>
                  <a:path w="21600" h="21600" extrusionOk="0">
                    <a:moveTo>
                      <a:pt x="21600" y="20349"/>
                    </a:moveTo>
                    <a:cubicBezTo>
                      <a:pt x="21600" y="21039"/>
                      <a:pt x="21043" y="21600"/>
                      <a:pt x="20353" y="21600"/>
                    </a:cubicBezTo>
                    <a:lnTo>
                      <a:pt x="1252" y="21600"/>
                    </a:lnTo>
                    <a:cubicBezTo>
                      <a:pt x="559" y="21600"/>
                      <a:pt x="0" y="21039"/>
                      <a:pt x="0" y="20349"/>
                    </a:cubicBezTo>
                    <a:lnTo>
                      <a:pt x="0" y="1251"/>
                    </a:lnTo>
                    <a:cubicBezTo>
                      <a:pt x="0" y="560"/>
                      <a:pt x="559" y="0"/>
                      <a:pt x="1252" y="0"/>
                    </a:cubicBezTo>
                    <a:lnTo>
                      <a:pt x="20353" y="0"/>
                    </a:lnTo>
                    <a:cubicBezTo>
                      <a:pt x="21043" y="0"/>
                      <a:pt x="21600" y="560"/>
                      <a:pt x="21600" y="1251"/>
                    </a:cubicBezTo>
                    <a:cubicBezTo>
                      <a:pt x="21600" y="1251"/>
                      <a:pt x="21600" y="20349"/>
                      <a:pt x="21600" y="20349"/>
                    </a:cubicBezTo>
                    <a:close/>
                  </a:path>
                </a:pathLst>
              </a:custGeom>
              <a:solidFill>
                <a:srgbClr val="FFFFFF"/>
              </a:solidFill>
              <a:ln w="12700" cap="flat">
                <a:noFill/>
                <a:miter lim="400000"/>
              </a:ln>
              <a:effectLst/>
            </p:spPr>
            <p:txBody>
              <a:bodyPr anchor="ctr"/>
              <a:lstStyle/>
              <a:p>
                <a:pPr algn="ctr"/>
                <a:endParaRPr/>
              </a:p>
            </p:txBody>
          </p:sp>
          <p:sp>
            <p:nvSpPr>
              <p:cNvPr id="79" name="Freeform: Shape 68"/>
              <p:cNvSpPr/>
              <p:nvPr/>
            </p:nvSpPr>
            <p:spPr>
              <a:xfrm>
                <a:off x="7574953" y="0"/>
                <a:ext cx="518328" cy="518455"/>
              </a:xfrm>
              <a:custGeom>
                <a:avLst/>
                <a:gdLst/>
                <a:ahLst/>
                <a:cxnLst>
                  <a:cxn ang="0">
                    <a:pos x="wd2" y="hd2"/>
                  </a:cxn>
                  <a:cxn ang="5400000">
                    <a:pos x="wd2" y="hd2"/>
                  </a:cxn>
                  <a:cxn ang="10800000">
                    <a:pos x="wd2" y="hd2"/>
                  </a:cxn>
                  <a:cxn ang="16200000">
                    <a:pos x="wd2" y="hd2"/>
                  </a:cxn>
                </a:cxnLst>
                <a:rect l="0" t="0" r="r" b="b"/>
                <a:pathLst>
                  <a:path w="21600" h="21600" extrusionOk="0">
                    <a:moveTo>
                      <a:pt x="21600" y="20349"/>
                    </a:moveTo>
                    <a:cubicBezTo>
                      <a:pt x="21600" y="21039"/>
                      <a:pt x="21048" y="21600"/>
                      <a:pt x="20363" y="21600"/>
                    </a:cubicBezTo>
                    <a:lnTo>
                      <a:pt x="1240" y="21600"/>
                    </a:lnTo>
                    <a:cubicBezTo>
                      <a:pt x="562" y="21600"/>
                      <a:pt x="0" y="21039"/>
                      <a:pt x="0" y="20349"/>
                    </a:cubicBezTo>
                    <a:lnTo>
                      <a:pt x="0" y="1251"/>
                    </a:lnTo>
                    <a:cubicBezTo>
                      <a:pt x="0" y="560"/>
                      <a:pt x="562" y="0"/>
                      <a:pt x="1240" y="0"/>
                    </a:cubicBezTo>
                    <a:lnTo>
                      <a:pt x="20363" y="0"/>
                    </a:lnTo>
                    <a:cubicBezTo>
                      <a:pt x="21048" y="0"/>
                      <a:pt x="21600" y="560"/>
                      <a:pt x="21600" y="1251"/>
                    </a:cubicBezTo>
                    <a:cubicBezTo>
                      <a:pt x="21600" y="1251"/>
                      <a:pt x="21600" y="20349"/>
                      <a:pt x="21600" y="20349"/>
                    </a:cubicBezTo>
                    <a:close/>
                  </a:path>
                </a:pathLst>
              </a:custGeom>
              <a:solidFill>
                <a:srgbClr val="FFFFFF"/>
              </a:solidFill>
              <a:ln w="12700" cap="flat">
                <a:noFill/>
                <a:miter lim="400000"/>
              </a:ln>
              <a:effectLst/>
            </p:spPr>
            <p:txBody>
              <a:bodyPr anchor="ctr"/>
              <a:lstStyle/>
              <a:p>
                <a:pPr algn="ctr"/>
                <a:endParaRPr/>
              </a:p>
            </p:txBody>
          </p:sp>
          <p:sp>
            <p:nvSpPr>
              <p:cNvPr id="80" name="Freeform: Shape 69"/>
              <p:cNvSpPr/>
              <p:nvPr/>
            </p:nvSpPr>
            <p:spPr>
              <a:xfrm>
                <a:off x="7896965" y="2836773"/>
                <a:ext cx="518388" cy="28218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9305"/>
                    </a:lnTo>
                    <a:cubicBezTo>
                      <a:pt x="0" y="19900"/>
                      <a:pt x="122" y="20496"/>
                      <a:pt x="363" y="20928"/>
                    </a:cubicBezTo>
                    <a:cubicBezTo>
                      <a:pt x="606" y="21376"/>
                      <a:pt x="930" y="21600"/>
                      <a:pt x="1247" y="21600"/>
                    </a:cubicBezTo>
                    <a:lnTo>
                      <a:pt x="20355" y="21600"/>
                    </a:lnTo>
                    <a:cubicBezTo>
                      <a:pt x="20672" y="21600"/>
                      <a:pt x="20984" y="21376"/>
                      <a:pt x="21237" y="20928"/>
                    </a:cubicBezTo>
                    <a:cubicBezTo>
                      <a:pt x="21480" y="20496"/>
                      <a:pt x="21600" y="19900"/>
                      <a:pt x="21600" y="19305"/>
                    </a:cubicBezTo>
                    <a:lnTo>
                      <a:pt x="21600" y="0"/>
                    </a:lnTo>
                    <a:cubicBezTo>
                      <a:pt x="21600" y="0"/>
                      <a:pt x="0" y="0"/>
                      <a:pt x="0" y="0"/>
                    </a:cubicBezTo>
                    <a:close/>
                  </a:path>
                </a:pathLst>
              </a:custGeom>
              <a:solidFill>
                <a:srgbClr val="FFFFFF"/>
              </a:solidFill>
              <a:ln w="12700" cap="flat">
                <a:noFill/>
                <a:miter lim="400000"/>
              </a:ln>
              <a:effectLst/>
            </p:spPr>
            <p:txBody>
              <a:bodyPr anchor="ctr"/>
              <a:lstStyle/>
              <a:p>
                <a:pPr algn="ctr"/>
                <a:endParaRPr/>
              </a:p>
            </p:txBody>
          </p:sp>
          <p:sp>
            <p:nvSpPr>
              <p:cNvPr id="81" name="Freeform: Shape 70"/>
              <p:cNvSpPr/>
              <p:nvPr/>
            </p:nvSpPr>
            <p:spPr>
              <a:xfrm>
                <a:off x="7896965" y="2530095"/>
                <a:ext cx="518388" cy="28221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2291"/>
                    </a:lnTo>
                    <a:cubicBezTo>
                      <a:pt x="21600" y="1719"/>
                      <a:pt x="21480" y="1124"/>
                      <a:pt x="21237" y="683"/>
                    </a:cubicBezTo>
                    <a:cubicBezTo>
                      <a:pt x="20984" y="233"/>
                      <a:pt x="20672" y="0"/>
                      <a:pt x="20355" y="0"/>
                    </a:cubicBezTo>
                    <a:lnTo>
                      <a:pt x="1247" y="0"/>
                    </a:lnTo>
                    <a:cubicBezTo>
                      <a:pt x="930" y="0"/>
                      <a:pt x="606" y="233"/>
                      <a:pt x="363" y="683"/>
                    </a:cubicBezTo>
                    <a:cubicBezTo>
                      <a:pt x="122" y="1124"/>
                      <a:pt x="0" y="1719"/>
                      <a:pt x="0" y="2291"/>
                    </a:cubicBezTo>
                    <a:lnTo>
                      <a:pt x="0" y="21600"/>
                    </a:lnTo>
                    <a:cubicBezTo>
                      <a:pt x="0" y="21600"/>
                      <a:pt x="21600" y="21600"/>
                      <a:pt x="21600" y="21600"/>
                    </a:cubicBezTo>
                    <a:close/>
                  </a:path>
                </a:pathLst>
              </a:custGeom>
              <a:solidFill>
                <a:srgbClr val="FFFFFF"/>
              </a:solidFill>
              <a:ln w="12700" cap="flat">
                <a:noFill/>
                <a:miter lim="400000"/>
              </a:ln>
              <a:effectLst/>
            </p:spPr>
            <p:txBody>
              <a:bodyPr anchor="ctr"/>
              <a:lstStyle/>
              <a:p>
                <a:pPr algn="ctr"/>
                <a:endParaRPr/>
              </a:p>
            </p:txBody>
          </p:sp>
          <p:sp>
            <p:nvSpPr>
              <p:cNvPr id="82" name="Freeform: Shape 71"/>
              <p:cNvSpPr/>
              <p:nvPr/>
            </p:nvSpPr>
            <p:spPr>
              <a:xfrm>
                <a:off x="8525655" y="628690"/>
                <a:ext cx="518404" cy="1149767"/>
              </a:xfrm>
              <a:custGeom>
                <a:avLst/>
                <a:gdLst/>
                <a:ahLst/>
                <a:cxnLst>
                  <a:cxn ang="0">
                    <a:pos x="wd2" y="hd2"/>
                  </a:cxn>
                  <a:cxn ang="5400000">
                    <a:pos x="wd2" y="hd2"/>
                  </a:cxn>
                  <a:cxn ang="10800000">
                    <a:pos x="wd2" y="hd2"/>
                  </a:cxn>
                  <a:cxn ang="16200000">
                    <a:pos x="wd2" y="hd2"/>
                  </a:cxn>
                </a:cxnLst>
                <a:rect l="0" t="0" r="r" b="b"/>
                <a:pathLst>
                  <a:path w="21600" h="21600" extrusionOk="0">
                    <a:moveTo>
                      <a:pt x="1235" y="0"/>
                    </a:moveTo>
                    <a:cubicBezTo>
                      <a:pt x="920" y="0"/>
                      <a:pt x="603" y="51"/>
                      <a:pt x="358" y="165"/>
                    </a:cubicBezTo>
                    <a:cubicBezTo>
                      <a:pt x="112" y="274"/>
                      <a:pt x="0" y="415"/>
                      <a:pt x="0" y="560"/>
                    </a:cubicBezTo>
                    <a:lnTo>
                      <a:pt x="0" y="9175"/>
                    </a:lnTo>
                    <a:cubicBezTo>
                      <a:pt x="0" y="9320"/>
                      <a:pt x="112" y="9466"/>
                      <a:pt x="358" y="9576"/>
                    </a:cubicBezTo>
                    <a:cubicBezTo>
                      <a:pt x="603" y="9684"/>
                      <a:pt x="920" y="9742"/>
                      <a:pt x="1235" y="9742"/>
                    </a:cubicBezTo>
                    <a:lnTo>
                      <a:pt x="6222" y="9742"/>
                    </a:lnTo>
                    <a:lnTo>
                      <a:pt x="6222" y="21039"/>
                    </a:lnTo>
                    <a:cubicBezTo>
                      <a:pt x="6222" y="21185"/>
                      <a:pt x="6350" y="21330"/>
                      <a:pt x="6590" y="21437"/>
                    </a:cubicBezTo>
                    <a:cubicBezTo>
                      <a:pt x="6835" y="21547"/>
                      <a:pt x="7152" y="21600"/>
                      <a:pt x="7472" y="21600"/>
                    </a:cubicBezTo>
                    <a:lnTo>
                      <a:pt x="20345" y="21600"/>
                    </a:lnTo>
                    <a:cubicBezTo>
                      <a:pt x="20667" y="21600"/>
                      <a:pt x="20984" y="21547"/>
                      <a:pt x="21232" y="21437"/>
                    </a:cubicBezTo>
                    <a:cubicBezTo>
                      <a:pt x="21477" y="21330"/>
                      <a:pt x="21600" y="21185"/>
                      <a:pt x="21600" y="21039"/>
                    </a:cubicBezTo>
                    <a:lnTo>
                      <a:pt x="21600" y="560"/>
                    </a:lnTo>
                    <a:cubicBezTo>
                      <a:pt x="21600" y="415"/>
                      <a:pt x="21477" y="274"/>
                      <a:pt x="21232" y="165"/>
                    </a:cubicBezTo>
                    <a:cubicBezTo>
                      <a:pt x="20984" y="51"/>
                      <a:pt x="20667" y="0"/>
                      <a:pt x="20345" y="0"/>
                    </a:cubicBezTo>
                    <a:cubicBezTo>
                      <a:pt x="20345" y="0"/>
                      <a:pt x="1235" y="0"/>
                      <a:pt x="1235" y="0"/>
                    </a:cubicBezTo>
                    <a:close/>
                  </a:path>
                </a:pathLst>
              </a:custGeom>
              <a:solidFill>
                <a:srgbClr val="FFFFFF"/>
              </a:solidFill>
              <a:ln w="12700" cap="flat">
                <a:noFill/>
                <a:miter lim="400000"/>
              </a:ln>
              <a:effectLst/>
            </p:spPr>
            <p:txBody>
              <a:bodyPr anchor="ctr"/>
              <a:lstStyle/>
              <a:p>
                <a:pPr algn="ctr"/>
                <a:endParaRPr/>
              </a:p>
            </p:txBody>
          </p:sp>
        </p:grpSp>
        <p:sp>
          <p:nvSpPr>
            <p:cNvPr id="15" name="Freeform: Shape 73"/>
            <p:cNvSpPr/>
            <p:nvPr/>
          </p:nvSpPr>
          <p:spPr>
            <a:xfrm>
              <a:off x="4361691" y="2874607"/>
              <a:ext cx="2003966" cy="2279301"/>
            </a:xfrm>
            <a:custGeom>
              <a:avLst/>
              <a:gdLst/>
              <a:ahLst/>
              <a:cxnLst>
                <a:cxn ang="0">
                  <a:pos x="wd2" y="hd2"/>
                </a:cxn>
                <a:cxn ang="5400000">
                  <a:pos x="wd2" y="hd2"/>
                </a:cxn>
                <a:cxn ang="10800000">
                  <a:pos x="wd2" y="hd2"/>
                </a:cxn>
                <a:cxn ang="16200000">
                  <a:pos x="wd2" y="hd2"/>
                </a:cxn>
              </a:cxnLst>
              <a:rect l="0" t="0" r="r" b="b"/>
              <a:pathLst>
                <a:path w="21429" h="21590" extrusionOk="0">
                  <a:moveTo>
                    <a:pt x="6671" y="2"/>
                  </a:moveTo>
                  <a:cubicBezTo>
                    <a:pt x="6438" y="-10"/>
                    <a:pt x="6201" y="36"/>
                    <a:pt x="5986" y="149"/>
                  </a:cubicBezTo>
                  <a:cubicBezTo>
                    <a:pt x="5412" y="451"/>
                    <a:pt x="5226" y="1108"/>
                    <a:pt x="5567" y="1616"/>
                  </a:cubicBezTo>
                  <a:lnTo>
                    <a:pt x="8218" y="5561"/>
                  </a:lnTo>
                  <a:lnTo>
                    <a:pt x="7688" y="5840"/>
                  </a:lnTo>
                  <a:lnTo>
                    <a:pt x="4216" y="673"/>
                  </a:lnTo>
                  <a:cubicBezTo>
                    <a:pt x="3875" y="166"/>
                    <a:pt x="3133" y="0"/>
                    <a:pt x="2560" y="302"/>
                  </a:cubicBezTo>
                  <a:cubicBezTo>
                    <a:pt x="1986" y="605"/>
                    <a:pt x="1797" y="1261"/>
                    <a:pt x="2139" y="1769"/>
                  </a:cubicBezTo>
                  <a:lnTo>
                    <a:pt x="5617" y="6942"/>
                  </a:lnTo>
                  <a:cubicBezTo>
                    <a:pt x="5462" y="7034"/>
                    <a:pt x="5317" y="7134"/>
                    <a:pt x="5185" y="7244"/>
                  </a:cubicBezTo>
                  <a:lnTo>
                    <a:pt x="2245" y="2873"/>
                  </a:lnTo>
                  <a:cubicBezTo>
                    <a:pt x="2032" y="2556"/>
                    <a:pt x="1662" y="2372"/>
                    <a:pt x="1274" y="2353"/>
                  </a:cubicBezTo>
                  <a:cubicBezTo>
                    <a:pt x="1042" y="2341"/>
                    <a:pt x="804" y="2388"/>
                    <a:pt x="589" y="2502"/>
                  </a:cubicBezTo>
                  <a:cubicBezTo>
                    <a:pt x="16" y="2804"/>
                    <a:pt x="-171" y="3461"/>
                    <a:pt x="170" y="3969"/>
                  </a:cubicBezTo>
                  <a:lnTo>
                    <a:pt x="4476" y="10375"/>
                  </a:lnTo>
                  <a:cubicBezTo>
                    <a:pt x="4527" y="10479"/>
                    <a:pt x="4572" y="10585"/>
                    <a:pt x="4640" y="10685"/>
                  </a:cubicBezTo>
                  <a:cubicBezTo>
                    <a:pt x="4640" y="10685"/>
                    <a:pt x="5423" y="11850"/>
                    <a:pt x="6163" y="12951"/>
                  </a:cubicBezTo>
                  <a:lnTo>
                    <a:pt x="5462" y="12794"/>
                  </a:lnTo>
                  <a:lnTo>
                    <a:pt x="4216" y="10938"/>
                  </a:lnTo>
                  <a:cubicBezTo>
                    <a:pt x="3712" y="10189"/>
                    <a:pt x="2618" y="9942"/>
                    <a:pt x="1771" y="10388"/>
                  </a:cubicBezTo>
                  <a:lnTo>
                    <a:pt x="1261" y="10657"/>
                  </a:lnTo>
                  <a:cubicBezTo>
                    <a:pt x="1239" y="10669"/>
                    <a:pt x="1220" y="10683"/>
                    <a:pt x="1199" y="10695"/>
                  </a:cubicBezTo>
                  <a:lnTo>
                    <a:pt x="2347" y="12403"/>
                  </a:lnTo>
                  <a:cubicBezTo>
                    <a:pt x="2336" y="12407"/>
                    <a:pt x="2323" y="12409"/>
                    <a:pt x="2312" y="12413"/>
                  </a:cubicBezTo>
                  <a:lnTo>
                    <a:pt x="3828" y="14670"/>
                  </a:lnTo>
                  <a:lnTo>
                    <a:pt x="9311" y="15899"/>
                  </a:lnTo>
                  <a:cubicBezTo>
                    <a:pt x="9311" y="15899"/>
                    <a:pt x="9279" y="15852"/>
                    <a:pt x="9278" y="15850"/>
                  </a:cubicBezTo>
                  <a:cubicBezTo>
                    <a:pt x="9807" y="15952"/>
                    <a:pt x="10364" y="15937"/>
                    <a:pt x="10898" y="15785"/>
                  </a:cubicBezTo>
                  <a:lnTo>
                    <a:pt x="14800" y="21590"/>
                  </a:lnTo>
                  <a:cubicBezTo>
                    <a:pt x="14800" y="21590"/>
                    <a:pt x="21429" y="18094"/>
                    <a:pt x="21429" y="18094"/>
                  </a:cubicBezTo>
                  <a:lnTo>
                    <a:pt x="17230" y="11848"/>
                  </a:lnTo>
                  <a:cubicBezTo>
                    <a:pt x="17573" y="11075"/>
                    <a:pt x="17537" y="10179"/>
                    <a:pt x="17019" y="9410"/>
                  </a:cubicBezTo>
                  <a:lnTo>
                    <a:pt x="14410" y="5530"/>
                  </a:lnTo>
                  <a:cubicBezTo>
                    <a:pt x="14366" y="5465"/>
                    <a:pt x="14308" y="5412"/>
                    <a:pt x="14259" y="5351"/>
                  </a:cubicBezTo>
                  <a:cubicBezTo>
                    <a:pt x="14251" y="5338"/>
                    <a:pt x="14248" y="5325"/>
                    <a:pt x="14239" y="5312"/>
                  </a:cubicBezTo>
                  <a:lnTo>
                    <a:pt x="11324" y="976"/>
                  </a:lnTo>
                  <a:cubicBezTo>
                    <a:pt x="10983" y="468"/>
                    <a:pt x="10241" y="303"/>
                    <a:pt x="9668" y="605"/>
                  </a:cubicBezTo>
                  <a:cubicBezTo>
                    <a:pt x="9095" y="907"/>
                    <a:pt x="8907" y="1564"/>
                    <a:pt x="9249" y="2072"/>
                  </a:cubicBezTo>
                  <a:lnTo>
                    <a:pt x="10754" y="4310"/>
                  </a:lnTo>
                  <a:cubicBezTo>
                    <a:pt x="10601" y="4354"/>
                    <a:pt x="10454" y="4417"/>
                    <a:pt x="10306" y="4483"/>
                  </a:cubicBezTo>
                  <a:lnTo>
                    <a:pt x="7642" y="522"/>
                  </a:lnTo>
                  <a:cubicBezTo>
                    <a:pt x="7428" y="205"/>
                    <a:pt x="7058" y="22"/>
                    <a:pt x="6671" y="2"/>
                  </a:cubicBezTo>
                  <a:close/>
                </a:path>
              </a:pathLst>
            </a:custGeom>
            <a:solidFill>
              <a:srgbClr val="A72527"/>
            </a:solidFill>
            <a:ln>
              <a:noFill/>
            </a:ln>
            <a:effectLst/>
          </p:spPr>
          <p:txBody>
            <a:bodyPr anchor="ctr"/>
            <a:lstStyle/>
            <a:p>
              <a:pPr algn="ctr"/>
              <a:endParaRPr/>
            </a:p>
          </p:txBody>
        </p:sp>
        <p:sp>
          <p:nvSpPr>
            <p:cNvPr id="16" name="Freeform: Shape 74"/>
            <p:cNvSpPr/>
            <p:nvPr/>
          </p:nvSpPr>
          <p:spPr>
            <a:xfrm>
              <a:off x="1734255" y="2850559"/>
              <a:ext cx="1997281" cy="2279300"/>
            </a:xfrm>
            <a:custGeom>
              <a:avLst/>
              <a:gdLst/>
              <a:ahLst/>
              <a:cxnLst>
                <a:cxn ang="0">
                  <a:pos x="wd2" y="hd2"/>
                </a:cxn>
                <a:cxn ang="5400000">
                  <a:pos x="wd2" y="hd2"/>
                </a:cxn>
                <a:cxn ang="10800000">
                  <a:pos x="wd2" y="hd2"/>
                </a:cxn>
                <a:cxn ang="16200000">
                  <a:pos x="wd2" y="hd2"/>
                </a:cxn>
              </a:cxnLst>
              <a:rect l="0" t="0" r="r" b="b"/>
              <a:pathLst>
                <a:path w="21428" h="21590" extrusionOk="0">
                  <a:moveTo>
                    <a:pt x="14818" y="2"/>
                  </a:moveTo>
                  <a:cubicBezTo>
                    <a:pt x="14430" y="21"/>
                    <a:pt x="14060" y="205"/>
                    <a:pt x="13846" y="522"/>
                  </a:cubicBezTo>
                  <a:lnTo>
                    <a:pt x="11166" y="4495"/>
                  </a:lnTo>
                  <a:cubicBezTo>
                    <a:pt x="10993" y="4415"/>
                    <a:pt x="10815" y="4349"/>
                    <a:pt x="10634" y="4301"/>
                  </a:cubicBezTo>
                  <a:lnTo>
                    <a:pt x="12138" y="2072"/>
                  </a:lnTo>
                  <a:cubicBezTo>
                    <a:pt x="12480" y="1564"/>
                    <a:pt x="12292" y="907"/>
                    <a:pt x="11718" y="605"/>
                  </a:cubicBezTo>
                  <a:cubicBezTo>
                    <a:pt x="11143" y="302"/>
                    <a:pt x="10398" y="470"/>
                    <a:pt x="10056" y="978"/>
                  </a:cubicBezTo>
                  <a:lnTo>
                    <a:pt x="7131" y="5312"/>
                  </a:lnTo>
                  <a:cubicBezTo>
                    <a:pt x="7087" y="5377"/>
                    <a:pt x="7053" y="5444"/>
                    <a:pt x="7027" y="5512"/>
                  </a:cubicBezTo>
                  <a:cubicBezTo>
                    <a:pt x="7022" y="5518"/>
                    <a:pt x="7017" y="5524"/>
                    <a:pt x="7013" y="5530"/>
                  </a:cubicBezTo>
                  <a:lnTo>
                    <a:pt x="4397" y="9410"/>
                  </a:lnTo>
                  <a:cubicBezTo>
                    <a:pt x="3873" y="10188"/>
                    <a:pt x="3837" y="11096"/>
                    <a:pt x="4195" y="11875"/>
                  </a:cubicBezTo>
                  <a:lnTo>
                    <a:pt x="0" y="18094"/>
                  </a:lnTo>
                  <a:cubicBezTo>
                    <a:pt x="0" y="18094"/>
                    <a:pt x="6651" y="21590"/>
                    <a:pt x="6651" y="21590"/>
                  </a:cubicBezTo>
                  <a:lnTo>
                    <a:pt x="10563" y="15791"/>
                  </a:lnTo>
                  <a:cubicBezTo>
                    <a:pt x="11085" y="15935"/>
                    <a:pt x="11631" y="15949"/>
                    <a:pt x="12149" y="15854"/>
                  </a:cubicBezTo>
                  <a:cubicBezTo>
                    <a:pt x="12148" y="15855"/>
                    <a:pt x="12118" y="15899"/>
                    <a:pt x="12118" y="15899"/>
                  </a:cubicBezTo>
                  <a:lnTo>
                    <a:pt x="17619" y="14670"/>
                  </a:lnTo>
                  <a:lnTo>
                    <a:pt x="19140" y="12413"/>
                  </a:lnTo>
                  <a:cubicBezTo>
                    <a:pt x="19129" y="12409"/>
                    <a:pt x="19117" y="12407"/>
                    <a:pt x="19107" y="12403"/>
                  </a:cubicBezTo>
                  <a:lnTo>
                    <a:pt x="20261" y="10695"/>
                  </a:lnTo>
                  <a:cubicBezTo>
                    <a:pt x="20240" y="10682"/>
                    <a:pt x="20220" y="10671"/>
                    <a:pt x="20199" y="10659"/>
                  </a:cubicBezTo>
                  <a:lnTo>
                    <a:pt x="19685" y="10388"/>
                  </a:lnTo>
                  <a:cubicBezTo>
                    <a:pt x="18835" y="9942"/>
                    <a:pt x="17740" y="10189"/>
                    <a:pt x="17234" y="10938"/>
                  </a:cubicBezTo>
                  <a:lnTo>
                    <a:pt x="15981" y="12794"/>
                  </a:lnTo>
                  <a:lnTo>
                    <a:pt x="15290" y="12949"/>
                  </a:lnTo>
                  <a:cubicBezTo>
                    <a:pt x="16032" y="11849"/>
                    <a:pt x="16818" y="10685"/>
                    <a:pt x="16818" y="10685"/>
                  </a:cubicBezTo>
                  <a:cubicBezTo>
                    <a:pt x="16937" y="10508"/>
                    <a:pt x="17027" y="10323"/>
                    <a:pt x="17098" y="10135"/>
                  </a:cubicBezTo>
                  <a:lnTo>
                    <a:pt x="21257" y="3969"/>
                  </a:lnTo>
                  <a:cubicBezTo>
                    <a:pt x="21600" y="3461"/>
                    <a:pt x="21410" y="2804"/>
                    <a:pt x="20835" y="2502"/>
                  </a:cubicBezTo>
                  <a:cubicBezTo>
                    <a:pt x="20619" y="2388"/>
                    <a:pt x="20381" y="2341"/>
                    <a:pt x="20148" y="2352"/>
                  </a:cubicBezTo>
                  <a:cubicBezTo>
                    <a:pt x="19759" y="2372"/>
                    <a:pt x="19387" y="2558"/>
                    <a:pt x="19173" y="2875"/>
                  </a:cubicBezTo>
                  <a:lnTo>
                    <a:pt x="16244" y="7219"/>
                  </a:lnTo>
                  <a:cubicBezTo>
                    <a:pt x="16099" y="7102"/>
                    <a:pt x="15938" y="6997"/>
                    <a:pt x="15766" y="6903"/>
                  </a:cubicBezTo>
                  <a:lnTo>
                    <a:pt x="19280" y="1693"/>
                  </a:lnTo>
                  <a:cubicBezTo>
                    <a:pt x="19622" y="1184"/>
                    <a:pt x="19433" y="528"/>
                    <a:pt x="18857" y="226"/>
                  </a:cubicBezTo>
                  <a:cubicBezTo>
                    <a:pt x="18642" y="112"/>
                    <a:pt x="18403" y="65"/>
                    <a:pt x="18170" y="76"/>
                  </a:cubicBezTo>
                  <a:cubicBezTo>
                    <a:pt x="17782" y="96"/>
                    <a:pt x="17412" y="280"/>
                    <a:pt x="17198" y="597"/>
                  </a:cubicBezTo>
                  <a:lnTo>
                    <a:pt x="13686" y="5803"/>
                  </a:lnTo>
                  <a:lnTo>
                    <a:pt x="13257" y="5577"/>
                  </a:lnTo>
                  <a:lnTo>
                    <a:pt x="15928" y="1618"/>
                  </a:lnTo>
                  <a:cubicBezTo>
                    <a:pt x="16271" y="1110"/>
                    <a:pt x="16083" y="451"/>
                    <a:pt x="15508" y="149"/>
                  </a:cubicBezTo>
                  <a:cubicBezTo>
                    <a:pt x="15292" y="36"/>
                    <a:pt x="15051" y="-10"/>
                    <a:pt x="14818" y="2"/>
                  </a:cubicBezTo>
                  <a:close/>
                </a:path>
              </a:pathLst>
            </a:custGeom>
            <a:solidFill>
              <a:srgbClr val="A72527"/>
            </a:solidFill>
            <a:ln>
              <a:noFill/>
            </a:ln>
            <a:effectLst/>
          </p:spPr>
          <p:txBody>
            <a:bodyPr anchor="ctr"/>
            <a:lstStyle/>
            <a:p>
              <a:pPr algn="ctr"/>
              <a:endParaRPr/>
            </a:p>
          </p:txBody>
        </p:sp>
      </p:grpSp>
      <p:grpSp>
        <p:nvGrpSpPr>
          <p:cNvPr id="83" name="组合 82"/>
          <p:cNvGrpSpPr/>
          <p:nvPr/>
        </p:nvGrpSpPr>
        <p:grpSpPr>
          <a:xfrm>
            <a:off x="6567896" y="2239071"/>
            <a:ext cx="4443004" cy="903554"/>
            <a:chOff x="8386922" y="2192795"/>
            <a:chExt cx="4443004" cy="903554"/>
          </a:xfrm>
        </p:grpSpPr>
        <p:sp>
          <p:nvSpPr>
            <p:cNvPr id="84" name="矩形 83"/>
            <p:cNvSpPr/>
            <p:nvPr/>
          </p:nvSpPr>
          <p:spPr>
            <a:xfrm>
              <a:off x="8386922" y="2192795"/>
              <a:ext cx="2501951"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rPr>
                <a:t>标题文字添加</a:t>
              </a:r>
            </a:p>
          </p:txBody>
        </p:sp>
        <p:sp>
          <p:nvSpPr>
            <p:cNvPr id="85" name="文本框 84"/>
            <p:cNvSpPr txBox="1"/>
            <p:nvPr/>
          </p:nvSpPr>
          <p:spPr>
            <a:xfrm>
              <a:off x="8386922" y="2542351"/>
              <a:ext cx="4443004" cy="553998"/>
            </a:xfrm>
            <a:prstGeom prst="rect">
              <a:avLst/>
            </a:prstGeom>
            <a:noFill/>
          </p:spPr>
          <p:txBody>
            <a:bodyPr wrap="square" rtlCol="0">
              <a:spAutoFit/>
              <a:scene3d>
                <a:camera prst="orthographicFront"/>
                <a:lightRig rig="threePt" dir="t"/>
              </a:scene3d>
              <a:sp3d contourW="12700"/>
            </a:bodyPr>
            <a:lstStyle/>
            <a:p>
              <a:pPr>
                <a:lnSpc>
                  <a:spcPct val="150000"/>
                </a:lnSpc>
                <a:spcBef>
                  <a:spcPts val="1200"/>
                </a:spcBef>
              </a:pPr>
              <a:r>
                <a:rPr lang="zh-CN" altLang="en-US" sz="1000" dirty="0">
                  <a:solidFill>
                    <a:schemeClr val="tx1">
                      <a:lumMod val="75000"/>
                      <a:lumOff val="25000"/>
                    </a:schemeClr>
                  </a:solidFill>
                  <a:latin typeface="+mn-ea"/>
                </a:rPr>
                <a:t>您的内容打在这里或者通过复制您的您的内容打在这里或者通过复内容打在这里或者制您的您的内容打在这里或者通过复制您的</a:t>
              </a:r>
              <a:endParaRPr lang="en-US" altLang="zh-CN" sz="1000" dirty="0">
                <a:solidFill>
                  <a:schemeClr val="tx1">
                    <a:lumMod val="75000"/>
                    <a:lumOff val="25000"/>
                  </a:schemeClr>
                </a:solidFill>
                <a:latin typeface="+mn-ea"/>
              </a:endParaRPr>
            </a:p>
          </p:txBody>
        </p:sp>
      </p:grpSp>
      <p:grpSp>
        <p:nvGrpSpPr>
          <p:cNvPr id="86" name="组合 85"/>
          <p:cNvGrpSpPr/>
          <p:nvPr/>
        </p:nvGrpSpPr>
        <p:grpSpPr>
          <a:xfrm>
            <a:off x="6567896" y="3459918"/>
            <a:ext cx="4443004" cy="903554"/>
            <a:chOff x="8386922" y="2192795"/>
            <a:chExt cx="4443004" cy="903554"/>
          </a:xfrm>
        </p:grpSpPr>
        <p:sp>
          <p:nvSpPr>
            <p:cNvPr id="87" name="矩形 86"/>
            <p:cNvSpPr/>
            <p:nvPr/>
          </p:nvSpPr>
          <p:spPr>
            <a:xfrm>
              <a:off x="8386922" y="2192795"/>
              <a:ext cx="2501951"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rPr>
                <a:t>标题文字添加</a:t>
              </a:r>
            </a:p>
          </p:txBody>
        </p:sp>
        <p:sp>
          <p:nvSpPr>
            <p:cNvPr id="88" name="文本框 87"/>
            <p:cNvSpPr txBox="1"/>
            <p:nvPr/>
          </p:nvSpPr>
          <p:spPr>
            <a:xfrm>
              <a:off x="8386922" y="2542351"/>
              <a:ext cx="4443004" cy="553998"/>
            </a:xfrm>
            <a:prstGeom prst="rect">
              <a:avLst/>
            </a:prstGeom>
            <a:noFill/>
          </p:spPr>
          <p:txBody>
            <a:bodyPr wrap="square" rtlCol="0">
              <a:spAutoFit/>
              <a:scene3d>
                <a:camera prst="orthographicFront"/>
                <a:lightRig rig="threePt" dir="t"/>
              </a:scene3d>
              <a:sp3d contourW="12700"/>
            </a:bodyPr>
            <a:lstStyle/>
            <a:p>
              <a:pPr>
                <a:lnSpc>
                  <a:spcPct val="150000"/>
                </a:lnSpc>
                <a:spcBef>
                  <a:spcPts val="1200"/>
                </a:spcBef>
              </a:pPr>
              <a:r>
                <a:rPr lang="zh-CN" altLang="en-US" sz="1000" dirty="0">
                  <a:solidFill>
                    <a:schemeClr val="tx1">
                      <a:lumMod val="75000"/>
                      <a:lumOff val="25000"/>
                    </a:schemeClr>
                  </a:solidFill>
                  <a:latin typeface="+mn-ea"/>
                </a:rPr>
                <a:t>您的内容打在这里或者通过复制您的您的内容打在这里或者通过复内容打在这里或者制您的您的内容打在这里或者通过复制您的</a:t>
              </a:r>
              <a:endParaRPr lang="en-US" altLang="zh-CN" sz="1000" dirty="0">
                <a:solidFill>
                  <a:schemeClr val="tx1">
                    <a:lumMod val="75000"/>
                    <a:lumOff val="25000"/>
                  </a:schemeClr>
                </a:solidFill>
                <a:latin typeface="+mn-ea"/>
              </a:endParaRPr>
            </a:p>
          </p:txBody>
        </p:sp>
      </p:grpSp>
      <p:grpSp>
        <p:nvGrpSpPr>
          <p:cNvPr id="89" name="组合 88"/>
          <p:cNvGrpSpPr/>
          <p:nvPr/>
        </p:nvGrpSpPr>
        <p:grpSpPr>
          <a:xfrm>
            <a:off x="6567896" y="4680765"/>
            <a:ext cx="4443004" cy="903554"/>
            <a:chOff x="8386922" y="2192795"/>
            <a:chExt cx="4443004" cy="903554"/>
          </a:xfrm>
        </p:grpSpPr>
        <p:sp>
          <p:nvSpPr>
            <p:cNvPr id="90" name="矩形 89"/>
            <p:cNvSpPr/>
            <p:nvPr/>
          </p:nvSpPr>
          <p:spPr>
            <a:xfrm>
              <a:off x="8386922" y="2192795"/>
              <a:ext cx="2501951"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rPr>
                <a:t>标题文字添加</a:t>
              </a:r>
            </a:p>
          </p:txBody>
        </p:sp>
        <p:sp>
          <p:nvSpPr>
            <p:cNvPr id="91" name="文本框 90"/>
            <p:cNvSpPr txBox="1"/>
            <p:nvPr/>
          </p:nvSpPr>
          <p:spPr>
            <a:xfrm>
              <a:off x="8386922" y="2542351"/>
              <a:ext cx="4443004" cy="553998"/>
            </a:xfrm>
            <a:prstGeom prst="rect">
              <a:avLst/>
            </a:prstGeom>
            <a:noFill/>
          </p:spPr>
          <p:txBody>
            <a:bodyPr wrap="square" rtlCol="0">
              <a:spAutoFit/>
              <a:scene3d>
                <a:camera prst="orthographicFront"/>
                <a:lightRig rig="threePt" dir="t"/>
              </a:scene3d>
              <a:sp3d contourW="12700"/>
            </a:bodyPr>
            <a:lstStyle/>
            <a:p>
              <a:pPr>
                <a:lnSpc>
                  <a:spcPct val="150000"/>
                </a:lnSpc>
                <a:spcBef>
                  <a:spcPts val="1200"/>
                </a:spcBef>
              </a:pPr>
              <a:r>
                <a:rPr lang="zh-CN" altLang="en-US" sz="1000" dirty="0">
                  <a:solidFill>
                    <a:schemeClr val="tx1">
                      <a:lumMod val="75000"/>
                      <a:lumOff val="25000"/>
                    </a:schemeClr>
                  </a:solidFill>
                  <a:latin typeface="+mn-ea"/>
                </a:rPr>
                <a:t>您的内容打在这里或者通过复制您的您的内容打在这里或者通过复内容打在这里或者制您的您的内容打在这里或者通过复制您的</a:t>
              </a:r>
              <a:endParaRPr lang="en-US" altLang="zh-CN" sz="1000" dirty="0">
                <a:solidFill>
                  <a:schemeClr val="tx1">
                    <a:lumMod val="75000"/>
                    <a:lumOff val="25000"/>
                  </a:schemeClr>
                </a:solidFill>
                <a:latin typeface="+mn-ea"/>
              </a:endParaRPr>
            </a:p>
          </p:txBody>
        </p:sp>
      </p:grpSp>
      <p:sp>
        <p:nvSpPr>
          <p:cNvPr id="92" name="矩形 91"/>
          <p:cNvSpPr/>
          <p:nvPr/>
        </p:nvSpPr>
        <p:spPr>
          <a:xfrm>
            <a:off x="2254224" y="4935171"/>
            <a:ext cx="2501951"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sp>
        <p:nvSpPr>
          <p:cNvPr id="95" name="文本框 94">
            <a:extLst>
              <a:ext uri="{FF2B5EF4-FFF2-40B4-BE49-F238E27FC236}">
                <a16:creationId xmlns="" xmlns:a16="http://schemas.microsoft.com/office/drawing/2014/main" id="{95ED8425-9543-4E5D-B738-DAC182D442A1}"/>
              </a:ext>
            </a:extLst>
          </p:cNvPr>
          <p:cNvSpPr txBox="1"/>
          <p:nvPr/>
        </p:nvSpPr>
        <p:spPr>
          <a:xfrm>
            <a:off x="419285" y="366875"/>
            <a:ext cx="923740"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bg1"/>
                </a:solidFill>
                <a:latin typeface="Century Gothic" panose="020B0502020202020204" pitchFamily="34" charset="0"/>
              </a:rPr>
              <a:t>05</a:t>
            </a:r>
            <a:endParaRPr lang="zh-CN" altLang="en-US" sz="4000" dirty="0">
              <a:solidFill>
                <a:schemeClr val="bg1"/>
              </a:solidFill>
              <a:latin typeface="Century Gothic" panose="020B0502020202020204" pitchFamily="34" charset="0"/>
            </a:endParaRPr>
          </a:p>
        </p:txBody>
      </p:sp>
      <p:grpSp>
        <p:nvGrpSpPr>
          <p:cNvPr id="96" name="组合 95">
            <a:extLst>
              <a:ext uri="{FF2B5EF4-FFF2-40B4-BE49-F238E27FC236}">
                <a16:creationId xmlns="" xmlns:a16="http://schemas.microsoft.com/office/drawing/2014/main" id="{F9ECC5EC-DB38-48B5-9945-F13C27ABAC53}"/>
              </a:ext>
            </a:extLst>
          </p:cNvPr>
          <p:cNvGrpSpPr/>
          <p:nvPr/>
        </p:nvGrpSpPr>
        <p:grpSpPr>
          <a:xfrm>
            <a:off x="1473289" y="371367"/>
            <a:ext cx="4260761" cy="804130"/>
            <a:chOff x="7318011" y="1456480"/>
            <a:chExt cx="4260761" cy="804130"/>
          </a:xfrm>
        </p:grpSpPr>
        <p:sp>
          <p:nvSpPr>
            <p:cNvPr id="97" name="文本框 96">
              <a:extLst>
                <a:ext uri="{FF2B5EF4-FFF2-40B4-BE49-F238E27FC236}">
                  <a16:creationId xmlns="" xmlns:a16="http://schemas.microsoft.com/office/drawing/2014/main" id="{7D3F2414-A16E-43A2-9F91-62489940C29D}"/>
                </a:ext>
              </a:extLst>
            </p:cNvPr>
            <p:cNvSpPr txBox="1"/>
            <p:nvPr/>
          </p:nvSpPr>
          <p:spPr>
            <a:xfrm>
              <a:off x="7318011" y="145648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tx1">
                      <a:lumMod val="85000"/>
                      <a:lumOff val="15000"/>
                    </a:schemeClr>
                  </a:solidFill>
                </a:rPr>
                <a:t>资本融资</a:t>
              </a:r>
            </a:p>
          </p:txBody>
        </p:sp>
        <p:sp>
          <p:nvSpPr>
            <p:cNvPr id="98" name="文本框 97">
              <a:extLst>
                <a:ext uri="{FF2B5EF4-FFF2-40B4-BE49-F238E27FC236}">
                  <a16:creationId xmlns="" xmlns:a16="http://schemas.microsoft.com/office/drawing/2014/main" id="{BFFA1750-160A-48E8-88AE-629A2EBBB36E}"/>
                </a:ext>
              </a:extLst>
            </p:cNvPr>
            <p:cNvSpPr txBox="1"/>
            <p:nvPr/>
          </p:nvSpPr>
          <p:spPr>
            <a:xfrm>
              <a:off x="7318011" y="1984059"/>
              <a:ext cx="4260761"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Century Gothic" panose="020B0502020202020204" pitchFamily="34" charset="0"/>
                  <a:ea typeface="+mj-ea"/>
                </a:rPr>
                <a:t>The user can demonstrate on a projector or computer</a:t>
              </a:r>
            </a:p>
          </p:txBody>
        </p:sp>
      </p:grpSp>
    </p:spTree>
    <p:extLst>
      <p:ext uri="{BB962C8B-B14F-4D97-AF65-F5344CB8AC3E}">
        <p14:creationId xmlns:p14="http://schemas.microsoft.com/office/powerpoint/2010/main" val="2864178093"/>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p:cTn id="7" dur="500" fill="hold"/>
                                        <p:tgtEl>
                                          <p:spTgt spid="99"/>
                                        </p:tgtEl>
                                        <p:attrNameLst>
                                          <p:attrName>ppt_w</p:attrName>
                                        </p:attrNameLst>
                                      </p:cBhvr>
                                      <p:tavLst>
                                        <p:tav tm="0">
                                          <p:val>
                                            <p:fltVal val="0"/>
                                          </p:val>
                                        </p:tav>
                                        <p:tav tm="100000">
                                          <p:val>
                                            <p:strVal val="#ppt_w"/>
                                          </p:val>
                                        </p:tav>
                                      </p:tavLst>
                                    </p:anim>
                                    <p:anim calcmode="lin" valueType="num">
                                      <p:cBhvr>
                                        <p:cTn id="8" dur="500" fill="hold"/>
                                        <p:tgtEl>
                                          <p:spTgt spid="99"/>
                                        </p:tgtEl>
                                        <p:attrNameLst>
                                          <p:attrName>ppt_h</p:attrName>
                                        </p:attrNameLst>
                                      </p:cBhvr>
                                      <p:tavLst>
                                        <p:tav tm="0">
                                          <p:val>
                                            <p:fltVal val="0"/>
                                          </p:val>
                                        </p:tav>
                                        <p:tav tm="100000">
                                          <p:val>
                                            <p:strVal val="#ppt_h"/>
                                          </p:val>
                                        </p:tav>
                                      </p:tavLst>
                                    </p:anim>
                                    <p:animEffect transition="in" filter="fade">
                                      <p:cBhvr>
                                        <p:cTn id="9" dur="500"/>
                                        <p:tgtEl>
                                          <p:spTgt spid="99"/>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92"/>
                                        </p:tgtEl>
                                        <p:attrNameLst>
                                          <p:attrName>style.visibility</p:attrName>
                                        </p:attrNameLst>
                                      </p:cBhvr>
                                      <p:to>
                                        <p:strVal val="visible"/>
                                      </p:to>
                                    </p:set>
                                    <p:animEffect transition="in" filter="fade">
                                      <p:cBhvr>
                                        <p:cTn id="13" dur="500"/>
                                        <p:tgtEl>
                                          <p:spTgt spid="92"/>
                                        </p:tgtEl>
                                      </p:cBhvr>
                                    </p:animEffect>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83"/>
                                        </p:tgtEl>
                                        <p:attrNameLst>
                                          <p:attrName>style.visibility</p:attrName>
                                        </p:attrNameLst>
                                      </p:cBhvr>
                                      <p:to>
                                        <p:strVal val="visible"/>
                                      </p:to>
                                    </p:set>
                                    <p:anim calcmode="lin" valueType="num">
                                      <p:cBhvr additive="base">
                                        <p:cTn id="17" dur="500" fill="hold"/>
                                        <p:tgtEl>
                                          <p:spTgt spid="83"/>
                                        </p:tgtEl>
                                        <p:attrNameLst>
                                          <p:attrName>ppt_x</p:attrName>
                                        </p:attrNameLst>
                                      </p:cBhvr>
                                      <p:tavLst>
                                        <p:tav tm="0">
                                          <p:val>
                                            <p:strVal val="1+#ppt_w/2"/>
                                          </p:val>
                                        </p:tav>
                                        <p:tav tm="100000">
                                          <p:val>
                                            <p:strVal val="#ppt_x"/>
                                          </p:val>
                                        </p:tav>
                                      </p:tavLst>
                                    </p:anim>
                                    <p:anim calcmode="lin" valueType="num">
                                      <p:cBhvr additive="base">
                                        <p:cTn id="18" dur="500" fill="hold"/>
                                        <p:tgtEl>
                                          <p:spTgt spid="8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86"/>
                                        </p:tgtEl>
                                        <p:attrNameLst>
                                          <p:attrName>style.visibility</p:attrName>
                                        </p:attrNameLst>
                                      </p:cBhvr>
                                      <p:to>
                                        <p:strVal val="visible"/>
                                      </p:to>
                                    </p:set>
                                    <p:anim calcmode="lin" valueType="num">
                                      <p:cBhvr additive="base">
                                        <p:cTn id="22" dur="500" fill="hold"/>
                                        <p:tgtEl>
                                          <p:spTgt spid="86"/>
                                        </p:tgtEl>
                                        <p:attrNameLst>
                                          <p:attrName>ppt_x</p:attrName>
                                        </p:attrNameLst>
                                      </p:cBhvr>
                                      <p:tavLst>
                                        <p:tav tm="0">
                                          <p:val>
                                            <p:strVal val="1+#ppt_w/2"/>
                                          </p:val>
                                        </p:tav>
                                        <p:tav tm="100000">
                                          <p:val>
                                            <p:strVal val="#ppt_x"/>
                                          </p:val>
                                        </p:tav>
                                      </p:tavLst>
                                    </p:anim>
                                    <p:anim calcmode="lin" valueType="num">
                                      <p:cBhvr additive="base">
                                        <p:cTn id="23" dur="500" fill="hold"/>
                                        <p:tgtEl>
                                          <p:spTgt spid="8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89"/>
                                        </p:tgtEl>
                                        <p:attrNameLst>
                                          <p:attrName>style.visibility</p:attrName>
                                        </p:attrNameLst>
                                      </p:cBhvr>
                                      <p:to>
                                        <p:strVal val="visible"/>
                                      </p:to>
                                    </p:set>
                                    <p:anim calcmode="lin" valueType="num">
                                      <p:cBhvr additive="base">
                                        <p:cTn id="27" dur="500" fill="hold"/>
                                        <p:tgtEl>
                                          <p:spTgt spid="89"/>
                                        </p:tgtEl>
                                        <p:attrNameLst>
                                          <p:attrName>ppt_x</p:attrName>
                                        </p:attrNameLst>
                                      </p:cBhvr>
                                      <p:tavLst>
                                        <p:tav tm="0">
                                          <p:val>
                                            <p:strVal val="1+#ppt_w/2"/>
                                          </p:val>
                                        </p:tav>
                                        <p:tav tm="100000">
                                          <p:val>
                                            <p:strVal val="#ppt_x"/>
                                          </p:val>
                                        </p:tav>
                                      </p:tavLst>
                                    </p:anim>
                                    <p:anim calcmode="lin" valueType="num">
                                      <p:cBhvr additive="base">
                                        <p:cTn id="28" dur="500" fill="hold"/>
                                        <p:tgtEl>
                                          <p:spTgt spid="8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ṧḻiḑe"/>
          <p:cNvSpPr/>
          <p:nvPr/>
        </p:nvSpPr>
        <p:spPr>
          <a:xfrm>
            <a:off x="1594010" y="2343151"/>
            <a:ext cx="1536775" cy="1536774"/>
          </a:xfrm>
          <a:prstGeom prst="ellipse">
            <a:avLst/>
          </a:prstGeom>
          <a:solidFill>
            <a:schemeClr val="bg2">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îś1ïde"/>
          <p:cNvSpPr/>
          <p:nvPr/>
        </p:nvSpPr>
        <p:spPr>
          <a:xfrm>
            <a:off x="1844112" y="2593253"/>
            <a:ext cx="1036570" cy="1036569"/>
          </a:xfrm>
          <a:prstGeom prst="ellipse">
            <a:avLst/>
          </a:prstGeom>
          <a:solidFill>
            <a:schemeClr val="bg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iSļîḑê"/>
          <p:cNvSpPr/>
          <p:nvPr/>
        </p:nvSpPr>
        <p:spPr>
          <a:xfrm>
            <a:off x="1657529" y="2406670"/>
            <a:ext cx="1409735" cy="1409734"/>
          </a:xfrm>
          <a:prstGeom prst="arc">
            <a:avLst>
              <a:gd name="adj1" fmla="val 1912232"/>
              <a:gd name="adj2" fmla="val 16025866"/>
            </a:avLst>
          </a:prstGeom>
          <a:ln w="127000" cap="rnd">
            <a:solidFill>
              <a:srgbClr val="404040"/>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63" name="îṩ1iḋè"/>
          <p:cNvSpPr/>
          <p:nvPr/>
        </p:nvSpPr>
        <p:spPr>
          <a:xfrm>
            <a:off x="2250560" y="2896653"/>
            <a:ext cx="239384" cy="412175"/>
          </a:xfrm>
          <a:custGeom>
            <a:avLst/>
            <a:gdLst>
              <a:gd name="T0" fmla="*/ 472622 w 604011"/>
              <a:gd name="T1" fmla="*/ 472622 w 604011"/>
              <a:gd name="T2" fmla="*/ 472622 w 604011"/>
              <a:gd name="T3" fmla="*/ 472622 w 604011"/>
              <a:gd name="T4" fmla="*/ 472622 w 604011"/>
              <a:gd name="T5" fmla="*/ 472622 w 604011"/>
              <a:gd name="T6" fmla="*/ 472622 w 604011"/>
              <a:gd name="T7" fmla="*/ 472622 w 604011"/>
              <a:gd name="T8" fmla="*/ 472622 w 604011"/>
              <a:gd name="T9" fmla="*/ 472622 w 604011"/>
              <a:gd name="T10" fmla="*/ 472622 w 604011"/>
              <a:gd name="T11" fmla="*/ 472622 w 604011"/>
              <a:gd name="T12" fmla="*/ 472622 w 604011"/>
              <a:gd name="T13" fmla="*/ 472622 w 604011"/>
              <a:gd name="T14" fmla="*/ 472622 w 604011"/>
              <a:gd name="T15" fmla="*/ 472622 w 604011"/>
              <a:gd name="T16" fmla="*/ 472622 w 604011"/>
              <a:gd name="T17" fmla="*/ 472622 w 604011"/>
              <a:gd name="T18" fmla="*/ 472622 w 604011"/>
              <a:gd name="T19" fmla="*/ 472622 w 604011"/>
              <a:gd name="T20" fmla="*/ 472622 w 604011"/>
              <a:gd name="T21" fmla="*/ 472622 w 604011"/>
              <a:gd name="T22" fmla="*/ 472622 w 604011"/>
              <a:gd name="T23" fmla="*/ 472622 w 604011"/>
              <a:gd name="T24" fmla="*/ 472622 w 604011"/>
              <a:gd name="T25" fmla="*/ 472622 w 604011"/>
              <a:gd name="T26" fmla="*/ 472622 w 604011"/>
              <a:gd name="T27" fmla="*/ 472622 w 604011"/>
              <a:gd name="T28" fmla="*/ 472622 w 604011"/>
              <a:gd name="T29" fmla="*/ 472622 w 604011"/>
              <a:gd name="T30" fmla="*/ 472622 w 604011"/>
              <a:gd name="T31" fmla="*/ 472622 w 604011"/>
              <a:gd name="T32" fmla="*/ 472622 w 604011"/>
              <a:gd name="T33" fmla="*/ 472622 w 604011"/>
              <a:gd name="T34" fmla="*/ 472622 w 604011"/>
              <a:gd name="T35" fmla="*/ 472622 w 604011"/>
              <a:gd name="T36" fmla="*/ 472622 w 604011"/>
              <a:gd name="T37" fmla="*/ 472622 w 604011"/>
              <a:gd name="T38" fmla="*/ 472622 w 604011"/>
              <a:gd name="T39" fmla="*/ 472622 w 604011"/>
              <a:gd name="T40" fmla="*/ 472622 w 604011"/>
              <a:gd name="T41" fmla="*/ 472622 w 604011"/>
              <a:gd name="T42" fmla="*/ 472622 w 604011"/>
              <a:gd name="T43" fmla="*/ 472622 w 604011"/>
              <a:gd name="T44" fmla="*/ 472622 w 604011"/>
              <a:gd name="T45" fmla="*/ 472622 w 604011"/>
              <a:gd name="T46" fmla="*/ 472622 w 604011"/>
              <a:gd name="T47" fmla="*/ 472622 w 604011"/>
              <a:gd name="T48" fmla="*/ 472622 w 604011"/>
              <a:gd name="T49" fmla="*/ 472622 w 604011"/>
              <a:gd name="T50" fmla="*/ 472622 w 604011"/>
              <a:gd name="T51" fmla="*/ 472622 w 604011"/>
              <a:gd name="T52" fmla="*/ 472622 w 604011"/>
              <a:gd name="T53" fmla="*/ 472622 w 604011"/>
              <a:gd name="T54" fmla="*/ 472622 w 604011"/>
              <a:gd name="T55" fmla="*/ 472622 w 604011"/>
              <a:gd name="T56" fmla="*/ 472622 w 604011"/>
              <a:gd name="T57" fmla="*/ 472622 w 604011"/>
              <a:gd name="T58" fmla="*/ 472622 w 604011"/>
              <a:gd name="T59" fmla="*/ 472622 w 604011"/>
              <a:gd name="T60" fmla="*/ 472622 w 604011"/>
              <a:gd name="T61" fmla="*/ 472622 w 604011"/>
              <a:gd name="T62" fmla="*/ 472622 w 604011"/>
              <a:gd name="T63" fmla="*/ 472622 w 604011"/>
              <a:gd name="T64" fmla="*/ 472622 w 604011"/>
              <a:gd name="T65" fmla="*/ 472622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0" h="414">
                <a:moveTo>
                  <a:pt x="200" y="270"/>
                </a:moveTo>
                <a:lnTo>
                  <a:pt x="200" y="217"/>
                </a:lnTo>
                <a:cubicBezTo>
                  <a:pt x="200" y="100"/>
                  <a:pt x="151" y="29"/>
                  <a:pt x="130" y="4"/>
                </a:cubicBezTo>
                <a:cubicBezTo>
                  <a:pt x="128" y="2"/>
                  <a:pt x="124" y="0"/>
                  <a:pt x="121" y="0"/>
                </a:cubicBezTo>
                <a:cubicBezTo>
                  <a:pt x="117" y="0"/>
                  <a:pt x="114" y="1"/>
                  <a:pt x="112" y="4"/>
                </a:cubicBezTo>
                <a:cubicBezTo>
                  <a:pt x="91" y="29"/>
                  <a:pt x="40" y="100"/>
                  <a:pt x="40" y="217"/>
                </a:cubicBezTo>
                <a:lnTo>
                  <a:pt x="40" y="270"/>
                </a:lnTo>
                <a:lnTo>
                  <a:pt x="30" y="276"/>
                </a:lnTo>
                <a:cubicBezTo>
                  <a:pt x="12" y="289"/>
                  <a:pt x="0" y="310"/>
                  <a:pt x="0" y="333"/>
                </a:cubicBezTo>
                <a:lnTo>
                  <a:pt x="0" y="395"/>
                </a:lnTo>
                <a:cubicBezTo>
                  <a:pt x="0" y="399"/>
                  <a:pt x="2" y="403"/>
                  <a:pt x="6" y="404"/>
                </a:cubicBezTo>
                <a:cubicBezTo>
                  <a:pt x="9" y="406"/>
                  <a:pt x="13" y="406"/>
                  <a:pt x="16" y="404"/>
                </a:cubicBezTo>
                <a:lnTo>
                  <a:pt x="48" y="383"/>
                </a:lnTo>
                <a:cubicBezTo>
                  <a:pt x="56" y="377"/>
                  <a:pt x="67" y="374"/>
                  <a:pt x="78" y="374"/>
                </a:cubicBezTo>
                <a:lnTo>
                  <a:pt x="101" y="374"/>
                </a:lnTo>
                <a:lnTo>
                  <a:pt x="101" y="404"/>
                </a:lnTo>
                <a:cubicBezTo>
                  <a:pt x="101" y="410"/>
                  <a:pt x="105" y="414"/>
                  <a:pt x="111" y="414"/>
                </a:cubicBezTo>
                <a:lnTo>
                  <a:pt x="129" y="414"/>
                </a:lnTo>
                <a:cubicBezTo>
                  <a:pt x="135" y="414"/>
                  <a:pt x="140" y="410"/>
                  <a:pt x="140" y="404"/>
                </a:cubicBezTo>
                <a:lnTo>
                  <a:pt x="140" y="374"/>
                </a:lnTo>
                <a:lnTo>
                  <a:pt x="163" y="374"/>
                </a:lnTo>
                <a:cubicBezTo>
                  <a:pt x="173" y="374"/>
                  <a:pt x="184" y="377"/>
                  <a:pt x="193" y="383"/>
                </a:cubicBezTo>
                <a:lnTo>
                  <a:pt x="224" y="404"/>
                </a:lnTo>
                <a:cubicBezTo>
                  <a:pt x="227" y="406"/>
                  <a:pt x="231" y="406"/>
                  <a:pt x="235" y="404"/>
                </a:cubicBezTo>
                <a:cubicBezTo>
                  <a:pt x="238" y="403"/>
                  <a:pt x="240" y="399"/>
                  <a:pt x="240" y="395"/>
                </a:cubicBezTo>
                <a:lnTo>
                  <a:pt x="240" y="333"/>
                </a:lnTo>
                <a:cubicBezTo>
                  <a:pt x="240" y="310"/>
                  <a:pt x="229" y="289"/>
                  <a:pt x="210" y="276"/>
                </a:cubicBezTo>
                <a:lnTo>
                  <a:pt x="200" y="270"/>
                </a:lnTo>
                <a:close/>
                <a:moveTo>
                  <a:pt x="120" y="187"/>
                </a:moveTo>
                <a:cubicBezTo>
                  <a:pt x="101" y="187"/>
                  <a:pt x="85" y="172"/>
                  <a:pt x="85" y="152"/>
                </a:cubicBezTo>
                <a:cubicBezTo>
                  <a:pt x="85" y="133"/>
                  <a:pt x="101" y="117"/>
                  <a:pt x="120" y="117"/>
                </a:cubicBezTo>
                <a:cubicBezTo>
                  <a:pt x="139" y="117"/>
                  <a:pt x="155" y="133"/>
                  <a:pt x="155" y="152"/>
                </a:cubicBezTo>
                <a:cubicBezTo>
                  <a:pt x="155" y="172"/>
                  <a:pt x="139" y="187"/>
                  <a:pt x="120" y="187"/>
                </a:cubicBezTo>
                <a:close/>
              </a:path>
            </a:pathLst>
          </a:custGeom>
          <a:solidFill>
            <a:srgbClr val="40404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a:p>
        </p:txBody>
      </p:sp>
      <p:sp>
        <p:nvSpPr>
          <p:cNvPr id="7" name="ïs1îďé"/>
          <p:cNvSpPr/>
          <p:nvPr/>
        </p:nvSpPr>
        <p:spPr>
          <a:xfrm>
            <a:off x="4089428" y="2343151"/>
            <a:ext cx="1536775" cy="1536774"/>
          </a:xfrm>
          <a:prstGeom prst="ellipse">
            <a:avLst/>
          </a:prstGeom>
          <a:solidFill>
            <a:schemeClr val="bg2">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iṣḷiḓê"/>
          <p:cNvSpPr/>
          <p:nvPr/>
        </p:nvSpPr>
        <p:spPr>
          <a:xfrm>
            <a:off x="4339530" y="2593253"/>
            <a:ext cx="1036570" cy="1036569"/>
          </a:xfrm>
          <a:prstGeom prst="ellipse">
            <a:avLst/>
          </a:prstGeom>
          <a:solidFill>
            <a:schemeClr val="bg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îṣḻíḓe"/>
          <p:cNvSpPr/>
          <p:nvPr/>
        </p:nvSpPr>
        <p:spPr>
          <a:xfrm>
            <a:off x="4152947" y="2406670"/>
            <a:ext cx="1409735" cy="1409734"/>
          </a:xfrm>
          <a:prstGeom prst="arc">
            <a:avLst>
              <a:gd name="adj1" fmla="val 12630923"/>
              <a:gd name="adj2" fmla="val 16810298"/>
            </a:avLst>
          </a:prstGeom>
          <a:ln w="127000" cap="rnd">
            <a:solidFill>
              <a:srgbClr val="A72527"/>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62" name="îśḻíḓê"/>
          <p:cNvSpPr/>
          <p:nvPr/>
        </p:nvSpPr>
        <p:spPr>
          <a:xfrm>
            <a:off x="4659583" y="2896962"/>
            <a:ext cx="412175" cy="411553"/>
          </a:xfrm>
          <a:custGeom>
            <a:avLst/>
            <a:gdLst>
              <a:gd name="connsiteX0" fmla="*/ 506334 w 607638"/>
              <a:gd name="connsiteY0" fmla="*/ 455027 h 606722"/>
              <a:gd name="connsiteX1" fmla="*/ 506334 w 607638"/>
              <a:gd name="connsiteY1" fmla="*/ 505592 h 606722"/>
              <a:gd name="connsiteX2" fmla="*/ 531616 w 607638"/>
              <a:gd name="connsiteY2" fmla="*/ 505592 h 606722"/>
              <a:gd name="connsiteX3" fmla="*/ 556986 w 607638"/>
              <a:gd name="connsiteY3" fmla="*/ 480265 h 606722"/>
              <a:gd name="connsiteX4" fmla="*/ 531616 w 607638"/>
              <a:gd name="connsiteY4" fmla="*/ 455027 h 606722"/>
              <a:gd name="connsiteX5" fmla="*/ 430401 w 607638"/>
              <a:gd name="connsiteY5" fmla="*/ 353896 h 606722"/>
              <a:gd name="connsiteX6" fmla="*/ 405031 w 607638"/>
              <a:gd name="connsiteY6" fmla="*/ 379223 h 606722"/>
              <a:gd name="connsiteX7" fmla="*/ 430401 w 607638"/>
              <a:gd name="connsiteY7" fmla="*/ 404461 h 606722"/>
              <a:gd name="connsiteX8" fmla="*/ 455683 w 607638"/>
              <a:gd name="connsiteY8" fmla="*/ 404461 h 606722"/>
              <a:gd name="connsiteX9" fmla="*/ 455683 w 607638"/>
              <a:gd name="connsiteY9" fmla="*/ 353896 h 606722"/>
              <a:gd name="connsiteX10" fmla="*/ 480964 w 607638"/>
              <a:gd name="connsiteY10" fmla="*/ 252766 h 606722"/>
              <a:gd name="connsiteX11" fmla="*/ 506334 w 607638"/>
              <a:gd name="connsiteY11" fmla="*/ 278093 h 606722"/>
              <a:gd name="connsiteX12" fmla="*/ 506334 w 607638"/>
              <a:gd name="connsiteY12" fmla="*/ 303331 h 606722"/>
              <a:gd name="connsiteX13" fmla="*/ 556986 w 607638"/>
              <a:gd name="connsiteY13" fmla="*/ 303331 h 606722"/>
              <a:gd name="connsiteX14" fmla="*/ 582268 w 607638"/>
              <a:gd name="connsiteY14" fmla="*/ 328658 h 606722"/>
              <a:gd name="connsiteX15" fmla="*/ 556986 w 607638"/>
              <a:gd name="connsiteY15" fmla="*/ 353896 h 606722"/>
              <a:gd name="connsiteX16" fmla="*/ 506334 w 607638"/>
              <a:gd name="connsiteY16" fmla="*/ 353896 h 606722"/>
              <a:gd name="connsiteX17" fmla="*/ 506334 w 607638"/>
              <a:gd name="connsiteY17" fmla="*/ 404461 h 606722"/>
              <a:gd name="connsiteX18" fmla="*/ 531616 w 607638"/>
              <a:gd name="connsiteY18" fmla="*/ 404461 h 606722"/>
              <a:gd name="connsiteX19" fmla="*/ 607638 w 607638"/>
              <a:gd name="connsiteY19" fmla="*/ 480265 h 606722"/>
              <a:gd name="connsiteX20" fmla="*/ 531616 w 607638"/>
              <a:gd name="connsiteY20" fmla="*/ 556157 h 606722"/>
              <a:gd name="connsiteX21" fmla="*/ 506334 w 607638"/>
              <a:gd name="connsiteY21" fmla="*/ 556157 h 606722"/>
              <a:gd name="connsiteX22" fmla="*/ 506334 w 607638"/>
              <a:gd name="connsiteY22" fmla="*/ 581395 h 606722"/>
              <a:gd name="connsiteX23" fmla="*/ 480964 w 607638"/>
              <a:gd name="connsiteY23" fmla="*/ 606722 h 606722"/>
              <a:gd name="connsiteX24" fmla="*/ 455683 w 607638"/>
              <a:gd name="connsiteY24" fmla="*/ 581395 h 606722"/>
              <a:gd name="connsiteX25" fmla="*/ 455683 w 607638"/>
              <a:gd name="connsiteY25" fmla="*/ 556157 h 606722"/>
              <a:gd name="connsiteX26" fmla="*/ 405031 w 607638"/>
              <a:gd name="connsiteY26" fmla="*/ 556157 h 606722"/>
              <a:gd name="connsiteX27" fmla="*/ 379749 w 607638"/>
              <a:gd name="connsiteY27" fmla="*/ 530830 h 606722"/>
              <a:gd name="connsiteX28" fmla="*/ 405031 w 607638"/>
              <a:gd name="connsiteY28" fmla="*/ 505592 h 606722"/>
              <a:gd name="connsiteX29" fmla="*/ 455683 w 607638"/>
              <a:gd name="connsiteY29" fmla="*/ 505592 h 606722"/>
              <a:gd name="connsiteX30" fmla="*/ 455683 w 607638"/>
              <a:gd name="connsiteY30" fmla="*/ 455027 h 606722"/>
              <a:gd name="connsiteX31" fmla="*/ 430401 w 607638"/>
              <a:gd name="connsiteY31" fmla="*/ 455027 h 606722"/>
              <a:gd name="connsiteX32" fmla="*/ 354379 w 607638"/>
              <a:gd name="connsiteY32" fmla="*/ 379223 h 606722"/>
              <a:gd name="connsiteX33" fmla="*/ 430401 w 607638"/>
              <a:gd name="connsiteY33" fmla="*/ 303331 h 606722"/>
              <a:gd name="connsiteX34" fmla="*/ 455683 w 607638"/>
              <a:gd name="connsiteY34" fmla="*/ 303331 h 606722"/>
              <a:gd name="connsiteX35" fmla="*/ 455683 w 607638"/>
              <a:gd name="connsiteY35" fmla="*/ 278093 h 606722"/>
              <a:gd name="connsiteX36" fmla="*/ 480964 w 607638"/>
              <a:gd name="connsiteY36" fmla="*/ 252766 h 606722"/>
              <a:gd name="connsiteX37" fmla="*/ 303759 w 607638"/>
              <a:gd name="connsiteY37" fmla="*/ 151716 h 606722"/>
              <a:gd name="connsiteX38" fmla="*/ 329117 w 607638"/>
              <a:gd name="connsiteY38" fmla="*/ 176950 h 606722"/>
              <a:gd name="connsiteX39" fmla="*/ 329117 w 607638"/>
              <a:gd name="connsiteY39" fmla="*/ 303301 h 606722"/>
              <a:gd name="connsiteX40" fmla="*/ 303759 w 607638"/>
              <a:gd name="connsiteY40" fmla="*/ 328624 h 606722"/>
              <a:gd name="connsiteX41" fmla="*/ 227862 w 607638"/>
              <a:gd name="connsiteY41" fmla="*/ 328624 h 606722"/>
              <a:gd name="connsiteX42" fmla="*/ 202593 w 607638"/>
              <a:gd name="connsiteY42" fmla="*/ 303301 h 606722"/>
              <a:gd name="connsiteX43" fmla="*/ 227862 w 607638"/>
              <a:gd name="connsiteY43" fmla="*/ 278066 h 606722"/>
              <a:gd name="connsiteX44" fmla="*/ 278490 w 607638"/>
              <a:gd name="connsiteY44" fmla="*/ 278066 h 606722"/>
              <a:gd name="connsiteX45" fmla="*/ 278490 w 607638"/>
              <a:gd name="connsiteY45" fmla="*/ 176950 h 606722"/>
              <a:gd name="connsiteX46" fmla="*/ 303759 w 607638"/>
              <a:gd name="connsiteY46" fmla="*/ 151716 h 606722"/>
              <a:gd name="connsiteX47" fmla="*/ 303762 w 607638"/>
              <a:gd name="connsiteY47" fmla="*/ 0 h 606722"/>
              <a:gd name="connsiteX48" fmla="*/ 606634 w 607638"/>
              <a:gd name="connsiteY48" fmla="*/ 220667 h 606722"/>
              <a:gd name="connsiteX49" fmla="*/ 589190 w 607638"/>
              <a:gd name="connsiteY49" fmla="*/ 251860 h 606722"/>
              <a:gd name="connsiteX50" fmla="*/ 557950 w 607638"/>
              <a:gd name="connsiteY50" fmla="*/ 234353 h 606722"/>
              <a:gd name="connsiteX51" fmla="*/ 303762 w 607638"/>
              <a:gd name="connsiteY51" fmla="*/ 50568 h 606722"/>
              <a:gd name="connsiteX52" fmla="*/ 50642 w 607638"/>
              <a:gd name="connsiteY52" fmla="*/ 303317 h 606722"/>
              <a:gd name="connsiteX53" fmla="*/ 303762 w 607638"/>
              <a:gd name="connsiteY53" fmla="*/ 556154 h 606722"/>
              <a:gd name="connsiteX54" fmla="*/ 329127 w 607638"/>
              <a:gd name="connsiteY54" fmla="*/ 581394 h 606722"/>
              <a:gd name="connsiteX55" fmla="*/ 303762 w 607638"/>
              <a:gd name="connsiteY55" fmla="*/ 606722 h 606722"/>
              <a:gd name="connsiteX56" fmla="*/ 0 w 607638"/>
              <a:gd name="connsiteY56" fmla="*/ 303317 h 606722"/>
              <a:gd name="connsiteX57" fmla="*/ 303762 w 607638"/>
              <a:gd name="connsiteY5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7638" h="606722">
                <a:moveTo>
                  <a:pt x="506334" y="455027"/>
                </a:moveTo>
                <a:lnTo>
                  <a:pt x="506334" y="505592"/>
                </a:lnTo>
                <a:lnTo>
                  <a:pt x="531616" y="505592"/>
                </a:lnTo>
                <a:cubicBezTo>
                  <a:pt x="545592" y="505592"/>
                  <a:pt x="556986" y="494217"/>
                  <a:pt x="556986" y="480265"/>
                </a:cubicBezTo>
                <a:cubicBezTo>
                  <a:pt x="556986" y="466401"/>
                  <a:pt x="545592" y="455027"/>
                  <a:pt x="531616" y="455027"/>
                </a:cubicBezTo>
                <a:close/>
                <a:moveTo>
                  <a:pt x="430401" y="353896"/>
                </a:moveTo>
                <a:cubicBezTo>
                  <a:pt x="416425" y="353896"/>
                  <a:pt x="405031" y="365271"/>
                  <a:pt x="405031" y="379223"/>
                </a:cubicBezTo>
                <a:cubicBezTo>
                  <a:pt x="405031" y="393087"/>
                  <a:pt x="416425" y="404461"/>
                  <a:pt x="430401" y="404461"/>
                </a:cubicBezTo>
                <a:lnTo>
                  <a:pt x="455683" y="404461"/>
                </a:lnTo>
                <a:lnTo>
                  <a:pt x="455683" y="353896"/>
                </a:lnTo>
                <a:close/>
                <a:moveTo>
                  <a:pt x="480964" y="252766"/>
                </a:moveTo>
                <a:cubicBezTo>
                  <a:pt x="495029" y="252766"/>
                  <a:pt x="506334" y="264141"/>
                  <a:pt x="506334" y="278093"/>
                </a:cubicBezTo>
                <a:lnTo>
                  <a:pt x="506334" y="303331"/>
                </a:lnTo>
                <a:lnTo>
                  <a:pt x="556986" y="303331"/>
                </a:lnTo>
                <a:cubicBezTo>
                  <a:pt x="570962" y="303331"/>
                  <a:pt x="582268" y="314706"/>
                  <a:pt x="582268" y="328658"/>
                </a:cubicBezTo>
                <a:cubicBezTo>
                  <a:pt x="582268" y="342610"/>
                  <a:pt x="570962" y="353896"/>
                  <a:pt x="556986" y="353896"/>
                </a:cubicBezTo>
                <a:lnTo>
                  <a:pt x="506334" y="353896"/>
                </a:lnTo>
                <a:lnTo>
                  <a:pt x="506334" y="404461"/>
                </a:lnTo>
                <a:lnTo>
                  <a:pt x="531616" y="404461"/>
                </a:lnTo>
                <a:cubicBezTo>
                  <a:pt x="573544" y="404461"/>
                  <a:pt x="607638" y="438497"/>
                  <a:pt x="607638" y="480265"/>
                </a:cubicBezTo>
                <a:cubicBezTo>
                  <a:pt x="607638" y="522121"/>
                  <a:pt x="573544" y="556157"/>
                  <a:pt x="531616" y="556157"/>
                </a:cubicBezTo>
                <a:lnTo>
                  <a:pt x="506334" y="556157"/>
                </a:lnTo>
                <a:lnTo>
                  <a:pt x="506334" y="581395"/>
                </a:lnTo>
                <a:cubicBezTo>
                  <a:pt x="506334" y="595347"/>
                  <a:pt x="495029" y="606722"/>
                  <a:pt x="480964" y="606722"/>
                </a:cubicBezTo>
                <a:cubicBezTo>
                  <a:pt x="466988" y="606722"/>
                  <a:pt x="455683" y="595347"/>
                  <a:pt x="455683" y="581395"/>
                </a:cubicBezTo>
                <a:lnTo>
                  <a:pt x="455683" y="556157"/>
                </a:lnTo>
                <a:lnTo>
                  <a:pt x="405031" y="556157"/>
                </a:lnTo>
                <a:cubicBezTo>
                  <a:pt x="391055" y="556157"/>
                  <a:pt x="379749" y="544782"/>
                  <a:pt x="379749" y="530830"/>
                </a:cubicBezTo>
                <a:cubicBezTo>
                  <a:pt x="379749" y="516878"/>
                  <a:pt x="391055" y="505592"/>
                  <a:pt x="405031" y="505592"/>
                </a:cubicBezTo>
                <a:lnTo>
                  <a:pt x="455683" y="505592"/>
                </a:lnTo>
                <a:lnTo>
                  <a:pt x="455683" y="455027"/>
                </a:lnTo>
                <a:lnTo>
                  <a:pt x="430401" y="455027"/>
                </a:lnTo>
                <a:cubicBezTo>
                  <a:pt x="388473" y="455027"/>
                  <a:pt x="354379" y="420991"/>
                  <a:pt x="354379" y="379223"/>
                </a:cubicBezTo>
                <a:cubicBezTo>
                  <a:pt x="354379" y="337367"/>
                  <a:pt x="388473" y="303331"/>
                  <a:pt x="430401" y="303331"/>
                </a:cubicBezTo>
                <a:lnTo>
                  <a:pt x="455683" y="303331"/>
                </a:lnTo>
                <a:lnTo>
                  <a:pt x="455683" y="278093"/>
                </a:lnTo>
                <a:cubicBezTo>
                  <a:pt x="455683" y="264141"/>
                  <a:pt x="466988" y="252766"/>
                  <a:pt x="480964" y="252766"/>
                </a:cubicBezTo>
                <a:close/>
                <a:moveTo>
                  <a:pt x="303759" y="151716"/>
                </a:moveTo>
                <a:cubicBezTo>
                  <a:pt x="317817" y="151716"/>
                  <a:pt x="329117" y="163000"/>
                  <a:pt x="329117" y="176950"/>
                </a:cubicBezTo>
                <a:lnTo>
                  <a:pt x="329117" y="303301"/>
                </a:lnTo>
                <a:cubicBezTo>
                  <a:pt x="329117" y="317251"/>
                  <a:pt x="317817" y="328624"/>
                  <a:pt x="303759" y="328624"/>
                </a:cubicBezTo>
                <a:lnTo>
                  <a:pt x="227862" y="328624"/>
                </a:lnTo>
                <a:cubicBezTo>
                  <a:pt x="213893" y="328624"/>
                  <a:pt x="202593" y="317251"/>
                  <a:pt x="202593" y="303301"/>
                </a:cubicBezTo>
                <a:cubicBezTo>
                  <a:pt x="202593" y="289351"/>
                  <a:pt x="213893" y="278066"/>
                  <a:pt x="227862" y="278066"/>
                </a:cubicBezTo>
                <a:lnTo>
                  <a:pt x="278490" y="278066"/>
                </a:lnTo>
                <a:lnTo>
                  <a:pt x="278490" y="176950"/>
                </a:lnTo>
                <a:cubicBezTo>
                  <a:pt x="278490" y="163000"/>
                  <a:pt x="289790" y="151716"/>
                  <a:pt x="303759" y="151716"/>
                </a:cubicBezTo>
                <a:close/>
                <a:moveTo>
                  <a:pt x="303762" y="0"/>
                </a:moveTo>
                <a:cubicBezTo>
                  <a:pt x="443049" y="0"/>
                  <a:pt x="570410" y="92781"/>
                  <a:pt x="606634" y="220667"/>
                </a:cubicBezTo>
                <a:cubicBezTo>
                  <a:pt x="610461" y="234086"/>
                  <a:pt x="602629" y="248039"/>
                  <a:pt x="589190" y="251860"/>
                </a:cubicBezTo>
                <a:cubicBezTo>
                  <a:pt x="575839" y="255504"/>
                  <a:pt x="561688" y="247861"/>
                  <a:pt x="557950" y="234353"/>
                </a:cubicBezTo>
                <a:cubicBezTo>
                  <a:pt x="527779" y="127885"/>
                  <a:pt x="420888" y="50568"/>
                  <a:pt x="303762" y="50568"/>
                </a:cubicBezTo>
                <a:cubicBezTo>
                  <a:pt x="164208" y="50568"/>
                  <a:pt x="50642" y="163967"/>
                  <a:pt x="50642" y="303317"/>
                </a:cubicBezTo>
                <a:cubicBezTo>
                  <a:pt x="50642" y="442755"/>
                  <a:pt x="164208" y="556154"/>
                  <a:pt x="303762" y="556154"/>
                </a:cubicBezTo>
                <a:cubicBezTo>
                  <a:pt x="317824" y="556154"/>
                  <a:pt x="329127" y="567441"/>
                  <a:pt x="329127" y="581394"/>
                </a:cubicBezTo>
                <a:cubicBezTo>
                  <a:pt x="329127" y="595347"/>
                  <a:pt x="317824" y="606722"/>
                  <a:pt x="303762" y="606722"/>
                </a:cubicBezTo>
                <a:cubicBezTo>
                  <a:pt x="136261" y="606722"/>
                  <a:pt x="0" y="470661"/>
                  <a:pt x="0" y="303317"/>
                </a:cubicBezTo>
                <a:cubicBezTo>
                  <a:pt x="0" y="136061"/>
                  <a:pt x="136261" y="0"/>
                  <a:pt x="303762" y="0"/>
                </a:cubicBezTo>
                <a:close/>
              </a:path>
            </a:pathLst>
          </a:custGeom>
          <a:solidFill>
            <a:srgbClr val="A7252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a:p>
        </p:txBody>
      </p:sp>
      <p:sp>
        <p:nvSpPr>
          <p:cNvPr id="10" name="î$ļíḓé"/>
          <p:cNvSpPr/>
          <p:nvPr/>
        </p:nvSpPr>
        <p:spPr>
          <a:xfrm>
            <a:off x="6584846" y="2343151"/>
            <a:ext cx="1536775" cy="1536774"/>
          </a:xfrm>
          <a:prstGeom prst="ellipse">
            <a:avLst/>
          </a:prstGeom>
          <a:solidFill>
            <a:schemeClr val="bg2">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îṣľiḍe"/>
          <p:cNvSpPr/>
          <p:nvPr/>
        </p:nvSpPr>
        <p:spPr>
          <a:xfrm>
            <a:off x="6834948" y="2593253"/>
            <a:ext cx="1036570" cy="1036569"/>
          </a:xfrm>
          <a:prstGeom prst="ellipse">
            <a:avLst/>
          </a:prstGeom>
          <a:solidFill>
            <a:schemeClr val="bg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íṡ1îďê"/>
          <p:cNvSpPr/>
          <p:nvPr/>
        </p:nvSpPr>
        <p:spPr>
          <a:xfrm>
            <a:off x="6648365" y="2406670"/>
            <a:ext cx="1409735" cy="1409734"/>
          </a:xfrm>
          <a:prstGeom prst="arc">
            <a:avLst>
              <a:gd name="adj1" fmla="val 7003494"/>
              <a:gd name="adj2" fmla="val 16549647"/>
            </a:avLst>
          </a:prstGeom>
          <a:ln w="127000" cap="rnd">
            <a:solidFill>
              <a:srgbClr val="404040"/>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28" name="îŝḻiḋè"/>
          <p:cNvSpPr/>
          <p:nvPr/>
        </p:nvSpPr>
        <p:spPr>
          <a:xfrm>
            <a:off x="7155001" y="2897326"/>
            <a:ext cx="412175" cy="410826"/>
          </a:xfrm>
          <a:custGeom>
            <a:avLst/>
            <a:gdLst>
              <a:gd name="connsiteX0" fmla="*/ 216695 w 338138"/>
              <a:gd name="connsiteY0" fmla="*/ 222250 h 337031"/>
              <a:gd name="connsiteX1" fmla="*/ 201613 w 338138"/>
              <a:gd name="connsiteY1" fmla="*/ 236538 h 337031"/>
              <a:gd name="connsiteX2" fmla="*/ 216695 w 338138"/>
              <a:gd name="connsiteY2" fmla="*/ 250826 h 337031"/>
              <a:gd name="connsiteX3" fmla="*/ 231777 w 338138"/>
              <a:gd name="connsiteY3" fmla="*/ 236538 h 337031"/>
              <a:gd name="connsiteX4" fmla="*/ 216695 w 338138"/>
              <a:gd name="connsiteY4" fmla="*/ 222250 h 337031"/>
              <a:gd name="connsiteX5" fmla="*/ 122238 w 338138"/>
              <a:gd name="connsiteY5" fmla="*/ 222250 h 337031"/>
              <a:gd name="connsiteX6" fmla="*/ 107950 w 338138"/>
              <a:gd name="connsiteY6" fmla="*/ 236538 h 337031"/>
              <a:gd name="connsiteX7" fmla="*/ 122238 w 338138"/>
              <a:gd name="connsiteY7" fmla="*/ 250826 h 337031"/>
              <a:gd name="connsiteX8" fmla="*/ 136526 w 338138"/>
              <a:gd name="connsiteY8" fmla="*/ 236538 h 337031"/>
              <a:gd name="connsiteX9" fmla="*/ 122238 w 338138"/>
              <a:gd name="connsiteY9" fmla="*/ 222250 h 337031"/>
              <a:gd name="connsiteX10" fmla="*/ 50065 w 338138"/>
              <a:gd name="connsiteY10" fmla="*/ 174625 h 337031"/>
              <a:gd name="connsiteX11" fmla="*/ 289661 w 338138"/>
              <a:gd name="connsiteY11" fmla="*/ 174625 h 337031"/>
              <a:gd name="connsiteX12" fmla="*/ 277813 w 338138"/>
              <a:gd name="connsiteY12" fmla="*/ 255727 h 337031"/>
              <a:gd name="connsiteX13" fmla="*/ 329155 w 338138"/>
              <a:gd name="connsiteY13" fmla="*/ 319825 h 337031"/>
              <a:gd name="connsiteX14" fmla="*/ 318624 w 338138"/>
              <a:gd name="connsiteY14" fmla="*/ 336830 h 337031"/>
              <a:gd name="connsiteX15" fmla="*/ 302826 w 338138"/>
              <a:gd name="connsiteY15" fmla="*/ 326365 h 337031"/>
              <a:gd name="connsiteX16" fmla="*/ 260699 w 338138"/>
              <a:gd name="connsiteY16" fmla="*/ 277965 h 337031"/>
              <a:gd name="connsiteX17" fmla="*/ 169863 w 338138"/>
              <a:gd name="connsiteY17" fmla="*/ 291046 h 337031"/>
              <a:gd name="connsiteX18" fmla="*/ 79027 w 338138"/>
              <a:gd name="connsiteY18" fmla="*/ 277965 h 337031"/>
              <a:gd name="connsiteX19" fmla="*/ 36900 w 338138"/>
              <a:gd name="connsiteY19" fmla="*/ 326365 h 337031"/>
              <a:gd name="connsiteX20" fmla="*/ 23736 w 338138"/>
              <a:gd name="connsiteY20" fmla="*/ 336830 h 337031"/>
              <a:gd name="connsiteX21" fmla="*/ 10571 w 338138"/>
              <a:gd name="connsiteY21" fmla="*/ 319825 h 337031"/>
              <a:gd name="connsiteX22" fmla="*/ 61913 w 338138"/>
              <a:gd name="connsiteY22" fmla="*/ 255727 h 337031"/>
              <a:gd name="connsiteX23" fmla="*/ 50065 w 338138"/>
              <a:gd name="connsiteY23" fmla="*/ 174625 h 337031"/>
              <a:gd name="connsiteX24" fmla="*/ 14530 w 338138"/>
              <a:gd name="connsiteY24" fmla="*/ 0 h 337031"/>
              <a:gd name="connsiteX25" fmla="*/ 323609 w 338138"/>
              <a:gd name="connsiteY25" fmla="*/ 0 h 337031"/>
              <a:gd name="connsiteX26" fmla="*/ 338138 w 338138"/>
              <a:gd name="connsiteY26" fmla="*/ 14473 h 337031"/>
              <a:gd name="connsiteX27" fmla="*/ 323609 w 338138"/>
              <a:gd name="connsiteY27" fmla="*/ 27631 h 337031"/>
              <a:gd name="connsiteX28" fmla="*/ 183599 w 338138"/>
              <a:gd name="connsiteY28" fmla="*/ 27631 h 337031"/>
              <a:gd name="connsiteX29" fmla="*/ 183599 w 338138"/>
              <a:gd name="connsiteY29" fmla="*/ 52631 h 337031"/>
              <a:gd name="connsiteX30" fmla="*/ 265491 w 338138"/>
              <a:gd name="connsiteY30" fmla="*/ 65788 h 337031"/>
              <a:gd name="connsiteX31" fmla="*/ 274737 w 338138"/>
              <a:gd name="connsiteY31" fmla="*/ 76314 h 337031"/>
              <a:gd name="connsiteX32" fmla="*/ 287946 w 338138"/>
              <a:gd name="connsiteY32" fmla="*/ 146050 h 337031"/>
              <a:gd name="connsiteX33" fmla="*/ 50193 w 338138"/>
              <a:gd name="connsiteY33" fmla="*/ 146050 h 337031"/>
              <a:gd name="connsiteX34" fmla="*/ 63401 w 338138"/>
              <a:gd name="connsiteY34" fmla="*/ 76314 h 337031"/>
              <a:gd name="connsiteX35" fmla="*/ 72647 w 338138"/>
              <a:gd name="connsiteY35" fmla="*/ 65788 h 337031"/>
              <a:gd name="connsiteX36" fmla="*/ 154540 w 338138"/>
              <a:gd name="connsiteY36" fmla="*/ 52631 h 337031"/>
              <a:gd name="connsiteX37" fmla="*/ 154540 w 338138"/>
              <a:gd name="connsiteY37" fmla="*/ 27631 h 337031"/>
              <a:gd name="connsiteX38" fmla="*/ 14530 w 338138"/>
              <a:gd name="connsiteY38" fmla="*/ 27631 h 337031"/>
              <a:gd name="connsiteX39" fmla="*/ 0 w 338138"/>
              <a:gd name="connsiteY39" fmla="*/ 14473 h 337031"/>
              <a:gd name="connsiteX40" fmla="*/ 14530 w 338138"/>
              <a:gd name="connsiteY40" fmla="*/ 0 h 337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38138" h="337031">
                <a:moveTo>
                  <a:pt x="216695" y="222250"/>
                </a:moveTo>
                <a:cubicBezTo>
                  <a:pt x="208365" y="222250"/>
                  <a:pt x="201613" y="228647"/>
                  <a:pt x="201613" y="236538"/>
                </a:cubicBezTo>
                <a:cubicBezTo>
                  <a:pt x="201613" y="244429"/>
                  <a:pt x="208365" y="250826"/>
                  <a:pt x="216695" y="250826"/>
                </a:cubicBezTo>
                <a:cubicBezTo>
                  <a:pt x="225025" y="250826"/>
                  <a:pt x="231777" y="244429"/>
                  <a:pt x="231777" y="236538"/>
                </a:cubicBezTo>
                <a:cubicBezTo>
                  <a:pt x="231777" y="228647"/>
                  <a:pt x="225025" y="222250"/>
                  <a:pt x="216695" y="222250"/>
                </a:cubicBezTo>
                <a:close/>
                <a:moveTo>
                  <a:pt x="122238" y="222250"/>
                </a:moveTo>
                <a:cubicBezTo>
                  <a:pt x="114347" y="222250"/>
                  <a:pt x="107950" y="228647"/>
                  <a:pt x="107950" y="236538"/>
                </a:cubicBezTo>
                <a:cubicBezTo>
                  <a:pt x="107950" y="244429"/>
                  <a:pt x="114347" y="250826"/>
                  <a:pt x="122238" y="250826"/>
                </a:cubicBezTo>
                <a:cubicBezTo>
                  <a:pt x="130129" y="250826"/>
                  <a:pt x="136526" y="244429"/>
                  <a:pt x="136526" y="236538"/>
                </a:cubicBezTo>
                <a:cubicBezTo>
                  <a:pt x="136526" y="228647"/>
                  <a:pt x="130129" y="222250"/>
                  <a:pt x="122238" y="222250"/>
                </a:cubicBezTo>
                <a:close/>
                <a:moveTo>
                  <a:pt x="50065" y="174625"/>
                </a:moveTo>
                <a:cubicBezTo>
                  <a:pt x="50065" y="174625"/>
                  <a:pt x="50065" y="174625"/>
                  <a:pt x="289661" y="174625"/>
                </a:cubicBezTo>
                <a:cubicBezTo>
                  <a:pt x="289661" y="202095"/>
                  <a:pt x="285712" y="229565"/>
                  <a:pt x="277813" y="255727"/>
                </a:cubicBezTo>
                <a:cubicBezTo>
                  <a:pt x="293611" y="264884"/>
                  <a:pt x="322573" y="285814"/>
                  <a:pt x="329155" y="319825"/>
                </a:cubicBezTo>
                <a:cubicBezTo>
                  <a:pt x="331788" y="327673"/>
                  <a:pt x="326522" y="334214"/>
                  <a:pt x="318624" y="336830"/>
                </a:cubicBezTo>
                <a:cubicBezTo>
                  <a:pt x="310725" y="338138"/>
                  <a:pt x="304143" y="332906"/>
                  <a:pt x="302826" y="326365"/>
                </a:cubicBezTo>
                <a:cubicBezTo>
                  <a:pt x="296244" y="298895"/>
                  <a:pt x="269914" y="283198"/>
                  <a:pt x="260699" y="277965"/>
                </a:cubicBezTo>
                <a:cubicBezTo>
                  <a:pt x="230421" y="287122"/>
                  <a:pt x="200142" y="291046"/>
                  <a:pt x="169863" y="291046"/>
                </a:cubicBezTo>
                <a:cubicBezTo>
                  <a:pt x="139585" y="291046"/>
                  <a:pt x="109306" y="287122"/>
                  <a:pt x="79027" y="277965"/>
                </a:cubicBezTo>
                <a:cubicBezTo>
                  <a:pt x="69812" y="283198"/>
                  <a:pt x="43483" y="298895"/>
                  <a:pt x="36900" y="326365"/>
                </a:cubicBezTo>
                <a:cubicBezTo>
                  <a:pt x="35584" y="332906"/>
                  <a:pt x="30318" y="336830"/>
                  <a:pt x="23736" y="336830"/>
                </a:cubicBezTo>
                <a:cubicBezTo>
                  <a:pt x="22419" y="336830"/>
                  <a:pt x="7938" y="335522"/>
                  <a:pt x="10571" y="319825"/>
                </a:cubicBezTo>
                <a:cubicBezTo>
                  <a:pt x="15837" y="285814"/>
                  <a:pt x="46116" y="264884"/>
                  <a:pt x="61913" y="255727"/>
                </a:cubicBezTo>
                <a:cubicBezTo>
                  <a:pt x="54014" y="229565"/>
                  <a:pt x="51382" y="202095"/>
                  <a:pt x="50065" y="174625"/>
                </a:cubicBezTo>
                <a:close/>
                <a:moveTo>
                  <a:pt x="14530" y="0"/>
                </a:moveTo>
                <a:cubicBezTo>
                  <a:pt x="14530" y="0"/>
                  <a:pt x="14530" y="0"/>
                  <a:pt x="323609" y="0"/>
                </a:cubicBezTo>
                <a:cubicBezTo>
                  <a:pt x="331534" y="0"/>
                  <a:pt x="338138" y="6579"/>
                  <a:pt x="338138" y="14473"/>
                </a:cubicBezTo>
                <a:cubicBezTo>
                  <a:pt x="338138" y="22368"/>
                  <a:pt x="331534" y="27631"/>
                  <a:pt x="323609" y="27631"/>
                </a:cubicBezTo>
                <a:cubicBezTo>
                  <a:pt x="323609" y="27631"/>
                  <a:pt x="323609" y="27631"/>
                  <a:pt x="183599" y="27631"/>
                </a:cubicBezTo>
                <a:cubicBezTo>
                  <a:pt x="183599" y="27631"/>
                  <a:pt x="183599" y="27631"/>
                  <a:pt x="183599" y="52631"/>
                </a:cubicBezTo>
                <a:cubicBezTo>
                  <a:pt x="210016" y="53946"/>
                  <a:pt x="237754" y="57894"/>
                  <a:pt x="265491" y="65788"/>
                </a:cubicBezTo>
                <a:cubicBezTo>
                  <a:pt x="269454" y="68420"/>
                  <a:pt x="273417" y="71051"/>
                  <a:pt x="274737" y="76314"/>
                </a:cubicBezTo>
                <a:cubicBezTo>
                  <a:pt x="281342" y="98682"/>
                  <a:pt x="285304" y="122366"/>
                  <a:pt x="287946" y="146050"/>
                </a:cubicBezTo>
                <a:cubicBezTo>
                  <a:pt x="287946" y="146050"/>
                  <a:pt x="287946" y="146050"/>
                  <a:pt x="50193" y="146050"/>
                </a:cubicBezTo>
                <a:cubicBezTo>
                  <a:pt x="52834" y="122366"/>
                  <a:pt x="56797" y="98682"/>
                  <a:pt x="63401" y="76314"/>
                </a:cubicBezTo>
                <a:cubicBezTo>
                  <a:pt x="64722" y="71051"/>
                  <a:pt x="68685" y="68420"/>
                  <a:pt x="72647" y="65788"/>
                </a:cubicBezTo>
                <a:cubicBezTo>
                  <a:pt x="100385" y="57894"/>
                  <a:pt x="128123" y="53946"/>
                  <a:pt x="154540" y="52631"/>
                </a:cubicBezTo>
                <a:cubicBezTo>
                  <a:pt x="154540" y="52631"/>
                  <a:pt x="154540" y="52631"/>
                  <a:pt x="154540" y="27631"/>
                </a:cubicBezTo>
                <a:cubicBezTo>
                  <a:pt x="154540" y="27631"/>
                  <a:pt x="154540" y="27631"/>
                  <a:pt x="14530" y="27631"/>
                </a:cubicBezTo>
                <a:cubicBezTo>
                  <a:pt x="6605" y="27631"/>
                  <a:pt x="0" y="22368"/>
                  <a:pt x="0" y="14473"/>
                </a:cubicBezTo>
                <a:cubicBezTo>
                  <a:pt x="0" y="6579"/>
                  <a:pt x="6605" y="0"/>
                  <a:pt x="14530" y="0"/>
                </a:cubicBezTo>
                <a:close/>
              </a:path>
            </a:pathLst>
          </a:custGeom>
          <a:solidFill>
            <a:srgbClr val="40404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îśḻíďê"/>
          <p:cNvSpPr/>
          <p:nvPr/>
        </p:nvSpPr>
        <p:spPr>
          <a:xfrm>
            <a:off x="9080265" y="2343151"/>
            <a:ext cx="1536775" cy="1536774"/>
          </a:xfrm>
          <a:prstGeom prst="ellipse">
            <a:avLst/>
          </a:prstGeom>
          <a:solidFill>
            <a:schemeClr val="bg2">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íṡļiḋé"/>
          <p:cNvSpPr/>
          <p:nvPr/>
        </p:nvSpPr>
        <p:spPr>
          <a:xfrm>
            <a:off x="9330367" y="2593253"/>
            <a:ext cx="1036570" cy="1036569"/>
          </a:xfrm>
          <a:prstGeom prst="ellipse">
            <a:avLst/>
          </a:prstGeom>
          <a:solidFill>
            <a:schemeClr val="bg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íṣľîdè"/>
          <p:cNvSpPr/>
          <p:nvPr/>
        </p:nvSpPr>
        <p:spPr>
          <a:xfrm>
            <a:off x="9143784" y="2406670"/>
            <a:ext cx="1409735" cy="1409734"/>
          </a:xfrm>
          <a:prstGeom prst="arc">
            <a:avLst>
              <a:gd name="adj1" fmla="val 2235195"/>
              <a:gd name="adj2" fmla="val 15909249"/>
            </a:avLst>
          </a:prstGeom>
          <a:ln w="127000" cap="rnd">
            <a:solidFill>
              <a:srgbClr val="A72527"/>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64" name="ïṧḻîḍê"/>
          <p:cNvSpPr/>
          <p:nvPr/>
        </p:nvSpPr>
        <p:spPr>
          <a:xfrm>
            <a:off x="9650420" y="2900669"/>
            <a:ext cx="412175" cy="404138"/>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rgbClr val="A7252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a:p>
        </p:txBody>
      </p:sp>
      <p:grpSp>
        <p:nvGrpSpPr>
          <p:cNvPr id="59" name="组合 58"/>
          <p:cNvGrpSpPr/>
          <p:nvPr/>
        </p:nvGrpSpPr>
        <p:grpSpPr>
          <a:xfrm>
            <a:off x="8781760" y="4263079"/>
            <a:ext cx="2133782" cy="1327030"/>
            <a:chOff x="1867328" y="2349127"/>
            <a:chExt cx="2133782" cy="1327030"/>
          </a:xfrm>
        </p:grpSpPr>
        <p:sp>
          <p:nvSpPr>
            <p:cNvPr id="60" name="文本框 59"/>
            <p:cNvSpPr txBox="1"/>
            <p:nvPr/>
          </p:nvSpPr>
          <p:spPr>
            <a:xfrm>
              <a:off x="1867328" y="2349127"/>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tx1">
                      <a:lumMod val="75000"/>
                      <a:lumOff val="25000"/>
                    </a:schemeClr>
                  </a:solidFill>
                  <a:latin typeface="Century Gothic" panose="020B0502020202020204" pitchFamily="34" charset="0"/>
                </a:rPr>
                <a:t>标题文字添加</a:t>
              </a:r>
            </a:p>
          </p:txBody>
        </p:sp>
        <p:sp>
          <p:nvSpPr>
            <p:cNvPr id="61" name="文本框 60"/>
            <p:cNvSpPr txBox="1"/>
            <p:nvPr/>
          </p:nvSpPr>
          <p:spPr>
            <a:xfrm>
              <a:off x="1867328" y="2687681"/>
              <a:ext cx="2133782" cy="988476"/>
            </a:xfrm>
            <a:prstGeom prst="rect">
              <a:avLst/>
            </a:prstGeom>
            <a:noFill/>
          </p:spPr>
          <p:txBody>
            <a:bodyPr wrap="square" rtlCol="0">
              <a:spAutoFit/>
              <a:scene3d>
                <a:camera prst="orthographicFront"/>
                <a:lightRig rig="threePt" dir="t"/>
              </a:scene3d>
              <a:sp3d contourW="12700"/>
            </a:bodyPr>
            <a:lstStyle/>
            <a:p>
              <a:pPr algn="ctr">
                <a:lnSpc>
                  <a:spcPct val="150000"/>
                </a:lnSpc>
                <a:spcBef>
                  <a:spcPts val="1200"/>
                </a:spcBef>
              </a:pPr>
              <a:r>
                <a:rPr lang="zh-CN" altLang="en-US" sz="1000" dirty="0">
                  <a:solidFill>
                    <a:schemeClr val="tx1">
                      <a:lumMod val="75000"/>
                      <a:lumOff val="25000"/>
                    </a:schemeClr>
                  </a:solidFill>
                  <a:latin typeface="+mn-ea"/>
                </a:rPr>
                <a:t>您的内容打在这里或者通过复制您的您的内容打在这里或者通过复内容打在这里或者制您的您的内容打在这里或者通过复制您的</a:t>
              </a:r>
              <a:endParaRPr lang="en-US" altLang="zh-CN" sz="1000" dirty="0">
                <a:solidFill>
                  <a:schemeClr val="tx1">
                    <a:lumMod val="75000"/>
                    <a:lumOff val="25000"/>
                  </a:schemeClr>
                </a:solidFill>
                <a:latin typeface="+mn-ea"/>
              </a:endParaRPr>
            </a:p>
          </p:txBody>
        </p:sp>
      </p:grpSp>
      <p:grpSp>
        <p:nvGrpSpPr>
          <p:cNvPr id="68" name="组合 67"/>
          <p:cNvGrpSpPr/>
          <p:nvPr/>
        </p:nvGrpSpPr>
        <p:grpSpPr>
          <a:xfrm>
            <a:off x="6286341" y="4263079"/>
            <a:ext cx="2133782" cy="1327030"/>
            <a:chOff x="1867328" y="2349127"/>
            <a:chExt cx="2133782" cy="1327030"/>
          </a:xfrm>
        </p:grpSpPr>
        <p:sp>
          <p:nvSpPr>
            <p:cNvPr id="69" name="文本框 68"/>
            <p:cNvSpPr txBox="1"/>
            <p:nvPr/>
          </p:nvSpPr>
          <p:spPr>
            <a:xfrm>
              <a:off x="1867328" y="2349127"/>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tx1">
                      <a:lumMod val="75000"/>
                      <a:lumOff val="25000"/>
                    </a:schemeClr>
                  </a:solidFill>
                  <a:latin typeface="Century Gothic" panose="020B0502020202020204" pitchFamily="34" charset="0"/>
                </a:rPr>
                <a:t>标题文字添加</a:t>
              </a:r>
            </a:p>
          </p:txBody>
        </p:sp>
        <p:sp>
          <p:nvSpPr>
            <p:cNvPr id="70" name="文本框 69"/>
            <p:cNvSpPr txBox="1"/>
            <p:nvPr/>
          </p:nvSpPr>
          <p:spPr>
            <a:xfrm>
              <a:off x="1867328" y="2687681"/>
              <a:ext cx="2133782" cy="988476"/>
            </a:xfrm>
            <a:prstGeom prst="rect">
              <a:avLst/>
            </a:prstGeom>
            <a:noFill/>
          </p:spPr>
          <p:txBody>
            <a:bodyPr wrap="square" rtlCol="0">
              <a:spAutoFit/>
              <a:scene3d>
                <a:camera prst="orthographicFront"/>
                <a:lightRig rig="threePt" dir="t"/>
              </a:scene3d>
              <a:sp3d contourW="12700"/>
            </a:bodyPr>
            <a:lstStyle/>
            <a:p>
              <a:pPr algn="ctr">
                <a:lnSpc>
                  <a:spcPct val="150000"/>
                </a:lnSpc>
                <a:spcBef>
                  <a:spcPts val="1200"/>
                </a:spcBef>
              </a:pPr>
              <a:r>
                <a:rPr lang="zh-CN" altLang="en-US" sz="1000" dirty="0">
                  <a:solidFill>
                    <a:schemeClr val="tx1">
                      <a:lumMod val="75000"/>
                      <a:lumOff val="25000"/>
                    </a:schemeClr>
                  </a:solidFill>
                  <a:latin typeface="+mn-ea"/>
                </a:rPr>
                <a:t>您的内容打在这里或者通过复制您的您的内容打在这里或者通过复内容打在这里或者制您的您的内容打在这里或者通过复制您的</a:t>
              </a:r>
              <a:endParaRPr lang="en-US" altLang="zh-CN" sz="1000" dirty="0">
                <a:solidFill>
                  <a:schemeClr val="tx1">
                    <a:lumMod val="75000"/>
                    <a:lumOff val="25000"/>
                  </a:schemeClr>
                </a:solidFill>
                <a:latin typeface="+mn-ea"/>
              </a:endParaRPr>
            </a:p>
          </p:txBody>
        </p:sp>
      </p:grpSp>
      <p:grpSp>
        <p:nvGrpSpPr>
          <p:cNvPr id="71" name="组合 70"/>
          <p:cNvGrpSpPr/>
          <p:nvPr/>
        </p:nvGrpSpPr>
        <p:grpSpPr>
          <a:xfrm>
            <a:off x="3790923" y="4263079"/>
            <a:ext cx="2133782" cy="1327030"/>
            <a:chOff x="1867328" y="2349127"/>
            <a:chExt cx="2133782" cy="1327030"/>
          </a:xfrm>
        </p:grpSpPr>
        <p:sp>
          <p:nvSpPr>
            <p:cNvPr id="72" name="文本框 71"/>
            <p:cNvSpPr txBox="1"/>
            <p:nvPr/>
          </p:nvSpPr>
          <p:spPr>
            <a:xfrm>
              <a:off x="1867328" y="2349127"/>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tx1">
                      <a:lumMod val="75000"/>
                      <a:lumOff val="25000"/>
                    </a:schemeClr>
                  </a:solidFill>
                  <a:latin typeface="Century Gothic" panose="020B0502020202020204" pitchFamily="34" charset="0"/>
                </a:rPr>
                <a:t>标题文字添加</a:t>
              </a:r>
            </a:p>
          </p:txBody>
        </p:sp>
        <p:sp>
          <p:nvSpPr>
            <p:cNvPr id="73" name="文本框 72"/>
            <p:cNvSpPr txBox="1"/>
            <p:nvPr/>
          </p:nvSpPr>
          <p:spPr>
            <a:xfrm>
              <a:off x="1867328" y="2687681"/>
              <a:ext cx="2133782" cy="988476"/>
            </a:xfrm>
            <a:prstGeom prst="rect">
              <a:avLst/>
            </a:prstGeom>
            <a:noFill/>
          </p:spPr>
          <p:txBody>
            <a:bodyPr wrap="square" rtlCol="0">
              <a:spAutoFit/>
              <a:scene3d>
                <a:camera prst="orthographicFront"/>
                <a:lightRig rig="threePt" dir="t"/>
              </a:scene3d>
              <a:sp3d contourW="12700"/>
            </a:bodyPr>
            <a:lstStyle/>
            <a:p>
              <a:pPr algn="ctr">
                <a:lnSpc>
                  <a:spcPct val="150000"/>
                </a:lnSpc>
                <a:spcBef>
                  <a:spcPts val="1200"/>
                </a:spcBef>
              </a:pPr>
              <a:r>
                <a:rPr lang="zh-CN" altLang="en-US" sz="1000" dirty="0">
                  <a:solidFill>
                    <a:schemeClr val="tx1">
                      <a:lumMod val="75000"/>
                      <a:lumOff val="25000"/>
                    </a:schemeClr>
                  </a:solidFill>
                  <a:latin typeface="+mn-ea"/>
                </a:rPr>
                <a:t>您的内容打在这里或者通过复制您的您的内容打在这里或者通过复内容打在这里或者制您的您的内容打在这里或者通过复制您的</a:t>
              </a:r>
              <a:endParaRPr lang="en-US" altLang="zh-CN" sz="1000" dirty="0">
                <a:solidFill>
                  <a:schemeClr val="tx1">
                    <a:lumMod val="75000"/>
                    <a:lumOff val="25000"/>
                  </a:schemeClr>
                </a:solidFill>
                <a:latin typeface="+mn-ea"/>
              </a:endParaRPr>
            </a:p>
          </p:txBody>
        </p:sp>
      </p:grpSp>
      <p:grpSp>
        <p:nvGrpSpPr>
          <p:cNvPr id="74" name="组合 73"/>
          <p:cNvGrpSpPr/>
          <p:nvPr/>
        </p:nvGrpSpPr>
        <p:grpSpPr>
          <a:xfrm>
            <a:off x="1303361" y="4263079"/>
            <a:ext cx="2133782" cy="1327030"/>
            <a:chOff x="1867328" y="2349127"/>
            <a:chExt cx="2133782" cy="1327030"/>
          </a:xfrm>
        </p:grpSpPr>
        <p:sp>
          <p:nvSpPr>
            <p:cNvPr id="75" name="文本框 74"/>
            <p:cNvSpPr txBox="1"/>
            <p:nvPr/>
          </p:nvSpPr>
          <p:spPr>
            <a:xfrm>
              <a:off x="1867328" y="2349127"/>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tx1">
                      <a:lumMod val="75000"/>
                      <a:lumOff val="25000"/>
                    </a:schemeClr>
                  </a:solidFill>
                  <a:latin typeface="Century Gothic" panose="020B0502020202020204" pitchFamily="34" charset="0"/>
                </a:rPr>
                <a:t>标题文字添加</a:t>
              </a:r>
            </a:p>
          </p:txBody>
        </p:sp>
        <p:sp>
          <p:nvSpPr>
            <p:cNvPr id="76" name="文本框 75"/>
            <p:cNvSpPr txBox="1"/>
            <p:nvPr/>
          </p:nvSpPr>
          <p:spPr>
            <a:xfrm>
              <a:off x="1867328" y="2687681"/>
              <a:ext cx="2133782" cy="988476"/>
            </a:xfrm>
            <a:prstGeom prst="rect">
              <a:avLst/>
            </a:prstGeom>
            <a:noFill/>
          </p:spPr>
          <p:txBody>
            <a:bodyPr wrap="square" rtlCol="0">
              <a:spAutoFit/>
              <a:scene3d>
                <a:camera prst="orthographicFront"/>
                <a:lightRig rig="threePt" dir="t"/>
              </a:scene3d>
              <a:sp3d contourW="12700"/>
            </a:bodyPr>
            <a:lstStyle/>
            <a:p>
              <a:pPr algn="ctr">
                <a:lnSpc>
                  <a:spcPct val="150000"/>
                </a:lnSpc>
                <a:spcBef>
                  <a:spcPts val="1200"/>
                </a:spcBef>
              </a:pPr>
              <a:r>
                <a:rPr lang="zh-CN" altLang="en-US" sz="1000" dirty="0">
                  <a:solidFill>
                    <a:schemeClr val="tx1">
                      <a:lumMod val="75000"/>
                      <a:lumOff val="25000"/>
                    </a:schemeClr>
                  </a:solidFill>
                  <a:latin typeface="+mn-ea"/>
                </a:rPr>
                <a:t>您的内容打在这里或者通过复制您的您的内容打在这里或者通过复内容打在这里或者制您的您的内容打在这里或者通过复制您的</a:t>
              </a:r>
              <a:endParaRPr lang="en-US" altLang="zh-CN" sz="1000" dirty="0">
                <a:solidFill>
                  <a:schemeClr val="tx1">
                    <a:lumMod val="75000"/>
                    <a:lumOff val="25000"/>
                  </a:schemeClr>
                </a:solidFill>
                <a:latin typeface="+mn-ea"/>
              </a:endParaRPr>
            </a:p>
          </p:txBody>
        </p:sp>
      </p:grpSp>
      <p:sp>
        <p:nvSpPr>
          <p:cNvPr id="32" name="文本框 31">
            <a:extLst>
              <a:ext uri="{FF2B5EF4-FFF2-40B4-BE49-F238E27FC236}">
                <a16:creationId xmlns="" xmlns:a16="http://schemas.microsoft.com/office/drawing/2014/main" id="{2111D5E7-CC52-4AC0-90BC-6E7A85C501C4}"/>
              </a:ext>
            </a:extLst>
          </p:cNvPr>
          <p:cNvSpPr txBox="1"/>
          <p:nvPr/>
        </p:nvSpPr>
        <p:spPr>
          <a:xfrm>
            <a:off x="419285" y="366875"/>
            <a:ext cx="923740"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bg1"/>
                </a:solidFill>
                <a:latin typeface="Century Gothic" panose="020B0502020202020204" pitchFamily="34" charset="0"/>
              </a:rPr>
              <a:t>05</a:t>
            </a:r>
            <a:endParaRPr lang="zh-CN" altLang="en-US" sz="4000" dirty="0">
              <a:solidFill>
                <a:schemeClr val="bg1"/>
              </a:solidFill>
              <a:latin typeface="Century Gothic" panose="020B0502020202020204" pitchFamily="34" charset="0"/>
            </a:endParaRPr>
          </a:p>
        </p:txBody>
      </p:sp>
      <p:grpSp>
        <p:nvGrpSpPr>
          <p:cNvPr id="33" name="组合 32">
            <a:extLst>
              <a:ext uri="{FF2B5EF4-FFF2-40B4-BE49-F238E27FC236}">
                <a16:creationId xmlns="" xmlns:a16="http://schemas.microsoft.com/office/drawing/2014/main" id="{89057EEF-BE97-4C50-8085-8DAF6DA26FF3}"/>
              </a:ext>
            </a:extLst>
          </p:cNvPr>
          <p:cNvGrpSpPr/>
          <p:nvPr/>
        </p:nvGrpSpPr>
        <p:grpSpPr>
          <a:xfrm>
            <a:off x="1473289" y="371367"/>
            <a:ext cx="4260761" cy="804130"/>
            <a:chOff x="7318011" y="1456480"/>
            <a:chExt cx="4260761" cy="804130"/>
          </a:xfrm>
        </p:grpSpPr>
        <p:sp>
          <p:nvSpPr>
            <p:cNvPr id="34" name="文本框 33">
              <a:extLst>
                <a:ext uri="{FF2B5EF4-FFF2-40B4-BE49-F238E27FC236}">
                  <a16:creationId xmlns="" xmlns:a16="http://schemas.microsoft.com/office/drawing/2014/main" id="{EAA68A7A-82B7-441B-9DE8-EFC94FB005ED}"/>
                </a:ext>
              </a:extLst>
            </p:cNvPr>
            <p:cNvSpPr txBox="1"/>
            <p:nvPr/>
          </p:nvSpPr>
          <p:spPr>
            <a:xfrm>
              <a:off x="7318011" y="145648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tx1">
                      <a:lumMod val="85000"/>
                      <a:lumOff val="15000"/>
                    </a:schemeClr>
                  </a:solidFill>
                </a:rPr>
                <a:t>资本融资</a:t>
              </a:r>
            </a:p>
          </p:txBody>
        </p:sp>
        <p:sp>
          <p:nvSpPr>
            <p:cNvPr id="35" name="文本框 34">
              <a:extLst>
                <a:ext uri="{FF2B5EF4-FFF2-40B4-BE49-F238E27FC236}">
                  <a16:creationId xmlns="" xmlns:a16="http://schemas.microsoft.com/office/drawing/2014/main" id="{773544E7-D251-4A58-8996-5D26B83464D8}"/>
                </a:ext>
              </a:extLst>
            </p:cNvPr>
            <p:cNvSpPr txBox="1"/>
            <p:nvPr/>
          </p:nvSpPr>
          <p:spPr>
            <a:xfrm>
              <a:off x="7318011" y="1984059"/>
              <a:ext cx="4260761"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Century Gothic" panose="020B0502020202020204" pitchFamily="34" charset="0"/>
                  <a:ea typeface="+mj-ea"/>
                </a:rPr>
                <a:t>The user can demonstrate on a projector or computer</a:t>
              </a:r>
            </a:p>
          </p:txBody>
        </p:sp>
      </p:grpSp>
    </p:spTree>
    <p:extLst>
      <p:ext uri="{BB962C8B-B14F-4D97-AF65-F5344CB8AC3E}">
        <p14:creationId xmlns:p14="http://schemas.microsoft.com/office/powerpoint/2010/main" val="2155771962"/>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3"/>
                                        </p:tgtEl>
                                        <p:attrNameLst>
                                          <p:attrName>style.visibility</p:attrName>
                                        </p:attrNameLst>
                                      </p:cBhvr>
                                      <p:to>
                                        <p:strVal val="visible"/>
                                      </p:to>
                                    </p:set>
                                    <p:anim calcmode="lin" valueType="num">
                                      <p:cBhvr>
                                        <p:cTn id="22" dur="500" fill="hold"/>
                                        <p:tgtEl>
                                          <p:spTgt spid="63"/>
                                        </p:tgtEl>
                                        <p:attrNameLst>
                                          <p:attrName>ppt_w</p:attrName>
                                        </p:attrNameLst>
                                      </p:cBhvr>
                                      <p:tavLst>
                                        <p:tav tm="0">
                                          <p:val>
                                            <p:fltVal val="0"/>
                                          </p:val>
                                        </p:tav>
                                        <p:tav tm="100000">
                                          <p:val>
                                            <p:strVal val="#ppt_w"/>
                                          </p:val>
                                        </p:tav>
                                      </p:tavLst>
                                    </p:anim>
                                    <p:anim calcmode="lin" valueType="num">
                                      <p:cBhvr>
                                        <p:cTn id="23" dur="500" fill="hold"/>
                                        <p:tgtEl>
                                          <p:spTgt spid="63"/>
                                        </p:tgtEl>
                                        <p:attrNameLst>
                                          <p:attrName>ppt_h</p:attrName>
                                        </p:attrNameLst>
                                      </p:cBhvr>
                                      <p:tavLst>
                                        <p:tav tm="0">
                                          <p:val>
                                            <p:fltVal val="0"/>
                                          </p:val>
                                        </p:tav>
                                        <p:tav tm="100000">
                                          <p:val>
                                            <p:strVal val="#ppt_h"/>
                                          </p:val>
                                        </p:tav>
                                      </p:tavLst>
                                    </p:anim>
                                    <p:animEffect transition="in" filter="fade">
                                      <p:cBhvr>
                                        <p:cTn id="24" dur="500"/>
                                        <p:tgtEl>
                                          <p:spTgt spid="6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Effect transition="in" filter="fade">
                                      <p:cBhvr>
                                        <p:cTn id="39" dur="500"/>
                                        <p:tgtEl>
                                          <p:spTgt spid="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62"/>
                                        </p:tgtEl>
                                        <p:attrNameLst>
                                          <p:attrName>style.visibility</p:attrName>
                                        </p:attrNameLst>
                                      </p:cBhvr>
                                      <p:to>
                                        <p:strVal val="visible"/>
                                      </p:to>
                                    </p:set>
                                    <p:anim calcmode="lin" valueType="num">
                                      <p:cBhvr>
                                        <p:cTn id="42" dur="500" fill="hold"/>
                                        <p:tgtEl>
                                          <p:spTgt spid="62"/>
                                        </p:tgtEl>
                                        <p:attrNameLst>
                                          <p:attrName>ppt_w</p:attrName>
                                        </p:attrNameLst>
                                      </p:cBhvr>
                                      <p:tavLst>
                                        <p:tav tm="0">
                                          <p:val>
                                            <p:fltVal val="0"/>
                                          </p:val>
                                        </p:tav>
                                        <p:tav tm="100000">
                                          <p:val>
                                            <p:strVal val="#ppt_w"/>
                                          </p:val>
                                        </p:tav>
                                      </p:tavLst>
                                    </p:anim>
                                    <p:anim calcmode="lin" valueType="num">
                                      <p:cBhvr>
                                        <p:cTn id="43" dur="500" fill="hold"/>
                                        <p:tgtEl>
                                          <p:spTgt spid="62"/>
                                        </p:tgtEl>
                                        <p:attrNameLst>
                                          <p:attrName>ppt_h</p:attrName>
                                        </p:attrNameLst>
                                      </p:cBhvr>
                                      <p:tavLst>
                                        <p:tav tm="0">
                                          <p:val>
                                            <p:fltVal val="0"/>
                                          </p:val>
                                        </p:tav>
                                        <p:tav tm="100000">
                                          <p:val>
                                            <p:strVal val="#ppt_h"/>
                                          </p:val>
                                        </p:tav>
                                      </p:tavLst>
                                    </p:anim>
                                    <p:animEffect transition="in" filter="fade">
                                      <p:cBhvr>
                                        <p:cTn id="44" dur="500"/>
                                        <p:tgtEl>
                                          <p:spTgt spid="62"/>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Effect transition="in" filter="fade">
                                      <p:cBhvr>
                                        <p:cTn id="49" dur="500"/>
                                        <p:tgtEl>
                                          <p:spTgt spid="10"/>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p:cTn id="52" dur="500" fill="hold"/>
                                        <p:tgtEl>
                                          <p:spTgt spid="11"/>
                                        </p:tgtEl>
                                        <p:attrNameLst>
                                          <p:attrName>ppt_w</p:attrName>
                                        </p:attrNameLst>
                                      </p:cBhvr>
                                      <p:tavLst>
                                        <p:tav tm="0">
                                          <p:val>
                                            <p:fltVal val="0"/>
                                          </p:val>
                                        </p:tav>
                                        <p:tav tm="100000">
                                          <p:val>
                                            <p:strVal val="#ppt_w"/>
                                          </p:val>
                                        </p:tav>
                                      </p:tavLst>
                                    </p:anim>
                                    <p:anim calcmode="lin" valueType="num">
                                      <p:cBhvr>
                                        <p:cTn id="53" dur="500" fill="hold"/>
                                        <p:tgtEl>
                                          <p:spTgt spid="11"/>
                                        </p:tgtEl>
                                        <p:attrNameLst>
                                          <p:attrName>ppt_h</p:attrName>
                                        </p:attrNameLst>
                                      </p:cBhvr>
                                      <p:tavLst>
                                        <p:tav tm="0">
                                          <p:val>
                                            <p:fltVal val="0"/>
                                          </p:val>
                                        </p:tav>
                                        <p:tav tm="100000">
                                          <p:val>
                                            <p:strVal val="#ppt_h"/>
                                          </p:val>
                                        </p:tav>
                                      </p:tavLst>
                                    </p:anim>
                                    <p:animEffect transition="in" filter="fade">
                                      <p:cBhvr>
                                        <p:cTn id="54" dur="500"/>
                                        <p:tgtEl>
                                          <p:spTgt spid="11"/>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p:cTn id="57" dur="500" fill="hold"/>
                                        <p:tgtEl>
                                          <p:spTgt spid="12"/>
                                        </p:tgtEl>
                                        <p:attrNameLst>
                                          <p:attrName>ppt_w</p:attrName>
                                        </p:attrNameLst>
                                      </p:cBhvr>
                                      <p:tavLst>
                                        <p:tav tm="0">
                                          <p:val>
                                            <p:fltVal val="0"/>
                                          </p:val>
                                        </p:tav>
                                        <p:tav tm="100000">
                                          <p:val>
                                            <p:strVal val="#ppt_w"/>
                                          </p:val>
                                        </p:tav>
                                      </p:tavLst>
                                    </p:anim>
                                    <p:anim calcmode="lin" valueType="num">
                                      <p:cBhvr>
                                        <p:cTn id="58" dur="500" fill="hold"/>
                                        <p:tgtEl>
                                          <p:spTgt spid="12"/>
                                        </p:tgtEl>
                                        <p:attrNameLst>
                                          <p:attrName>ppt_h</p:attrName>
                                        </p:attrNameLst>
                                      </p:cBhvr>
                                      <p:tavLst>
                                        <p:tav tm="0">
                                          <p:val>
                                            <p:fltVal val="0"/>
                                          </p:val>
                                        </p:tav>
                                        <p:tav tm="100000">
                                          <p:val>
                                            <p:strVal val="#ppt_h"/>
                                          </p:val>
                                        </p:tav>
                                      </p:tavLst>
                                    </p:anim>
                                    <p:animEffect transition="in" filter="fade">
                                      <p:cBhvr>
                                        <p:cTn id="59" dur="500"/>
                                        <p:tgtEl>
                                          <p:spTgt spid="12"/>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8"/>
                                        </p:tgtEl>
                                        <p:attrNameLst>
                                          <p:attrName>style.visibility</p:attrName>
                                        </p:attrNameLst>
                                      </p:cBhvr>
                                      <p:to>
                                        <p:strVal val="visible"/>
                                      </p:to>
                                    </p:set>
                                    <p:anim calcmode="lin" valueType="num">
                                      <p:cBhvr>
                                        <p:cTn id="62" dur="500" fill="hold"/>
                                        <p:tgtEl>
                                          <p:spTgt spid="28"/>
                                        </p:tgtEl>
                                        <p:attrNameLst>
                                          <p:attrName>ppt_w</p:attrName>
                                        </p:attrNameLst>
                                      </p:cBhvr>
                                      <p:tavLst>
                                        <p:tav tm="0">
                                          <p:val>
                                            <p:fltVal val="0"/>
                                          </p:val>
                                        </p:tav>
                                        <p:tav tm="100000">
                                          <p:val>
                                            <p:strVal val="#ppt_w"/>
                                          </p:val>
                                        </p:tav>
                                      </p:tavLst>
                                    </p:anim>
                                    <p:anim calcmode="lin" valueType="num">
                                      <p:cBhvr>
                                        <p:cTn id="63" dur="500" fill="hold"/>
                                        <p:tgtEl>
                                          <p:spTgt spid="28"/>
                                        </p:tgtEl>
                                        <p:attrNameLst>
                                          <p:attrName>ppt_h</p:attrName>
                                        </p:attrNameLst>
                                      </p:cBhvr>
                                      <p:tavLst>
                                        <p:tav tm="0">
                                          <p:val>
                                            <p:fltVal val="0"/>
                                          </p:val>
                                        </p:tav>
                                        <p:tav tm="100000">
                                          <p:val>
                                            <p:strVal val="#ppt_h"/>
                                          </p:val>
                                        </p:tav>
                                      </p:tavLst>
                                    </p:anim>
                                    <p:animEffect transition="in" filter="fade">
                                      <p:cBhvr>
                                        <p:cTn id="64" dur="500"/>
                                        <p:tgtEl>
                                          <p:spTgt spid="28"/>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p:cTn id="67" dur="500" fill="hold"/>
                                        <p:tgtEl>
                                          <p:spTgt spid="13"/>
                                        </p:tgtEl>
                                        <p:attrNameLst>
                                          <p:attrName>ppt_w</p:attrName>
                                        </p:attrNameLst>
                                      </p:cBhvr>
                                      <p:tavLst>
                                        <p:tav tm="0">
                                          <p:val>
                                            <p:fltVal val="0"/>
                                          </p:val>
                                        </p:tav>
                                        <p:tav tm="100000">
                                          <p:val>
                                            <p:strVal val="#ppt_w"/>
                                          </p:val>
                                        </p:tav>
                                      </p:tavLst>
                                    </p:anim>
                                    <p:anim calcmode="lin" valueType="num">
                                      <p:cBhvr>
                                        <p:cTn id="68" dur="500" fill="hold"/>
                                        <p:tgtEl>
                                          <p:spTgt spid="13"/>
                                        </p:tgtEl>
                                        <p:attrNameLst>
                                          <p:attrName>ppt_h</p:attrName>
                                        </p:attrNameLst>
                                      </p:cBhvr>
                                      <p:tavLst>
                                        <p:tav tm="0">
                                          <p:val>
                                            <p:fltVal val="0"/>
                                          </p:val>
                                        </p:tav>
                                        <p:tav tm="100000">
                                          <p:val>
                                            <p:strVal val="#ppt_h"/>
                                          </p:val>
                                        </p:tav>
                                      </p:tavLst>
                                    </p:anim>
                                    <p:animEffect transition="in" filter="fade">
                                      <p:cBhvr>
                                        <p:cTn id="69" dur="500"/>
                                        <p:tgtEl>
                                          <p:spTgt spid="13"/>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4"/>
                                        </p:tgtEl>
                                        <p:attrNameLst>
                                          <p:attrName>style.visibility</p:attrName>
                                        </p:attrNameLst>
                                      </p:cBhvr>
                                      <p:to>
                                        <p:strVal val="visible"/>
                                      </p:to>
                                    </p:set>
                                    <p:anim calcmode="lin" valueType="num">
                                      <p:cBhvr>
                                        <p:cTn id="72" dur="500" fill="hold"/>
                                        <p:tgtEl>
                                          <p:spTgt spid="14"/>
                                        </p:tgtEl>
                                        <p:attrNameLst>
                                          <p:attrName>ppt_w</p:attrName>
                                        </p:attrNameLst>
                                      </p:cBhvr>
                                      <p:tavLst>
                                        <p:tav tm="0">
                                          <p:val>
                                            <p:fltVal val="0"/>
                                          </p:val>
                                        </p:tav>
                                        <p:tav tm="100000">
                                          <p:val>
                                            <p:strVal val="#ppt_w"/>
                                          </p:val>
                                        </p:tav>
                                      </p:tavLst>
                                    </p:anim>
                                    <p:anim calcmode="lin" valueType="num">
                                      <p:cBhvr>
                                        <p:cTn id="73" dur="500" fill="hold"/>
                                        <p:tgtEl>
                                          <p:spTgt spid="14"/>
                                        </p:tgtEl>
                                        <p:attrNameLst>
                                          <p:attrName>ppt_h</p:attrName>
                                        </p:attrNameLst>
                                      </p:cBhvr>
                                      <p:tavLst>
                                        <p:tav tm="0">
                                          <p:val>
                                            <p:fltVal val="0"/>
                                          </p:val>
                                        </p:tav>
                                        <p:tav tm="100000">
                                          <p:val>
                                            <p:strVal val="#ppt_h"/>
                                          </p:val>
                                        </p:tav>
                                      </p:tavLst>
                                    </p:anim>
                                    <p:animEffect transition="in" filter="fade">
                                      <p:cBhvr>
                                        <p:cTn id="74" dur="500"/>
                                        <p:tgtEl>
                                          <p:spTgt spid="14"/>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15"/>
                                        </p:tgtEl>
                                        <p:attrNameLst>
                                          <p:attrName>style.visibility</p:attrName>
                                        </p:attrNameLst>
                                      </p:cBhvr>
                                      <p:to>
                                        <p:strVal val="visible"/>
                                      </p:to>
                                    </p:set>
                                    <p:anim calcmode="lin" valueType="num">
                                      <p:cBhvr>
                                        <p:cTn id="77" dur="500" fill="hold"/>
                                        <p:tgtEl>
                                          <p:spTgt spid="15"/>
                                        </p:tgtEl>
                                        <p:attrNameLst>
                                          <p:attrName>ppt_w</p:attrName>
                                        </p:attrNameLst>
                                      </p:cBhvr>
                                      <p:tavLst>
                                        <p:tav tm="0">
                                          <p:val>
                                            <p:fltVal val="0"/>
                                          </p:val>
                                        </p:tav>
                                        <p:tav tm="100000">
                                          <p:val>
                                            <p:strVal val="#ppt_w"/>
                                          </p:val>
                                        </p:tav>
                                      </p:tavLst>
                                    </p:anim>
                                    <p:anim calcmode="lin" valueType="num">
                                      <p:cBhvr>
                                        <p:cTn id="78" dur="500" fill="hold"/>
                                        <p:tgtEl>
                                          <p:spTgt spid="15"/>
                                        </p:tgtEl>
                                        <p:attrNameLst>
                                          <p:attrName>ppt_h</p:attrName>
                                        </p:attrNameLst>
                                      </p:cBhvr>
                                      <p:tavLst>
                                        <p:tav tm="0">
                                          <p:val>
                                            <p:fltVal val="0"/>
                                          </p:val>
                                        </p:tav>
                                        <p:tav tm="100000">
                                          <p:val>
                                            <p:strVal val="#ppt_h"/>
                                          </p:val>
                                        </p:tav>
                                      </p:tavLst>
                                    </p:anim>
                                    <p:animEffect transition="in" filter="fade">
                                      <p:cBhvr>
                                        <p:cTn id="79" dur="500"/>
                                        <p:tgtEl>
                                          <p:spTgt spid="15"/>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64"/>
                                        </p:tgtEl>
                                        <p:attrNameLst>
                                          <p:attrName>style.visibility</p:attrName>
                                        </p:attrNameLst>
                                      </p:cBhvr>
                                      <p:to>
                                        <p:strVal val="visible"/>
                                      </p:to>
                                    </p:set>
                                    <p:anim calcmode="lin" valueType="num">
                                      <p:cBhvr>
                                        <p:cTn id="82" dur="500" fill="hold"/>
                                        <p:tgtEl>
                                          <p:spTgt spid="64"/>
                                        </p:tgtEl>
                                        <p:attrNameLst>
                                          <p:attrName>ppt_w</p:attrName>
                                        </p:attrNameLst>
                                      </p:cBhvr>
                                      <p:tavLst>
                                        <p:tav tm="0">
                                          <p:val>
                                            <p:fltVal val="0"/>
                                          </p:val>
                                        </p:tav>
                                        <p:tav tm="100000">
                                          <p:val>
                                            <p:strVal val="#ppt_w"/>
                                          </p:val>
                                        </p:tav>
                                      </p:tavLst>
                                    </p:anim>
                                    <p:anim calcmode="lin" valueType="num">
                                      <p:cBhvr>
                                        <p:cTn id="83" dur="500" fill="hold"/>
                                        <p:tgtEl>
                                          <p:spTgt spid="64"/>
                                        </p:tgtEl>
                                        <p:attrNameLst>
                                          <p:attrName>ppt_h</p:attrName>
                                        </p:attrNameLst>
                                      </p:cBhvr>
                                      <p:tavLst>
                                        <p:tav tm="0">
                                          <p:val>
                                            <p:fltVal val="0"/>
                                          </p:val>
                                        </p:tav>
                                        <p:tav tm="100000">
                                          <p:val>
                                            <p:strVal val="#ppt_h"/>
                                          </p:val>
                                        </p:tav>
                                      </p:tavLst>
                                    </p:anim>
                                    <p:animEffect transition="in" filter="fade">
                                      <p:cBhvr>
                                        <p:cTn id="84" dur="500"/>
                                        <p:tgtEl>
                                          <p:spTgt spid="64"/>
                                        </p:tgtEl>
                                      </p:cBhvr>
                                    </p:animEffect>
                                  </p:childTnLst>
                                </p:cTn>
                              </p:par>
                            </p:childTnLst>
                          </p:cTn>
                        </p:par>
                        <p:par>
                          <p:cTn id="85" fill="hold">
                            <p:stCondLst>
                              <p:cond delay="500"/>
                            </p:stCondLst>
                            <p:childTnLst>
                              <p:par>
                                <p:cTn id="86" presetID="42" presetClass="entr" presetSubtype="0" fill="hold" nodeType="afterEffect">
                                  <p:stCondLst>
                                    <p:cond delay="0"/>
                                  </p:stCondLst>
                                  <p:childTnLst>
                                    <p:set>
                                      <p:cBhvr>
                                        <p:cTn id="87" dur="1" fill="hold">
                                          <p:stCondLst>
                                            <p:cond delay="0"/>
                                          </p:stCondLst>
                                        </p:cTn>
                                        <p:tgtEl>
                                          <p:spTgt spid="74"/>
                                        </p:tgtEl>
                                        <p:attrNameLst>
                                          <p:attrName>style.visibility</p:attrName>
                                        </p:attrNameLst>
                                      </p:cBhvr>
                                      <p:to>
                                        <p:strVal val="visible"/>
                                      </p:to>
                                    </p:set>
                                    <p:animEffect transition="in" filter="fade">
                                      <p:cBhvr>
                                        <p:cTn id="88" dur="1000"/>
                                        <p:tgtEl>
                                          <p:spTgt spid="74"/>
                                        </p:tgtEl>
                                      </p:cBhvr>
                                    </p:animEffect>
                                    <p:anim calcmode="lin" valueType="num">
                                      <p:cBhvr>
                                        <p:cTn id="89" dur="1000" fill="hold"/>
                                        <p:tgtEl>
                                          <p:spTgt spid="74"/>
                                        </p:tgtEl>
                                        <p:attrNameLst>
                                          <p:attrName>ppt_x</p:attrName>
                                        </p:attrNameLst>
                                      </p:cBhvr>
                                      <p:tavLst>
                                        <p:tav tm="0">
                                          <p:val>
                                            <p:strVal val="#ppt_x"/>
                                          </p:val>
                                        </p:tav>
                                        <p:tav tm="100000">
                                          <p:val>
                                            <p:strVal val="#ppt_x"/>
                                          </p:val>
                                        </p:tav>
                                      </p:tavLst>
                                    </p:anim>
                                    <p:anim calcmode="lin" valueType="num">
                                      <p:cBhvr>
                                        <p:cTn id="90" dur="1000" fill="hold"/>
                                        <p:tgtEl>
                                          <p:spTgt spid="74"/>
                                        </p:tgtEl>
                                        <p:attrNameLst>
                                          <p:attrName>ppt_y</p:attrName>
                                        </p:attrNameLst>
                                      </p:cBhvr>
                                      <p:tavLst>
                                        <p:tav tm="0">
                                          <p:val>
                                            <p:strVal val="#ppt_y+.1"/>
                                          </p:val>
                                        </p:tav>
                                        <p:tav tm="100000">
                                          <p:val>
                                            <p:strVal val="#ppt_y"/>
                                          </p:val>
                                        </p:tav>
                                      </p:tavLst>
                                    </p:anim>
                                  </p:childTnLst>
                                </p:cTn>
                              </p:par>
                            </p:childTnLst>
                          </p:cTn>
                        </p:par>
                        <p:par>
                          <p:cTn id="91" fill="hold">
                            <p:stCondLst>
                              <p:cond delay="1500"/>
                            </p:stCondLst>
                            <p:childTnLst>
                              <p:par>
                                <p:cTn id="92" presetID="42" presetClass="entr" presetSubtype="0" fill="hold" nodeType="afterEffect">
                                  <p:stCondLst>
                                    <p:cond delay="0"/>
                                  </p:stCondLst>
                                  <p:childTnLst>
                                    <p:set>
                                      <p:cBhvr>
                                        <p:cTn id="93" dur="1" fill="hold">
                                          <p:stCondLst>
                                            <p:cond delay="0"/>
                                          </p:stCondLst>
                                        </p:cTn>
                                        <p:tgtEl>
                                          <p:spTgt spid="71"/>
                                        </p:tgtEl>
                                        <p:attrNameLst>
                                          <p:attrName>style.visibility</p:attrName>
                                        </p:attrNameLst>
                                      </p:cBhvr>
                                      <p:to>
                                        <p:strVal val="visible"/>
                                      </p:to>
                                    </p:set>
                                    <p:animEffect transition="in" filter="fade">
                                      <p:cBhvr>
                                        <p:cTn id="94" dur="1000"/>
                                        <p:tgtEl>
                                          <p:spTgt spid="71"/>
                                        </p:tgtEl>
                                      </p:cBhvr>
                                    </p:animEffect>
                                    <p:anim calcmode="lin" valueType="num">
                                      <p:cBhvr>
                                        <p:cTn id="95" dur="1000" fill="hold"/>
                                        <p:tgtEl>
                                          <p:spTgt spid="71"/>
                                        </p:tgtEl>
                                        <p:attrNameLst>
                                          <p:attrName>ppt_x</p:attrName>
                                        </p:attrNameLst>
                                      </p:cBhvr>
                                      <p:tavLst>
                                        <p:tav tm="0">
                                          <p:val>
                                            <p:strVal val="#ppt_x"/>
                                          </p:val>
                                        </p:tav>
                                        <p:tav tm="100000">
                                          <p:val>
                                            <p:strVal val="#ppt_x"/>
                                          </p:val>
                                        </p:tav>
                                      </p:tavLst>
                                    </p:anim>
                                    <p:anim calcmode="lin" valueType="num">
                                      <p:cBhvr>
                                        <p:cTn id="96" dur="1000" fill="hold"/>
                                        <p:tgtEl>
                                          <p:spTgt spid="71"/>
                                        </p:tgtEl>
                                        <p:attrNameLst>
                                          <p:attrName>ppt_y</p:attrName>
                                        </p:attrNameLst>
                                      </p:cBhvr>
                                      <p:tavLst>
                                        <p:tav tm="0">
                                          <p:val>
                                            <p:strVal val="#ppt_y+.1"/>
                                          </p:val>
                                        </p:tav>
                                        <p:tav tm="100000">
                                          <p:val>
                                            <p:strVal val="#ppt_y"/>
                                          </p:val>
                                        </p:tav>
                                      </p:tavLst>
                                    </p:anim>
                                  </p:childTnLst>
                                </p:cTn>
                              </p:par>
                            </p:childTnLst>
                          </p:cTn>
                        </p:par>
                        <p:par>
                          <p:cTn id="97" fill="hold">
                            <p:stCondLst>
                              <p:cond delay="2500"/>
                            </p:stCondLst>
                            <p:childTnLst>
                              <p:par>
                                <p:cTn id="98" presetID="42" presetClass="entr" presetSubtype="0" fill="hold" nodeType="afterEffect">
                                  <p:stCondLst>
                                    <p:cond delay="0"/>
                                  </p:stCondLst>
                                  <p:childTnLst>
                                    <p:set>
                                      <p:cBhvr>
                                        <p:cTn id="99" dur="1" fill="hold">
                                          <p:stCondLst>
                                            <p:cond delay="0"/>
                                          </p:stCondLst>
                                        </p:cTn>
                                        <p:tgtEl>
                                          <p:spTgt spid="68"/>
                                        </p:tgtEl>
                                        <p:attrNameLst>
                                          <p:attrName>style.visibility</p:attrName>
                                        </p:attrNameLst>
                                      </p:cBhvr>
                                      <p:to>
                                        <p:strVal val="visible"/>
                                      </p:to>
                                    </p:set>
                                    <p:animEffect transition="in" filter="fade">
                                      <p:cBhvr>
                                        <p:cTn id="100" dur="1000"/>
                                        <p:tgtEl>
                                          <p:spTgt spid="68"/>
                                        </p:tgtEl>
                                      </p:cBhvr>
                                    </p:animEffect>
                                    <p:anim calcmode="lin" valueType="num">
                                      <p:cBhvr>
                                        <p:cTn id="101" dur="1000" fill="hold"/>
                                        <p:tgtEl>
                                          <p:spTgt spid="68"/>
                                        </p:tgtEl>
                                        <p:attrNameLst>
                                          <p:attrName>ppt_x</p:attrName>
                                        </p:attrNameLst>
                                      </p:cBhvr>
                                      <p:tavLst>
                                        <p:tav tm="0">
                                          <p:val>
                                            <p:strVal val="#ppt_x"/>
                                          </p:val>
                                        </p:tav>
                                        <p:tav tm="100000">
                                          <p:val>
                                            <p:strVal val="#ppt_x"/>
                                          </p:val>
                                        </p:tav>
                                      </p:tavLst>
                                    </p:anim>
                                    <p:anim calcmode="lin" valueType="num">
                                      <p:cBhvr>
                                        <p:cTn id="102" dur="1000" fill="hold"/>
                                        <p:tgtEl>
                                          <p:spTgt spid="68"/>
                                        </p:tgtEl>
                                        <p:attrNameLst>
                                          <p:attrName>ppt_y</p:attrName>
                                        </p:attrNameLst>
                                      </p:cBhvr>
                                      <p:tavLst>
                                        <p:tav tm="0">
                                          <p:val>
                                            <p:strVal val="#ppt_y+.1"/>
                                          </p:val>
                                        </p:tav>
                                        <p:tav tm="100000">
                                          <p:val>
                                            <p:strVal val="#ppt_y"/>
                                          </p:val>
                                        </p:tav>
                                      </p:tavLst>
                                    </p:anim>
                                  </p:childTnLst>
                                </p:cTn>
                              </p:par>
                            </p:childTnLst>
                          </p:cTn>
                        </p:par>
                        <p:par>
                          <p:cTn id="103" fill="hold">
                            <p:stCondLst>
                              <p:cond delay="3500"/>
                            </p:stCondLst>
                            <p:childTnLst>
                              <p:par>
                                <p:cTn id="104" presetID="42" presetClass="entr" presetSubtype="0" fill="hold" nodeType="afterEffect">
                                  <p:stCondLst>
                                    <p:cond delay="0"/>
                                  </p:stCondLst>
                                  <p:childTnLst>
                                    <p:set>
                                      <p:cBhvr>
                                        <p:cTn id="105" dur="1" fill="hold">
                                          <p:stCondLst>
                                            <p:cond delay="0"/>
                                          </p:stCondLst>
                                        </p:cTn>
                                        <p:tgtEl>
                                          <p:spTgt spid="59"/>
                                        </p:tgtEl>
                                        <p:attrNameLst>
                                          <p:attrName>style.visibility</p:attrName>
                                        </p:attrNameLst>
                                      </p:cBhvr>
                                      <p:to>
                                        <p:strVal val="visible"/>
                                      </p:to>
                                    </p:set>
                                    <p:animEffect transition="in" filter="fade">
                                      <p:cBhvr>
                                        <p:cTn id="106" dur="1000"/>
                                        <p:tgtEl>
                                          <p:spTgt spid="59"/>
                                        </p:tgtEl>
                                      </p:cBhvr>
                                    </p:animEffect>
                                    <p:anim calcmode="lin" valueType="num">
                                      <p:cBhvr>
                                        <p:cTn id="107" dur="1000" fill="hold"/>
                                        <p:tgtEl>
                                          <p:spTgt spid="59"/>
                                        </p:tgtEl>
                                        <p:attrNameLst>
                                          <p:attrName>ppt_x</p:attrName>
                                        </p:attrNameLst>
                                      </p:cBhvr>
                                      <p:tavLst>
                                        <p:tav tm="0">
                                          <p:val>
                                            <p:strVal val="#ppt_x"/>
                                          </p:val>
                                        </p:tav>
                                        <p:tav tm="100000">
                                          <p:val>
                                            <p:strVal val="#ppt_x"/>
                                          </p:val>
                                        </p:tav>
                                      </p:tavLst>
                                    </p:anim>
                                    <p:anim calcmode="lin" valueType="num">
                                      <p:cBhvr>
                                        <p:cTn id="108"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63" grpId="0" animBg="1"/>
      <p:bldP spid="7" grpId="0" animBg="1"/>
      <p:bldP spid="8" grpId="0" animBg="1"/>
      <p:bldP spid="9" grpId="0" animBg="1"/>
      <p:bldP spid="62" grpId="0" animBg="1"/>
      <p:bldP spid="10" grpId="0" animBg="1"/>
      <p:bldP spid="11" grpId="0" animBg="1"/>
      <p:bldP spid="12" grpId="0" animBg="1"/>
      <p:bldP spid="28" grpId="0" animBg="1"/>
      <p:bldP spid="13" grpId="0" animBg="1"/>
      <p:bldP spid="14" grpId="0" animBg="1"/>
      <p:bldP spid="15" grpId="0" animBg="1"/>
      <p:bldP spid="64"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剪去单角的矩形 9"/>
          <p:cNvSpPr/>
          <p:nvPr/>
        </p:nvSpPr>
        <p:spPr>
          <a:xfrm>
            <a:off x="4693720" y="1679592"/>
            <a:ext cx="2804560" cy="4206842"/>
          </a:xfrm>
          <a:prstGeom prst="snip1Rect">
            <a:avLst>
              <a:gd name="adj" fmla="val 20742"/>
            </a:avLst>
          </a:prstGeom>
          <a:solidFill>
            <a:schemeClr val="bg1"/>
          </a:solidFill>
          <a:ln>
            <a:noFill/>
          </a:ln>
          <a:effectLst>
            <a:outerShdw blurRad="381000" dist="152400" dir="2700000" sx="95000" sy="95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五边形 10"/>
          <p:cNvSpPr/>
          <p:nvPr/>
        </p:nvSpPr>
        <p:spPr>
          <a:xfrm>
            <a:off x="4693720" y="1679593"/>
            <a:ext cx="2804560" cy="1169870"/>
          </a:xfrm>
          <a:prstGeom prst="homePlate">
            <a:avLst/>
          </a:prstGeom>
          <a:solidFill>
            <a:srgbClr val="A72527"/>
          </a:solidFill>
          <a:ln>
            <a:noFill/>
          </a:ln>
          <a:effectLst>
            <a:outerShdw blurRad="381000" dist="152400" dir="2700000" sx="95000" sy="95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t>50,000K</a:t>
            </a:r>
          </a:p>
        </p:txBody>
      </p:sp>
      <p:sp>
        <p:nvSpPr>
          <p:cNvPr id="15" name="剪去单角的矩形 14"/>
          <p:cNvSpPr/>
          <p:nvPr/>
        </p:nvSpPr>
        <p:spPr>
          <a:xfrm>
            <a:off x="1676400" y="2001955"/>
            <a:ext cx="2804560" cy="3584681"/>
          </a:xfrm>
          <a:prstGeom prst="snip1Rect">
            <a:avLst>
              <a:gd name="adj" fmla="val 20913"/>
            </a:avLst>
          </a:prstGeom>
          <a:solidFill>
            <a:schemeClr val="bg1"/>
          </a:solidFill>
          <a:ln>
            <a:noFill/>
          </a:ln>
          <a:effectLst>
            <a:outerShdw blurRad="381000" dist="152400" dir="2700000" sx="95000" sy="95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五边形 15"/>
          <p:cNvSpPr/>
          <p:nvPr/>
        </p:nvSpPr>
        <p:spPr>
          <a:xfrm>
            <a:off x="1676400" y="2001956"/>
            <a:ext cx="2804560" cy="1169870"/>
          </a:xfrm>
          <a:prstGeom prst="homePlate">
            <a:avLst/>
          </a:prstGeom>
          <a:solidFill>
            <a:srgbClr val="404040"/>
          </a:solidFill>
          <a:ln>
            <a:noFill/>
          </a:ln>
          <a:effectLst>
            <a:outerShdw blurRad="381000" dist="152400" dir="2700000" sx="95000" sy="95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t>30,000K</a:t>
            </a:r>
          </a:p>
        </p:txBody>
      </p:sp>
      <p:sp>
        <p:nvSpPr>
          <p:cNvPr id="20" name="剪去单角的矩形 19"/>
          <p:cNvSpPr/>
          <p:nvPr/>
        </p:nvSpPr>
        <p:spPr>
          <a:xfrm>
            <a:off x="7711040" y="2001955"/>
            <a:ext cx="2804560" cy="3584681"/>
          </a:xfrm>
          <a:prstGeom prst="snip1Rect">
            <a:avLst>
              <a:gd name="adj" fmla="val 21082"/>
            </a:avLst>
          </a:prstGeom>
          <a:solidFill>
            <a:schemeClr val="bg1"/>
          </a:solidFill>
          <a:ln>
            <a:noFill/>
          </a:ln>
          <a:effectLst>
            <a:outerShdw blurRad="381000" dist="152400" dir="2700000" sx="95000" sy="95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五边形 20"/>
          <p:cNvSpPr/>
          <p:nvPr/>
        </p:nvSpPr>
        <p:spPr>
          <a:xfrm>
            <a:off x="7711040" y="2001956"/>
            <a:ext cx="2804560" cy="1169870"/>
          </a:xfrm>
          <a:prstGeom prst="homePlate">
            <a:avLst/>
          </a:prstGeom>
          <a:solidFill>
            <a:schemeClr val="tx1">
              <a:lumMod val="50000"/>
              <a:lumOff val="50000"/>
            </a:schemeClr>
          </a:solidFill>
          <a:ln>
            <a:noFill/>
          </a:ln>
          <a:effectLst>
            <a:outerShdw blurRad="381000" dist="152400" dir="2700000" sx="95000" sy="95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t>20,000K</a:t>
            </a:r>
          </a:p>
        </p:txBody>
      </p:sp>
      <p:sp>
        <p:nvSpPr>
          <p:cNvPr id="40" name="Rectangle 8"/>
          <p:cNvSpPr/>
          <p:nvPr/>
        </p:nvSpPr>
        <p:spPr>
          <a:xfrm>
            <a:off x="2013040" y="3637252"/>
            <a:ext cx="2131280" cy="1487587"/>
          </a:xfrm>
          <a:prstGeom prst="rect">
            <a:avLst/>
          </a:prstGeom>
        </p:spPr>
        <p:txBody>
          <a:bodyPr wrap="square" lIns="0" tIns="0" rIns="0" bIns="0">
            <a:spAutoFit/>
          </a:bodyPr>
          <a:lstStyle/>
          <a:p>
            <a:pPr algn="ctr">
              <a:lnSpc>
                <a:spcPts val="1800"/>
              </a:lnSpc>
              <a:spcBef>
                <a:spcPts val="800"/>
              </a:spcBef>
            </a:pPr>
            <a:r>
              <a:rPr lang="zh-CN" altLang="en-US" dirty="0">
                <a:solidFill>
                  <a:schemeClr val="tx1">
                    <a:lumMod val="85000"/>
                    <a:lumOff val="15000"/>
                  </a:schemeClr>
                </a:solidFill>
                <a:cs typeface="+mn-ea"/>
                <a:sym typeface="+mn-lt"/>
              </a:rPr>
              <a:t>填写段落标题</a:t>
            </a:r>
            <a:endParaRPr lang="en-US" dirty="0">
              <a:solidFill>
                <a:schemeClr val="tx1">
                  <a:lumMod val="85000"/>
                  <a:lumOff val="15000"/>
                </a:schemeClr>
              </a:solidFill>
              <a:cs typeface="+mn-ea"/>
              <a:sym typeface="+mn-lt"/>
            </a:endParaRPr>
          </a:p>
          <a:p>
            <a:pPr algn="ctr">
              <a:lnSpc>
                <a:spcPts val="1800"/>
              </a:lnSpc>
              <a:spcBef>
                <a:spcPts val="800"/>
              </a:spcBef>
            </a:pPr>
            <a:r>
              <a:rPr lang="zh-CN" altLang="en-US" sz="1100" dirty="0">
                <a:solidFill>
                  <a:schemeClr val="tx1">
                    <a:lumMod val="65000"/>
                    <a:lumOff val="35000"/>
                  </a:schemeClr>
                </a:solidFill>
                <a:cs typeface="+mn-ea"/>
                <a:sym typeface="+mn-lt"/>
              </a:rPr>
              <a:t>您的内容打在这里，或者通过复制您的文本后，在此框中选择粘贴，并选择只保留文字。您的内容打在这里，或者通过复制您的文本后，在此框中选择粘贴。</a:t>
            </a:r>
          </a:p>
        </p:txBody>
      </p:sp>
      <p:sp>
        <p:nvSpPr>
          <p:cNvPr id="41" name="Rectangle 8"/>
          <p:cNvSpPr/>
          <p:nvPr/>
        </p:nvSpPr>
        <p:spPr>
          <a:xfrm>
            <a:off x="5030360" y="3367621"/>
            <a:ext cx="2131280" cy="1487587"/>
          </a:xfrm>
          <a:prstGeom prst="rect">
            <a:avLst/>
          </a:prstGeom>
        </p:spPr>
        <p:txBody>
          <a:bodyPr wrap="square" lIns="0" tIns="0" rIns="0" bIns="0">
            <a:spAutoFit/>
          </a:bodyPr>
          <a:lstStyle/>
          <a:p>
            <a:pPr algn="ctr">
              <a:lnSpc>
                <a:spcPts val="1800"/>
              </a:lnSpc>
              <a:spcBef>
                <a:spcPts val="800"/>
              </a:spcBef>
            </a:pPr>
            <a:r>
              <a:rPr lang="zh-CN" altLang="en-US" dirty="0">
                <a:solidFill>
                  <a:schemeClr val="tx1">
                    <a:lumMod val="85000"/>
                    <a:lumOff val="15000"/>
                  </a:schemeClr>
                </a:solidFill>
                <a:cs typeface="+mn-ea"/>
                <a:sym typeface="+mn-lt"/>
              </a:rPr>
              <a:t>填写段落标题</a:t>
            </a:r>
            <a:endParaRPr lang="en-US" dirty="0">
              <a:solidFill>
                <a:schemeClr val="tx1">
                  <a:lumMod val="85000"/>
                  <a:lumOff val="15000"/>
                </a:schemeClr>
              </a:solidFill>
              <a:cs typeface="+mn-ea"/>
              <a:sym typeface="+mn-lt"/>
            </a:endParaRPr>
          </a:p>
          <a:p>
            <a:pPr algn="ctr">
              <a:lnSpc>
                <a:spcPts val="1800"/>
              </a:lnSpc>
              <a:spcBef>
                <a:spcPts val="800"/>
              </a:spcBef>
            </a:pPr>
            <a:r>
              <a:rPr lang="zh-CN" altLang="en-US" sz="1100" dirty="0">
                <a:solidFill>
                  <a:schemeClr val="tx1">
                    <a:lumMod val="65000"/>
                    <a:lumOff val="35000"/>
                  </a:schemeClr>
                </a:solidFill>
                <a:cs typeface="+mn-ea"/>
                <a:sym typeface="+mn-lt"/>
              </a:rPr>
              <a:t>您的内容打在这里，或者通过复制您的文本后，在此框中选择粘贴，并选择只保留文字。您的内容打在这里，或者通过复制您的文本后，在此框中选择粘贴。</a:t>
            </a:r>
          </a:p>
        </p:txBody>
      </p:sp>
      <p:sp>
        <p:nvSpPr>
          <p:cNvPr id="42" name="Rectangle 8"/>
          <p:cNvSpPr/>
          <p:nvPr/>
        </p:nvSpPr>
        <p:spPr>
          <a:xfrm>
            <a:off x="8047680" y="3637252"/>
            <a:ext cx="2131280" cy="1487587"/>
          </a:xfrm>
          <a:prstGeom prst="rect">
            <a:avLst/>
          </a:prstGeom>
        </p:spPr>
        <p:txBody>
          <a:bodyPr wrap="square" lIns="0" tIns="0" rIns="0" bIns="0">
            <a:spAutoFit/>
          </a:bodyPr>
          <a:lstStyle/>
          <a:p>
            <a:pPr algn="ctr">
              <a:lnSpc>
                <a:spcPts val="1800"/>
              </a:lnSpc>
              <a:spcBef>
                <a:spcPts val="800"/>
              </a:spcBef>
            </a:pPr>
            <a:r>
              <a:rPr lang="zh-CN" altLang="en-US" dirty="0">
                <a:solidFill>
                  <a:schemeClr val="tx1">
                    <a:lumMod val="85000"/>
                    <a:lumOff val="15000"/>
                  </a:schemeClr>
                </a:solidFill>
                <a:cs typeface="+mn-ea"/>
                <a:sym typeface="+mn-lt"/>
              </a:rPr>
              <a:t>填写段落标题</a:t>
            </a:r>
            <a:endParaRPr lang="en-US" dirty="0">
              <a:solidFill>
                <a:schemeClr val="tx1">
                  <a:lumMod val="85000"/>
                  <a:lumOff val="15000"/>
                </a:schemeClr>
              </a:solidFill>
              <a:cs typeface="+mn-ea"/>
              <a:sym typeface="+mn-lt"/>
            </a:endParaRPr>
          </a:p>
          <a:p>
            <a:pPr algn="ctr">
              <a:lnSpc>
                <a:spcPts val="1800"/>
              </a:lnSpc>
              <a:spcBef>
                <a:spcPts val="800"/>
              </a:spcBef>
            </a:pPr>
            <a:r>
              <a:rPr lang="zh-CN" altLang="en-US" sz="1100" dirty="0">
                <a:solidFill>
                  <a:schemeClr val="tx1">
                    <a:lumMod val="65000"/>
                    <a:lumOff val="35000"/>
                  </a:schemeClr>
                </a:solidFill>
                <a:cs typeface="+mn-ea"/>
                <a:sym typeface="+mn-lt"/>
              </a:rPr>
              <a:t>您的内容打在这里，或者通过复制您的文本后，在此框中选择粘贴，并选择只保留文字。您的内容打在这里，或者通过复制您的文本后，在此框中选择粘贴。</a:t>
            </a:r>
          </a:p>
        </p:txBody>
      </p:sp>
      <p:sp>
        <p:nvSpPr>
          <p:cNvPr id="14" name="文本框 13">
            <a:extLst>
              <a:ext uri="{FF2B5EF4-FFF2-40B4-BE49-F238E27FC236}">
                <a16:creationId xmlns="" xmlns:a16="http://schemas.microsoft.com/office/drawing/2014/main" id="{2111D5E7-CC52-4AC0-90BC-6E7A85C501C4}"/>
              </a:ext>
            </a:extLst>
          </p:cNvPr>
          <p:cNvSpPr txBox="1"/>
          <p:nvPr/>
        </p:nvSpPr>
        <p:spPr>
          <a:xfrm>
            <a:off x="419285" y="366875"/>
            <a:ext cx="923740"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bg1"/>
                </a:solidFill>
                <a:latin typeface="Century Gothic" panose="020B0502020202020204" pitchFamily="34" charset="0"/>
              </a:rPr>
              <a:t>05</a:t>
            </a:r>
            <a:endParaRPr lang="zh-CN" altLang="en-US" sz="4000" dirty="0">
              <a:solidFill>
                <a:schemeClr val="bg1"/>
              </a:solidFill>
              <a:latin typeface="Century Gothic" panose="020B0502020202020204" pitchFamily="34" charset="0"/>
            </a:endParaRPr>
          </a:p>
        </p:txBody>
      </p:sp>
      <p:grpSp>
        <p:nvGrpSpPr>
          <p:cNvPr id="17" name="组合 16">
            <a:extLst>
              <a:ext uri="{FF2B5EF4-FFF2-40B4-BE49-F238E27FC236}">
                <a16:creationId xmlns="" xmlns:a16="http://schemas.microsoft.com/office/drawing/2014/main" id="{89057EEF-BE97-4C50-8085-8DAF6DA26FF3}"/>
              </a:ext>
            </a:extLst>
          </p:cNvPr>
          <p:cNvGrpSpPr/>
          <p:nvPr/>
        </p:nvGrpSpPr>
        <p:grpSpPr>
          <a:xfrm>
            <a:off x="1473289" y="371367"/>
            <a:ext cx="4260761" cy="804130"/>
            <a:chOff x="7318011" y="1456480"/>
            <a:chExt cx="4260761" cy="804130"/>
          </a:xfrm>
        </p:grpSpPr>
        <p:sp>
          <p:nvSpPr>
            <p:cNvPr id="18" name="文本框 17">
              <a:extLst>
                <a:ext uri="{FF2B5EF4-FFF2-40B4-BE49-F238E27FC236}">
                  <a16:creationId xmlns="" xmlns:a16="http://schemas.microsoft.com/office/drawing/2014/main" id="{EAA68A7A-82B7-441B-9DE8-EFC94FB005ED}"/>
                </a:ext>
              </a:extLst>
            </p:cNvPr>
            <p:cNvSpPr txBox="1"/>
            <p:nvPr/>
          </p:nvSpPr>
          <p:spPr>
            <a:xfrm>
              <a:off x="7318011" y="145648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tx1">
                      <a:lumMod val="85000"/>
                      <a:lumOff val="15000"/>
                    </a:schemeClr>
                  </a:solidFill>
                </a:rPr>
                <a:t>资本融资</a:t>
              </a:r>
            </a:p>
          </p:txBody>
        </p:sp>
        <p:sp>
          <p:nvSpPr>
            <p:cNvPr id="19" name="文本框 18">
              <a:extLst>
                <a:ext uri="{FF2B5EF4-FFF2-40B4-BE49-F238E27FC236}">
                  <a16:creationId xmlns="" xmlns:a16="http://schemas.microsoft.com/office/drawing/2014/main" id="{773544E7-D251-4A58-8996-5D26B83464D8}"/>
                </a:ext>
              </a:extLst>
            </p:cNvPr>
            <p:cNvSpPr txBox="1"/>
            <p:nvPr/>
          </p:nvSpPr>
          <p:spPr>
            <a:xfrm>
              <a:off x="7318011" y="1984059"/>
              <a:ext cx="4260761"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Century Gothic" panose="020B0502020202020204" pitchFamily="34" charset="0"/>
                  <a:ea typeface="+mj-ea"/>
                </a:rPr>
                <a:t>The user can demonstrate on a projector or computer</a:t>
              </a:r>
            </a:p>
          </p:txBody>
        </p:sp>
      </p:grpSp>
    </p:spTree>
    <p:extLst>
      <p:ext uri="{BB962C8B-B14F-4D97-AF65-F5344CB8AC3E}">
        <p14:creationId xmlns:p14="http://schemas.microsoft.com/office/powerpoint/2010/main" val="1004415461"/>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up)">
                                      <p:cBhvr>
                                        <p:cTn id="12" dur="500"/>
                                        <p:tgtEl>
                                          <p:spTgt spid="15"/>
                                        </p:tgtEl>
                                      </p:cBhvr>
                                    </p:animEffect>
                                  </p:childTnLst>
                                </p:cTn>
                              </p:par>
                            </p:childTnLst>
                          </p:cTn>
                        </p:par>
                        <p:par>
                          <p:cTn id="13" fill="hold">
                            <p:stCondLst>
                              <p:cond delay="1000"/>
                            </p:stCondLst>
                            <p:childTnLst>
                              <p:par>
                                <p:cTn id="14" presetID="41" presetClass="entr" presetSubtype="0"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p:cTn id="16" dur="3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40"/>
                                        </p:tgtEl>
                                        <p:attrNameLst>
                                          <p:attrName>ppt_y</p:attrName>
                                        </p:attrNameLst>
                                      </p:cBhvr>
                                      <p:tavLst>
                                        <p:tav tm="0">
                                          <p:val>
                                            <p:strVal val="#ppt_y"/>
                                          </p:val>
                                        </p:tav>
                                        <p:tav tm="100000">
                                          <p:val>
                                            <p:strVal val="#ppt_y"/>
                                          </p:val>
                                        </p:tav>
                                      </p:tavLst>
                                    </p:anim>
                                    <p:anim calcmode="lin" valueType="num">
                                      <p:cBhvr>
                                        <p:cTn id="18" dur="3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40"/>
                                        </p:tgtEl>
                                      </p:cBhvr>
                                    </p:animEffect>
                                  </p:childTnLst>
                                </p:cTn>
                              </p:par>
                            </p:childTnLst>
                          </p:cTn>
                        </p:par>
                        <p:par>
                          <p:cTn id="21" fill="hold">
                            <p:stCondLst>
                              <p:cond delay="1300"/>
                            </p:stCondLst>
                            <p:childTnLst>
                              <p:par>
                                <p:cTn id="22" presetID="2" presetClass="entr" presetSubtype="8" decel="10000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0-#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childTnLst>
                          </p:cTn>
                        </p:par>
                        <p:par>
                          <p:cTn id="26" fill="hold">
                            <p:stCondLst>
                              <p:cond delay="1800"/>
                            </p:stCondLst>
                            <p:childTnLst>
                              <p:par>
                                <p:cTn id="27" presetID="22" presetClass="entr" presetSubtype="1"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up)">
                                      <p:cBhvr>
                                        <p:cTn id="29" dur="500"/>
                                        <p:tgtEl>
                                          <p:spTgt spid="10"/>
                                        </p:tgtEl>
                                      </p:cBhvr>
                                    </p:animEffect>
                                  </p:childTnLst>
                                </p:cTn>
                              </p:par>
                            </p:childTnLst>
                          </p:cTn>
                        </p:par>
                        <p:par>
                          <p:cTn id="30" fill="hold">
                            <p:stCondLst>
                              <p:cond delay="2300"/>
                            </p:stCondLst>
                            <p:childTnLst>
                              <p:par>
                                <p:cTn id="31" presetID="41" presetClass="entr" presetSubtype="0" fill="hold" grpId="0" nodeType="afterEffect">
                                  <p:stCondLst>
                                    <p:cond delay="0"/>
                                  </p:stCondLst>
                                  <p:childTnLst>
                                    <p:set>
                                      <p:cBhvr>
                                        <p:cTn id="32" dur="1" fill="hold">
                                          <p:stCondLst>
                                            <p:cond delay="0"/>
                                          </p:stCondLst>
                                        </p:cTn>
                                        <p:tgtEl>
                                          <p:spTgt spid="41"/>
                                        </p:tgtEl>
                                        <p:attrNameLst>
                                          <p:attrName>style.visibility</p:attrName>
                                        </p:attrNameLst>
                                      </p:cBhvr>
                                      <p:to>
                                        <p:strVal val="visible"/>
                                      </p:to>
                                    </p:set>
                                    <p:anim calcmode="lin" valueType="num">
                                      <p:cBhvr>
                                        <p:cTn id="33" dur="3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34" dur="300" fill="hold"/>
                                        <p:tgtEl>
                                          <p:spTgt spid="41"/>
                                        </p:tgtEl>
                                        <p:attrNameLst>
                                          <p:attrName>ppt_y</p:attrName>
                                        </p:attrNameLst>
                                      </p:cBhvr>
                                      <p:tavLst>
                                        <p:tav tm="0">
                                          <p:val>
                                            <p:strVal val="#ppt_y"/>
                                          </p:val>
                                        </p:tav>
                                        <p:tav tm="100000">
                                          <p:val>
                                            <p:strVal val="#ppt_y"/>
                                          </p:val>
                                        </p:tav>
                                      </p:tavLst>
                                    </p:anim>
                                    <p:anim calcmode="lin" valueType="num">
                                      <p:cBhvr>
                                        <p:cTn id="35" dur="3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36" dur="3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37" dur="300" tmFilter="0,0; .5, 1; 1, 1"/>
                                        <p:tgtEl>
                                          <p:spTgt spid="41"/>
                                        </p:tgtEl>
                                      </p:cBhvr>
                                    </p:animEffect>
                                  </p:childTnLst>
                                </p:cTn>
                              </p:par>
                            </p:childTnLst>
                          </p:cTn>
                        </p:par>
                        <p:par>
                          <p:cTn id="38" fill="hold">
                            <p:stCondLst>
                              <p:cond delay="2600"/>
                            </p:stCondLst>
                            <p:childTnLst>
                              <p:par>
                                <p:cTn id="39" presetID="2" presetClass="entr" presetSubtype="8" decel="100000"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500" fill="hold"/>
                                        <p:tgtEl>
                                          <p:spTgt spid="21"/>
                                        </p:tgtEl>
                                        <p:attrNameLst>
                                          <p:attrName>ppt_x</p:attrName>
                                        </p:attrNameLst>
                                      </p:cBhvr>
                                      <p:tavLst>
                                        <p:tav tm="0">
                                          <p:val>
                                            <p:strVal val="0-#ppt_w/2"/>
                                          </p:val>
                                        </p:tav>
                                        <p:tav tm="100000">
                                          <p:val>
                                            <p:strVal val="#ppt_x"/>
                                          </p:val>
                                        </p:tav>
                                      </p:tavLst>
                                    </p:anim>
                                    <p:anim calcmode="lin" valueType="num">
                                      <p:cBhvr additive="base">
                                        <p:cTn id="42" dur="500" fill="hold"/>
                                        <p:tgtEl>
                                          <p:spTgt spid="21"/>
                                        </p:tgtEl>
                                        <p:attrNameLst>
                                          <p:attrName>ppt_y</p:attrName>
                                        </p:attrNameLst>
                                      </p:cBhvr>
                                      <p:tavLst>
                                        <p:tav tm="0">
                                          <p:val>
                                            <p:strVal val="#ppt_y"/>
                                          </p:val>
                                        </p:tav>
                                        <p:tav tm="100000">
                                          <p:val>
                                            <p:strVal val="#ppt_y"/>
                                          </p:val>
                                        </p:tav>
                                      </p:tavLst>
                                    </p:anim>
                                  </p:childTnLst>
                                </p:cTn>
                              </p:par>
                            </p:childTnLst>
                          </p:cTn>
                        </p:par>
                        <p:par>
                          <p:cTn id="43" fill="hold">
                            <p:stCondLst>
                              <p:cond delay="3100"/>
                            </p:stCondLst>
                            <p:childTnLst>
                              <p:par>
                                <p:cTn id="44" presetID="22" presetClass="entr" presetSubtype="1"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up)">
                                      <p:cBhvr>
                                        <p:cTn id="46" dur="500"/>
                                        <p:tgtEl>
                                          <p:spTgt spid="20"/>
                                        </p:tgtEl>
                                      </p:cBhvr>
                                    </p:animEffect>
                                  </p:childTnLst>
                                </p:cTn>
                              </p:par>
                            </p:childTnLst>
                          </p:cTn>
                        </p:par>
                        <p:par>
                          <p:cTn id="47" fill="hold">
                            <p:stCondLst>
                              <p:cond delay="3600"/>
                            </p:stCondLst>
                            <p:childTnLst>
                              <p:par>
                                <p:cTn id="48" presetID="41" presetClass="entr" presetSubtype="0" fill="hold" grpId="0" nodeType="afterEffect">
                                  <p:stCondLst>
                                    <p:cond delay="0"/>
                                  </p:stCondLst>
                                  <p:childTnLst>
                                    <p:set>
                                      <p:cBhvr>
                                        <p:cTn id="49" dur="1" fill="hold">
                                          <p:stCondLst>
                                            <p:cond delay="0"/>
                                          </p:stCondLst>
                                        </p:cTn>
                                        <p:tgtEl>
                                          <p:spTgt spid="42"/>
                                        </p:tgtEl>
                                        <p:attrNameLst>
                                          <p:attrName>style.visibility</p:attrName>
                                        </p:attrNameLst>
                                      </p:cBhvr>
                                      <p:to>
                                        <p:strVal val="visible"/>
                                      </p:to>
                                    </p:set>
                                    <p:anim calcmode="lin" valueType="num">
                                      <p:cBhvr>
                                        <p:cTn id="50" dur="3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51" dur="300" fill="hold"/>
                                        <p:tgtEl>
                                          <p:spTgt spid="42"/>
                                        </p:tgtEl>
                                        <p:attrNameLst>
                                          <p:attrName>ppt_y</p:attrName>
                                        </p:attrNameLst>
                                      </p:cBhvr>
                                      <p:tavLst>
                                        <p:tav tm="0">
                                          <p:val>
                                            <p:strVal val="#ppt_y"/>
                                          </p:val>
                                        </p:tav>
                                        <p:tav tm="100000">
                                          <p:val>
                                            <p:strVal val="#ppt_y"/>
                                          </p:val>
                                        </p:tav>
                                      </p:tavLst>
                                    </p:anim>
                                    <p:anim calcmode="lin" valueType="num">
                                      <p:cBhvr>
                                        <p:cTn id="52" dur="3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53" dur="3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54" dur="300" tmFilter="0,0; .5, 1; 1, 1"/>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5" grpId="0" animBg="1"/>
      <p:bldP spid="16" grpId="0" animBg="1"/>
      <p:bldP spid="20" grpId="0" animBg="1"/>
      <p:bldP spid="21" grpId="0" animBg="1"/>
      <p:bldP spid="40" grpId="0"/>
      <p:bldP spid="41" grpId="0"/>
      <p:bldP spid="4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88259" y="174682"/>
            <a:ext cx="11804449" cy="6481612"/>
          </a:xfrm>
          <a:prstGeom prst="rect">
            <a:avLst/>
          </a:prstGeom>
          <a:blipFill dpi="0" rotWithShape="1">
            <a:blip r:embed="rId3">
              <a:extLst>
                <a:ext uri="{28A0092B-C50C-407E-A947-70E740481C1C}">
                  <a14:useLocalDpi xmlns:a14="http://schemas.microsoft.com/office/drawing/2010/main" val="0"/>
                </a:ext>
              </a:extLst>
            </a:blip>
            <a:srcRect/>
            <a:stretch>
              <a:fillRect l="-729" r="-5449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2">
            <a:extLst>
              <a:ext uri="{FF2B5EF4-FFF2-40B4-BE49-F238E27FC236}">
                <a16:creationId xmlns="" xmlns:a16="http://schemas.microsoft.com/office/drawing/2014/main" id="{710C9878-BAA2-4599-8AEA-C905075195A4}"/>
              </a:ext>
            </a:extLst>
          </p:cNvPr>
          <p:cNvSpPr/>
          <p:nvPr/>
        </p:nvSpPr>
        <p:spPr>
          <a:xfrm>
            <a:off x="650631" y="718556"/>
            <a:ext cx="10879015" cy="5462953"/>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8705850 w 12192000"/>
              <a:gd name="connsiteY3" fmla="*/ 3429000 h 3429000"/>
              <a:gd name="connsiteX4" fmla="*/ 8640080 w 12192000"/>
              <a:gd name="connsiteY4" fmla="*/ 3429000 h 3429000"/>
              <a:gd name="connsiteX5" fmla="*/ 3551920 w 12192000"/>
              <a:gd name="connsiteY5" fmla="*/ 3429000 h 3429000"/>
              <a:gd name="connsiteX6" fmla="*/ 3486150 w 12192000"/>
              <a:gd name="connsiteY6" fmla="*/ 3429000 h 3429000"/>
              <a:gd name="connsiteX7" fmla="*/ 0 w 12192000"/>
              <a:gd name="connsiteY7" fmla="*/ 342900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9000">
                <a:moveTo>
                  <a:pt x="0" y="0"/>
                </a:moveTo>
                <a:lnTo>
                  <a:pt x="12192000" y="0"/>
                </a:lnTo>
                <a:lnTo>
                  <a:pt x="12192000" y="3429000"/>
                </a:lnTo>
                <a:lnTo>
                  <a:pt x="8705850" y="3429000"/>
                </a:lnTo>
                <a:lnTo>
                  <a:pt x="8640080" y="3429000"/>
                </a:lnTo>
                <a:lnTo>
                  <a:pt x="3551920" y="3429000"/>
                </a:lnTo>
                <a:lnTo>
                  <a:pt x="3486150" y="3429000"/>
                </a:lnTo>
                <a:lnTo>
                  <a:pt x="0" y="3429000"/>
                </a:lnTo>
                <a:close/>
              </a:path>
            </a:pathLst>
          </a:custGeom>
          <a:gradFill>
            <a:gsLst>
              <a:gs pos="0">
                <a:schemeClr val="tx1">
                  <a:alpha val="50000"/>
                </a:schemeClr>
              </a:gs>
              <a:gs pos="100000">
                <a:schemeClr val="tx1">
                  <a:lumMod val="95000"/>
                  <a:lumOff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138246" y="203312"/>
            <a:ext cx="3950677" cy="2145323"/>
          </a:xfrm>
          <a:prstGeom prst="rect">
            <a:avLst/>
          </a:prstGeom>
          <a:noFill/>
          <a:ln w="57150">
            <a:gradFill>
              <a:gsLst>
                <a:gs pos="25000">
                  <a:srgbClr val="A72527"/>
                </a:gs>
                <a:gs pos="25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flipV="1">
            <a:off x="5758962" y="718556"/>
            <a:ext cx="662353" cy="257908"/>
          </a:xfrm>
          <a:prstGeom prst="triangle">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 xmlns:a16="http://schemas.microsoft.com/office/drawing/2014/main" id="{46B14638-01CE-4ADE-ADFA-0690479A8E52}"/>
              </a:ext>
            </a:extLst>
          </p:cNvPr>
          <p:cNvSpPr txBox="1"/>
          <p:nvPr/>
        </p:nvSpPr>
        <p:spPr>
          <a:xfrm>
            <a:off x="5279658" y="1186333"/>
            <a:ext cx="1620957"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bg1"/>
                </a:solidFill>
              </a:rPr>
              <a:t>公司简介</a:t>
            </a:r>
          </a:p>
        </p:txBody>
      </p:sp>
      <p:sp>
        <p:nvSpPr>
          <p:cNvPr id="19" name="文本框 18">
            <a:extLst>
              <a:ext uri="{FF2B5EF4-FFF2-40B4-BE49-F238E27FC236}">
                <a16:creationId xmlns="" xmlns:a16="http://schemas.microsoft.com/office/drawing/2014/main" id="{46B14638-01CE-4ADE-ADFA-0690479A8E52}"/>
              </a:ext>
            </a:extLst>
          </p:cNvPr>
          <p:cNvSpPr txBox="1"/>
          <p:nvPr/>
        </p:nvSpPr>
        <p:spPr>
          <a:xfrm>
            <a:off x="4729828" y="1638106"/>
            <a:ext cx="2720617" cy="400110"/>
          </a:xfrm>
          <a:prstGeom prst="rect">
            <a:avLst/>
          </a:prstGeom>
          <a:noFill/>
        </p:spPr>
        <p:txBody>
          <a:bodyPr wrap="none" rtlCol="0">
            <a:spAutoFit/>
            <a:scene3d>
              <a:camera prst="orthographicFront"/>
              <a:lightRig rig="threePt" dir="t"/>
            </a:scene3d>
            <a:sp3d contourW="12700"/>
          </a:bodyPr>
          <a:lstStyle/>
          <a:p>
            <a:pPr algn="ctr"/>
            <a:r>
              <a:rPr lang="en-US" altLang="zh-CN" sz="2000" b="1" dirty="0">
                <a:solidFill>
                  <a:schemeClr val="bg1"/>
                </a:solidFill>
                <a:latin typeface="Impact" panose="020B0806030902050204" pitchFamily="34" charset="0"/>
                <a:cs typeface="Aparajita" panose="020B0604020202020204" pitchFamily="34" charset="0"/>
              </a:rPr>
              <a:t>COMPANY </a:t>
            </a:r>
            <a:r>
              <a:rPr lang="en-US" altLang="zh-CN" sz="2000" b="1" dirty="0">
                <a:solidFill>
                  <a:srgbClr val="A72527"/>
                </a:solidFill>
                <a:latin typeface="Impact" panose="020B0806030902050204" pitchFamily="34" charset="0"/>
                <a:cs typeface="Aparajita" panose="020B0604020202020204" pitchFamily="34" charset="0"/>
              </a:rPr>
              <a:t>INTRODUCTION</a:t>
            </a:r>
            <a:endParaRPr lang="zh-CN" altLang="en-US" sz="2000" b="1" dirty="0">
              <a:solidFill>
                <a:srgbClr val="A72527"/>
              </a:solidFill>
              <a:latin typeface="Impact" panose="020B0806030902050204" pitchFamily="34" charset="0"/>
              <a:cs typeface="Aparajita" panose="020B0604020202020204" pitchFamily="34" charset="0"/>
            </a:endParaRPr>
          </a:p>
        </p:txBody>
      </p:sp>
      <p:sp>
        <p:nvSpPr>
          <p:cNvPr id="21" name="TextBox 21"/>
          <p:cNvSpPr txBox="1"/>
          <p:nvPr/>
        </p:nvSpPr>
        <p:spPr>
          <a:xfrm>
            <a:off x="2020767" y="2763573"/>
            <a:ext cx="7970397" cy="3231654"/>
          </a:xfrm>
          <a:prstGeom prst="rect">
            <a:avLst/>
          </a:prstGeom>
          <a:noFill/>
        </p:spPr>
        <p:txBody>
          <a:bodyPr wrap="square" lIns="0" tIns="0" rIns="0" bIns="0" rtlCol="0">
            <a:spAutoFit/>
          </a:bodyPr>
          <a:lstStyle/>
          <a:p>
            <a:pPr algn="just">
              <a:lnSpc>
                <a:spcPct val="150000"/>
              </a:lnSpc>
              <a:spcBef>
                <a:spcPts val="1200"/>
              </a:spcBef>
            </a:pPr>
            <a:r>
              <a:rPr lang="zh-CN" altLang="en-US" sz="1200" dirty="0">
                <a:solidFill>
                  <a:schemeClr val="bg1"/>
                </a:solidFill>
                <a:latin typeface="+mn-ea"/>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chemeClr val="bg1"/>
              </a:solidFill>
              <a:latin typeface="+mn-ea"/>
            </a:endParaRPr>
          </a:p>
          <a:p>
            <a:pPr algn="just">
              <a:lnSpc>
                <a:spcPct val="150000"/>
              </a:lnSpc>
              <a:spcBef>
                <a:spcPts val="1200"/>
              </a:spcBef>
            </a:pPr>
            <a:r>
              <a:rPr lang="zh-CN" altLang="en-US" sz="1200" dirty="0">
                <a:solidFill>
                  <a:schemeClr val="bg1"/>
                </a:solidFill>
                <a:latin typeface="+mn-ea"/>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200" dirty="0">
              <a:solidFill>
                <a:schemeClr val="bg1"/>
              </a:solidFill>
              <a:latin typeface="+mn-ea"/>
            </a:endParaRPr>
          </a:p>
          <a:p>
            <a:pPr algn="just">
              <a:lnSpc>
                <a:spcPct val="150000"/>
              </a:lnSpc>
              <a:spcBef>
                <a:spcPts val="1200"/>
              </a:spcBef>
            </a:pPr>
            <a:r>
              <a:rPr lang="zh-CN" altLang="en-US" sz="1200" dirty="0">
                <a:solidFill>
                  <a:schemeClr val="bg1"/>
                </a:solidFill>
                <a:latin typeface="+mn-ea"/>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200" dirty="0">
              <a:solidFill>
                <a:schemeClr val="bg1"/>
              </a:solidFill>
              <a:latin typeface="+mn-ea"/>
            </a:endParaRPr>
          </a:p>
          <a:p>
            <a:pPr algn="just">
              <a:lnSpc>
                <a:spcPct val="150000"/>
              </a:lnSpc>
              <a:spcBef>
                <a:spcPts val="1200"/>
              </a:spcBef>
            </a:pPr>
            <a:endParaRPr lang="en-US" altLang="zh-CN" sz="1200" dirty="0">
              <a:solidFill>
                <a:schemeClr val="bg1"/>
              </a:solidFill>
              <a:latin typeface="+mn-ea"/>
            </a:endParaRPr>
          </a:p>
        </p:txBody>
      </p:sp>
    </p:spTree>
    <p:extLst>
      <p:ext uri="{BB962C8B-B14F-4D97-AF65-F5344CB8AC3E}">
        <p14:creationId xmlns:p14="http://schemas.microsoft.com/office/powerpoint/2010/main" val="1247780759"/>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21" presetClass="entr" presetSubtype="1" fill="hold" grpId="0" nodeType="withEffect">
                                  <p:stCondLst>
                                    <p:cond delay="25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750"/>
                                        <p:tgtEl>
                                          <p:spTgt spid="5"/>
                                        </p:tgtEl>
                                      </p:cBhvr>
                                    </p:animEffect>
                                  </p:childTnLst>
                                </p:cTn>
                              </p:par>
                              <p:par>
                                <p:cTn id="13" presetID="22" presetClass="entr" presetSubtype="1" fill="hold" grpId="0" nodeType="withEffect">
                                  <p:stCondLst>
                                    <p:cond delay="25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500"/>
                                        <p:tgtEl>
                                          <p:spTgt spid="6"/>
                                        </p:tgtEl>
                                      </p:cBhvr>
                                    </p:animEffect>
                                  </p:childTnLst>
                                </p:cTn>
                              </p:par>
                              <p:par>
                                <p:cTn id="16" presetID="2" presetClass="entr" presetSubtype="4" fill="hold" grpId="0" nodeType="withEffect">
                                  <p:stCondLst>
                                    <p:cond delay="50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ppt_x"/>
                                          </p:val>
                                        </p:tav>
                                        <p:tav tm="100000">
                                          <p:val>
                                            <p:strVal val="#ppt_x"/>
                                          </p:val>
                                        </p:tav>
                                      </p:tavLst>
                                    </p:anim>
                                    <p:anim calcmode="lin" valueType="num">
                                      <p:cBhvr additive="base">
                                        <p:cTn id="19" dur="500" fill="hold"/>
                                        <p:tgtEl>
                                          <p:spTgt spid="18"/>
                                        </p:tgtEl>
                                        <p:attrNameLst>
                                          <p:attrName>ppt_y</p:attrName>
                                        </p:attrNameLst>
                                      </p:cBhvr>
                                      <p:tavLst>
                                        <p:tav tm="0">
                                          <p:val>
                                            <p:strVal val="1+#ppt_h/2"/>
                                          </p:val>
                                        </p:tav>
                                        <p:tav tm="100000">
                                          <p:val>
                                            <p:strVal val="#ppt_y"/>
                                          </p:val>
                                        </p:tav>
                                      </p:tavLst>
                                    </p:anim>
                                  </p:childTnLst>
                                </p:cTn>
                              </p:par>
                              <p:par>
                                <p:cTn id="20" presetID="2" presetClass="entr" presetSubtype="1" fill="hold" grpId="0" nodeType="withEffect">
                                  <p:stCondLst>
                                    <p:cond delay="75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0-#ppt_h/2"/>
                                          </p:val>
                                        </p:tav>
                                        <p:tav tm="100000">
                                          <p:val>
                                            <p:strVal val="#ppt_y"/>
                                          </p:val>
                                        </p:tav>
                                      </p:tavLst>
                                    </p:anim>
                                  </p:childTnLst>
                                </p:cTn>
                              </p:par>
                            </p:childTnLst>
                          </p:cTn>
                        </p:par>
                        <p:par>
                          <p:cTn id="24" fill="hold">
                            <p:stCondLst>
                              <p:cond delay="1250"/>
                            </p:stCondLst>
                            <p:childTnLst>
                              <p:par>
                                <p:cTn id="25" presetID="41" presetClass="entr" presetSubtype="0" fill="hold" grpId="0" nodeType="afterEffect">
                                  <p:stCondLst>
                                    <p:cond delay="750"/>
                                  </p:stCondLst>
                                  <p:childTnLst>
                                    <p:set>
                                      <p:cBhvr>
                                        <p:cTn id="26" dur="1" fill="hold">
                                          <p:stCondLst>
                                            <p:cond delay="0"/>
                                          </p:stCondLst>
                                        </p:cTn>
                                        <p:tgtEl>
                                          <p:spTgt spid="21"/>
                                        </p:tgtEl>
                                        <p:attrNameLst>
                                          <p:attrName>style.visibility</p:attrName>
                                        </p:attrNameLst>
                                      </p:cBhvr>
                                      <p:to>
                                        <p:strVal val="visible"/>
                                      </p:to>
                                    </p:set>
                                    <p:anim calcmode="lin" valueType="num">
                                      <p:cBhvr>
                                        <p:cTn id="27" dur="3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8" dur="300" fill="hold"/>
                                        <p:tgtEl>
                                          <p:spTgt spid="21"/>
                                        </p:tgtEl>
                                        <p:attrNameLst>
                                          <p:attrName>ppt_y</p:attrName>
                                        </p:attrNameLst>
                                      </p:cBhvr>
                                      <p:tavLst>
                                        <p:tav tm="0">
                                          <p:val>
                                            <p:strVal val="#ppt_y"/>
                                          </p:val>
                                        </p:tav>
                                        <p:tav tm="100000">
                                          <p:val>
                                            <p:strVal val="#ppt_y"/>
                                          </p:val>
                                        </p:tav>
                                      </p:tavLst>
                                    </p:anim>
                                    <p:anim calcmode="lin" valueType="num">
                                      <p:cBhvr>
                                        <p:cTn id="29" dur="3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30" dur="3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31" dur="300" tmFilter="0,0; .5, 1; 1, 1"/>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5" grpId="0" animBg="1"/>
      <p:bldP spid="6" grpId="0" animBg="1"/>
      <p:bldP spid="18" grpId="0"/>
      <p:bldP spid="19" grpId="0"/>
      <p:bldP spid="21"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表 2"/>
          <p:cNvGraphicFramePr/>
          <p:nvPr>
            <p:extLst>
              <p:ext uri="{D42A27DB-BD31-4B8C-83A1-F6EECF244321}">
                <p14:modId xmlns:p14="http://schemas.microsoft.com/office/powerpoint/2010/main" val="2237710931"/>
              </p:ext>
            </p:extLst>
          </p:nvPr>
        </p:nvGraphicFramePr>
        <p:xfrm>
          <a:off x="7627740" y="1662545"/>
          <a:ext cx="3830992" cy="3996817"/>
        </p:xfrm>
        <a:graphic>
          <a:graphicData uri="http://schemas.openxmlformats.org/drawingml/2006/chart">
            <c:chart xmlns:c="http://schemas.openxmlformats.org/drawingml/2006/chart" xmlns:r="http://schemas.openxmlformats.org/officeDocument/2006/relationships" r:id="rId3"/>
          </a:graphicData>
        </a:graphic>
      </p:graphicFrame>
      <p:sp>
        <p:nvSpPr>
          <p:cNvPr id="4" name="文本框 3"/>
          <p:cNvSpPr txBox="1"/>
          <p:nvPr/>
        </p:nvSpPr>
        <p:spPr>
          <a:xfrm>
            <a:off x="921848" y="2028466"/>
            <a:ext cx="1946046" cy="553998"/>
          </a:xfrm>
          <a:prstGeom prst="rect">
            <a:avLst/>
          </a:prstGeom>
          <a:noFill/>
        </p:spPr>
        <p:txBody>
          <a:bodyPr wrap="none" lIns="0" tIns="0" rIns="0" bIns="0" rtlCol="0">
            <a:spAutoFit/>
          </a:bodyPr>
          <a:lstStyle/>
          <a:p>
            <a:r>
              <a:rPr lang="en-US" altLang="zh-CN" sz="3600" dirty="0">
                <a:solidFill>
                  <a:schemeClr val="accent2"/>
                </a:solidFill>
              </a:rPr>
              <a:t>200</a:t>
            </a:r>
            <a:r>
              <a:rPr lang="zh-CN" altLang="en-US" sz="1600" dirty="0">
                <a:solidFill>
                  <a:schemeClr val="accent2"/>
                </a:solidFill>
              </a:rPr>
              <a:t>万</a:t>
            </a:r>
            <a:r>
              <a:rPr lang="zh-CN" altLang="en-US" sz="1600" dirty="0">
                <a:solidFill>
                  <a:schemeClr val="tx1">
                    <a:lumMod val="75000"/>
                    <a:lumOff val="25000"/>
                  </a:schemeClr>
                </a:solidFill>
              </a:rPr>
              <a:t> </a:t>
            </a:r>
            <a:r>
              <a:rPr lang="en-US" altLang="zh-CN" sz="1600" dirty="0">
                <a:solidFill>
                  <a:schemeClr val="tx1">
                    <a:lumMod val="75000"/>
                    <a:lumOff val="25000"/>
                  </a:schemeClr>
                </a:solidFill>
              </a:rPr>
              <a:t>—— </a:t>
            </a:r>
            <a:r>
              <a:rPr lang="zh-CN" altLang="en-US" sz="1600" dirty="0">
                <a:solidFill>
                  <a:schemeClr val="tx1">
                    <a:lumMod val="75000"/>
                    <a:lumOff val="25000"/>
                  </a:schemeClr>
                </a:solidFill>
              </a:rPr>
              <a:t>类别名称</a:t>
            </a:r>
          </a:p>
        </p:txBody>
      </p:sp>
      <p:sp>
        <p:nvSpPr>
          <p:cNvPr id="6" name="文本框 5"/>
          <p:cNvSpPr txBox="1"/>
          <p:nvPr/>
        </p:nvSpPr>
        <p:spPr>
          <a:xfrm>
            <a:off x="4227496" y="2028466"/>
            <a:ext cx="1861087" cy="553998"/>
          </a:xfrm>
          <a:prstGeom prst="rect">
            <a:avLst/>
          </a:prstGeom>
          <a:noFill/>
        </p:spPr>
        <p:txBody>
          <a:bodyPr wrap="none" lIns="0" tIns="0" rIns="0" bIns="0" rtlCol="0">
            <a:spAutoFit/>
          </a:bodyPr>
          <a:lstStyle/>
          <a:p>
            <a:r>
              <a:rPr lang="en-US" altLang="zh-CN" sz="3600" dirty="0">
                <a:solidFill>
                  <a:schemeClr val="accent2"/>
                </a:solidFill>
              </a:rPr>
              <a:t>100</a:t>
            </a:r>
            <a:r>
              <a:rPr lang="zh-CN" altLang="en-US" sz="1600" dirty="0">
                <a:solidFill>
                  <a:schemeClr val="accent2"/>
                </a:solidFill>
              </a:rPr>
              <a:t>万</a:t>
            </a:r>
            <a:r>
              <a:rPr lang="zh-CN" altLang="en-US" sz="1600" dirty="0">
                <a:solidFill>
                  <a:schemeClr val="tx1">
                    <a:lumMod val="75000"/>
                    <a:lumOff val="25000"/>
                  </a:schemeClr>
                </a:solidFill>
              </a:rPr>
              <a:t> </a:t>
            </a:r>
            <a:r>
              <a:rPr lang="en-US" altLang="zh-CN" sz="1600" dirty="0">
                <a:solidFill>
                  <a:schemeClr val="tx1">
                    <a:lumMod val="75000"/>
                    <a:lumOff val="25000"/>
                  </a:schemeClr>
                </a:solidFill>
              </a:rPr>
              <a:t>—— </a:t>
            </a:r>
            <a:r>
              <a:rPr lang="zh-CN" altLang="en-US" sz="1600" dirty="0">
                <a:solidFill>
                  <a:schemeClr val="tx1">
                    <a:lumMod val="75000"/>
                    <a:lumOff val="25000"/>
                  </a:schemeClr>
                </a:solidFill>
              </a:rPr>
              <a:t>类别名称</a:t>
            </a:r>
          </a:p>
        </p:txBody>
      </p:sp>
      <p:sp>
        <p:nvSpPr>
          <p:cNvPr id="7" name="文本框 6"/>
          <p:cNvSpPr txBox="1"/>
          <p:nvPr/>
        </p:nvSpPr>
        <p:spPr>
          <a:xfrm>
            <a:off x="921848" y="3860565"/>
            <a:ext cx="1840247" cy="553998"/>
          </a:xfrm>
          <a:prstGeom prst="rect">
            <a:avLst/>
          </a:prstGeom>
          <a:noFill/>
        </p:spPr>
        <p:txBody>
          <a:bodyPr wrap="none" lIns="0" tIns="0" rIns="0" bIns="0" rtlCol="0">
            <a:spAutoFit/>
          </a:bodyPr>
          <a:lstStyle/>
          <a:p>
            <a:r>
              <a:rPr lang="en-US" altLang="zh-CN" sz="3600" dirty="0">
                <a:solidFill>
                  <a:schemeClr val="accent2"/>
                </a:solidFill>
              </a:rPr>
              <a:t>120</a:t>
            </a:r>
            <a:r>
              <a:rPr lang="zh-CN" altLang="en-US" sz="1600" dirty="0">
                <a:solidFill>
                  <a:schemeClr val="accent2"/>
                </a:solidFill>
              </a:rPr>
              <a:t>万</a:t>
            </a:r>
            <a:r>
              <a:rPr lang="zh-CN" altLang="en-US" sz="1600" dirty="0">
                <a:solidFill>
                  <a:schemeClr val="tx1">
                    <a:lumMod val="75000"/>
                    <a:lumOff val="25000"/>
                  </a:schemeClr>
                </a:solidFill>
              </a:rPr>
              <a:t> </a:t>
            </a:r>
            <a:r>
              <a:rPr lang="en-US" altLang="zh-CN" sz="1600" dirty="0">
                <a:solidFill>
                  <a:schemeClr val="tx1">
                    <a:lumMod val="75000"/>
                    <a:lumOff val="25000"/>
                  </a:schemeClr>
                </a:solidFill>
              </a:rPr>
              <a:t>—— </a:t>
            </a:r>
            <a:r>
              <a:rPr lang="zh-CN" altLang="en-US" sz="1600" dirty="0">
                <a:solidFill>
                  <a:schemeClr val="tx1">
                    <a:lumMod val="75000"/>
                    <a:lumOff val="25000"/>
                  </a:schemeClr>
                </a:solidFill>
              </a:rPr>
              <a:t>类别名称</a:t>
            </a:r>
          </a:p>
        </p:txBody>
      </p:sp>
      <p:sp>
        <p:nvSpPr>
          <p:cNvPr id="8" name="文本框 7"/>
          <p:cNvSpPr txBox="1"/>
          <p:nvPr/>
        </p:nvSpPr>
        <p:spPr>
          <a:xfrm>
            <a:off x="4227496" y="3860565"/>
            <a:ext cx="1764907" cy="553998"/>
          </a:xfrm>
          <a:prstGeom prst="rect">
            <a:avLst/>
          </a:prstGeom>
          <a:noFill/>
        </p:spPr>
        <p:txBody>
          <a:bodyPr wrap="none" lIns="0" tIns="0" rIns="0" bIns="0" rtlCol="0">
            <a:spAutoFit/>
          </a:bodyPr>
          <a:lstStyle/>
          <a:p>
            <a:r>
              <a:rPr lang="en-US" altLang="zh-CN" sz="3600" dirty="0">
                <a:solidFill>
                  <a:schemeClr val="accent2"/>
                </a:solidFill>
              </a:rPr>
              <a:t>80</a:t>
            </a:r>
            <a:r>
              <a:rPr lang="zh-CN" altLang="en-US" sz="1600" dirty="0">
                <a:solidFill>
                  <a:schemeClr val="accent2"/>
                </a:solidFill>
              </a:rPr>
              <a:t>万</a:t>
            </a:r>
            <a:r>
              <a:rPr lang="zh-CN" altLang="en-US" sz="1600" dirty="0">
                <a:solidFill>
                  <a:schemeClr val="tx1">
                    <a:lumMod val="75000"/>
                    <a:lumOff val="25000"/>
                  </a:schemeClr>
                </a:solidFill>
              </a:rPr>
              <a:t> </a:t>
            </a:r>
            <a:r>
              <a:rPr lang="en-US" altLang="zh-CN" sz="1600" dirty="0">
                <a:solidFill>
                  <a:schemeClr val="tx1">
                    <a:lumMod val="75000"/>
                    <a:lumOff val="25000"/>
                  </a:schemeClr>
                </a:solidFill>
              </a:rPr>
              <a:t>—— </a:t>
            </a:r>
            <a:r>
              <a:rPr lang="zh-CN" altLang="en-US" sz="1600" dirty="0">
                <a:solidFill>
                  <a:schemeClr val="tx1">
                    <a:lumMod val="75000"/>
                    <a:lumOff val="25000"/>
                  </a:schemeClr>
                </a:solidFill>
              </a:rPr>
              <a:t>类别名称</a:t>
            </a:r>
          </a:p>
        </p:txBody>
      </p:sp>
      <p:sp>
        <p:nvSpPr>
          <p:cNvPr id="9" name="TextBox 11"/>
          <p:cNvSpPr txBox="1"/>
          <p:nvPr/>
        </p:nvSpPr>
        <p:spPr>
          <a:xfrm>
            <a:off x="921848" y="2629534"/>
            <a:ext cx="2834003" cy="692497"/>
          </a:xfrm>
          <a:prstGeom prst="rect">
            <a:avLst/>
          </a:prstGeom>
          <a:noFill/>
        </p:spPr>
        <p:txBody>
          <a:bodyPr wrap="square" lIns="0" tIns="0" rIns="0" bIns="0" rtlCol="0">
            <a:spAutoFit/>
          </a:bodyPr>
          <a:lstStyle>
            <a:defPPr>
              <a:defRPr lang="zh-CN"/>
            </a:defPPr>
            <a:lvl1pPr algn="just">
              <a:lnSpc>
                <a:spcPts val="1800"/>
              </a:lnSpc>
              <a:defRPr sz="1000">
                <a:solidFill>
                  <a:schemeClr val="tx1">
                    <a:lumMod val="65000"/>
                    <a:lumOff val="35000"/>
                  </a:schemeClr>
                </a:solidFill>
                <a:latin typeface="微软雅黑" pitchFamily="34" charset="-122"/>
                <a:ea typeface="微软雅黑" pitchFamily="34" charset="-122"/>
              </a:defRPr>
            </a:lvl1pPr>
          </a:lstStyle>
          <a:p>
            <a:pPr>
              <a:spcAft>
                <a:spcPts val="1000"/>
              </a:spcAft>
            </a:pPr>
            <a:r>
              <a:rPr lang="zh-CN" altLang="en-US" sz="1100" dirty="0">
                <a:latin typeface="+mn-lt"/>
                <a:ea typeface="+mn-ea"/>
                <a:cs typeface="+mn-ea"/>
                <a:sym typeface="+mn-lt"/>
              </a:rPr>
              <a:t>您的内容打在这里，或者通过复制您的文本后，在此框中选择粘贴，并选择只保留文字。您的内容打在这里，或者通过复制您的文本后。</a:t>
            </a:r>
          </a:p>
        </p:txBody>
      </p:sp>
      <p:sp>
        <p:nvSpPr>
          <p:cNvPr id="10" name="TextBox 11"/>
          <p:cNvSpPr txBox="1"/>
          <p:nvPr/>
        </p:nvSpPr>
        <p:spPr>
          <a:xfrm>
            <a:off x="4227496" y="2629534"/>
            <a:ext cx="2834003" cy="692497"/>
          </a:xfrm>
          <a:prstGeom prst="rect">
            <a:avLst/>
          </a:prstGeom>
          <a:noFill/>
        </p:spPr>
        <p:txBody>
          <a:bodyPr wrap="square" lIns="0" tIns="0" rIns="0" bIns="0" rtlCol="0">
            <a:spAutoFit/>
          </a:bodyPr>
          <a:lstStyle>
            <a:defPPr>
              <a:defRPr lang="zh-CN"/>
            </a:defPPr>
            <a:lvl1pPr algn="just">
              <a:lnSpc>
                <a:spcPts val="1800"/>
              </a:lnSpc>
              <a:defRPr sz="1000">
                <a:solidFill>
                  <a:schemeClr val="tx1">
                    <a:lumMod val="65000"/>
                    <a:lumOff val="35000"/>
                  </a:schemeClr>
                </a:solidFill>
                <a:latin typeface="微软雅黑" pitchFamily="34" charset="-122"/>
                <a:ea typeface="微软雅黑" pitchFamily="34" charset="-122"/>
              </a:defRPr>
            </a:lvl1pPr>
          </a:lstStyle>
          <a:p>
            <a:pPr>
              <a:spcAft>
                <a:spcPts val="1000"/>
              </a:spcAft>
            </a:pPr>
            <a:r>
              <a:rPr lang="zh-CN" altLang="en-US" sz="1100" dirty="0">
                <a:latin typeface="+mn-lt"/>
                <a:ea typeface="+mn-ea"/>
                <a:cs typeface="+mn-ea"/>
                <a:sym typeface="+mn-lt"/>
              </a:rPr>
              <a:t>您的内容打在这里，或者通过复制您的文本后，在此框中选择粘贴，并选择只保留文字。您的内容打在这里，或者通过复制您的文本后。</a:t>
            </a:r>
          </a:p>
        </p:txBody>
      </p:sp>
      <p:sp>
        <p:nvSpPr>
          <p:cNvPr id="11" name="TextBox 11"/>
          <p:cNvSpPr txBox="1"/>
          <p:nvPr/>
        </p:nvSpPr>
        <p:spPr>
          <a:xfrm>
            <a:off x="921848" y="4463758"/>
            <a:ext cx="2834003" cy="692497"/>
          </a:xfrm>
          <a:prstGeom prst="rect">
            <a:avLst/>
          </a:prstGeom>
          <a:noFill/>
        </p:spPr>
        <p:txBody>
          <a:bodyPr wrap="square" lIns="0" tIns="0" rIns="0" bIns="0" rtlCol="0">
            <a:spAutoFit/>
          </a:bodyPr>
          <a:lstStyle>
            <a:defPPr>
              <a:defRPr lang="zh-CN"/>
            </a:defPPr>
            <a:lvl1pPr algn="just">
              <a:lnSpc>
                <a:spcPts val="1800"/>
              </a:lnSpc>
              <a:defRPr sz="1000">
                <a:solidFill>
                  <a:schemeClr val="tx1">
                    <a:lumMod val="65000"/>
                    <a:lumOff val="35000"/>
                  </a:schemeClr>
                </a:solidFill>
                <a:latin typeface="微软雅黑" pitchFamily="34" charset="-122"/>
                <a:ea typeface="微软雅黑" pitchFamily="34" charset="-122"/>
              </a:defRPr>
            </a:lvl1pPr>
          </a:lstStyle>
          <a:p>
            <a:pPr>
              <a:spcAft>
                <a:spcPts val="1000"/>
              </a:spcAft>
            </a:pPr>
            <a:r>
              <a:rPr lang="zh-CN" altLang="en-US" sz="1100" dirty="0">
                <a:latin typeface="+mn-lt"/>
                <a:ea typeface="+mn-ea"/>
                <a:cs typeface="+mn-ea"/>
                <a:sym typeface="+mn-lt"/>
              </a:rPr>
              <a:t>您的内容打在这里，或者通过复制您的文本后，在此框中选择粘贴，并选择只保留文字。您的内容打在这里，或者通过复制您的文本后。</a:t>
            </a:r>
          </a:p>
        </p:txBody>
      </p:sp>
      <p:sp>
        <p:nvSpPr>
          <p:cNvPr id="12" name="TextBox 11"/>
          <p:cNvSpPr txBox="1"/>
          <p:nvPr/>
        </p:nvSpPr>
        <p:spPr>
          <a:xfrm>
            <a:off x="4227496" y="4463758"/>
            <a:ext cx="2834003" cy="692497"/>
          </a:xfrm>
          <a:prstGeom prst="rect">
            <a:avLst/>
          </a:prstGeom>
          <a:noFill/>
        </p:spPr>
        <p:txBody>
          <a:bodyPr wrap="square" lIns="0" tIns="0" rIns="0" bIns="0" rtlCol="0">
            <a:spAutoFit/>
          </a:bodyPr>
          <a:lstStyle>
            <a:defPPr>
              <a:defRPr lang="zh-CN"/>
            </a:defPPr>
            <a:lvl1pPr algn="just">
              <a:lnSpc>
                <a:spcPts val="1800"/>
              </a:lnSpc>
              <a:defRPr sz="1000">
                <a:solidFill>
                  <a:schemeClr val="tx1">
                    <a:lumMod val="65000"/>
                    <a:lumOff val="35000"/>
                  </a:schemeClr>
                </a:solidFill>
                <a:latin typeface="微软雅黑" pitchFamily="34" charset="-122"/>
                <a:ea typeface="微软雅黑" pitchFamily="34" charset="-122"/>
              </a:defRPr>
            </a:lvl1pPr>
          </a:lstStyle>
          <a:p>
            <a:pPr>
              <a:spcAft>
                <a:spcPts val="1000"/>
              </a:spcAft>
            </a:pPr>
            <a:r>
              <a:rPr lang="zh-CN" altLang="en-US" sz="1100" dirty="0">
                <a:latin typeface="+mn-lt"/>
                <a:ea typeface="+mn-ea"/>
                <a:cs typeface="+mn-ea"/>
                <a:sym typeface="+mn-lt"/>
              </a:rPr>
              <a:t>您的内容打在这里，或者通过复制您的文本后，在此框中选择粘贴，并选择只保留文字。您的内容打在这里，或者通过复制您的文本后。</a:t>
            </a:r>
          </a:p>
        </p:txBody>
      </p:sp>
      <p:sp>
        <p:nvSpPr>
          <p:cNvPr id="15" name="文本框 14">
            <a:extLst>
              <a:ext uri="{FF2B5EF4-FFF2-40B4-BE49-F238E27FC236}">
                <a16:creationId xmlns="" xmlns:a16="http://schemas.microsoft.com/office/drawing/2014/main" id="{2111D5E7-CC52-4AC0-90BC-6E7A85C501C4}"/>
              </a:ext>
            </a:extLst>
          </p:cNvPr>
          <p:cNvSpPr txBox="1"/>
          <p:nvPr/>
        </p:nvSpPr>
        <p:spPr>
          <a:xfrm>
            <a:off x="419285" y="366875"/>
            <a:ext cx="923740"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bg1"/>
                </a:solidFill>
                <a:latin typeface="Century Gothic" panose="020B0502020202020204" pitchFamily="34" charset="0"/>
              </a:rPr>
              <a:t>05</a:t>
            </a:r>
            <a:endParaRPr lang="zh-CN" altLang="en-US" sz="4000" dirty="0">
              <a:solidFill>
                <a:schemeClr val="bg1"/>
              </a:solidFill>
              <a:latin typeface="Century Gothic" panose="020B0502020202020204" pitchFamily="34" charset="0"/>
            </a:endParaRPr>
          </a:p>
        </p:txBody>
      </p:sp>
      <p:grpSp>
        <p:nvGrpSpPr>
          <p:cNvPr id="16" name="组合 15">
            <a:extLst>
              <a:ext uri="{FF2B5EF4-FFF2-40B4-BE49-F238E27FC236}">
                <a16:creationId xmlns="" xmlns:a16="http://schemas.microsoft.com/office/drawing/2014/main" id="{89057EEF-BE97-4C50-8085-8DAF6DA26FF3}"/>
              </a:ext>
            </a:extLst>
          </p:cNvPr>
          <p:cNvGrpSpPr/>
          <p:nvPr/>
        </p:nvGrpSpPr>
        <p:grpSpPr>
          <a:xfrm>
            <a:off x="1473289" y="371367"/>
            <a:ext cx="4260761" cy="804130"/>
            <a:chOff x="7318011" y="1456480"/>
            <a:chExt cx="4260761" cy="804130"/>
          </a:xfrm>
        </p:grpSpPr>
        <p:sp>
          <p:nvSpPr>
            <p:cNvPr id="17" name="文本框 16">
              <a:extLst>
                <a:ext uri="{FF2B5EF4-FFF2-40B4-BE49-F238E27FC236}">
                  <a16:creationId xmlns="" xmlns:a16="http://schemas.microsoft.com/office/drawing/2014/main" id="{EAA68A7A-82B7-441B-9DE8-EFC94FB005ED}"/>
                </a:ext>
              </a:extLst>
            </p:cNvPr>
            <p:cNvSpPr txBox="1"/>
            <p:nvPr/>
          </p:nvSpPr>
          <p:spPr>
            <a:xfrm>
              <a:off x="7318011" y="145648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tx1">
                      <a:lumMod val="85000"/>
                      <a:lumOff val="15000"/>
                    </a:schemeClr>
                  </a:solidFill>
                </a:rPr>
                <a:t>资本融资</a:t>
              </a:r>
            </a:p>
          </p:txBody>
        </p:sp>
        <p:sp>
          <p:nvSpPr>
            <p:cNvPr id="18" name="文本框 17">
              <a:extLst>
                <a:ext uri="{FF2B5EF4-FFF2-40B4-BE49-F238E27FC236}">
                  <a16:creationId xmlns="" xmlns:a16="http://schemas.microsoft.com/office/drawing/2014/main" id="{773544E7-D251-4A58-8996-5D26B83464D8}"/>
                </a:ext>
              </a:extLst>
            </p:cNvPr>
            <p:cNvSpPr txBox="1"/>
            <p:nvPr/>
          </p:nvSpPr>
          <p:spPr>
            <a:xfrm>
              <a:off x="7318011" y="1984059"/>
              <a:ext cx="4260761"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Century Gothic" panose="020B0502020202020204" pitchFamily="34" charset="0"/>
                  <a:ea typeface="+mj-ea"/>
                </a:rPr>
                <a:t>The user can demonstrate on a projector or computer</a:t>
              </a:r>
            </a:p>
          </p:txBody>
        </p:sp>
      </p:grpSp>
    </p:spTree>
    <p:extLst>
      <p:ext uri="{BB962C8B-B14F-4D97-AF65-F5344CB8AC3E}">
        <p14:creationId xmlns:p14="http://schemas.microsoft.com/office/powerpoint/2010/main" val="4216689395"/>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1"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3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2" dur="300" fill="hold"/>
                                        <p:tgtEl>
                                          <p:spTgt spid="9"/>
                                        </p:tgtEl>
                                        <p:attrNameLst>
                                          <p:attrName>ppt_y</p:attrName>
                                        </p:attrNameLst>
                                      </p:cBhvr>
                                      <p:tavLst>
                                        <p:tav tm="0">
                                          <p:val>
                                            <p:strVal val="#ppt_y"/>
                                          </p:val>
                                        </p:tav>
                                        <p:tav tm="100000">
                                          <p:val>
                                            <p:strVal val="#ppt_y"/>
                                          </p:val>
                                        </p:tav>
                                      </p:tavLst>
                                    </p:anim>
                                    <p:anim calcmode="lin" valueType="num">
                                      <p:cBhvr>
                                        <p:cTn id="13" dur="3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4" dur="3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5" dur="300" tmFilter="0,0; .5, 1; 1, 1"/>
                                        <p:tgtEl>
                                          <p:spTgt spid="9"/>
                                        </p:tgtEl>
                                      </p:cBhvr>
                                    </p:animEffect>
                                  </p:childTnLst>
                                </p:cTn>
                              </p:par>
                            </p:childTnLst>
                          </p:cTn>
                        </p:par>
                        <p:par>
                          <p:cTn id="16" fill="hold">
                            <p:stCondLst>
                              <p:cond delay="8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4"/>
                                        </p:tgtEl>
                                        <p:attrNameLst>
                                          <p:attrName>ppt_y</p:attrName>
                                        </p:attrNameLst>
                                      </p:cBhvr>
                                      <p:tavLst>
                                        <p:tav tm="0">
                                          <p:val>
                                            <p:strVal val="#ppt_y"/>
                                          </p:val>
                                        </p:tav>
                                        <p:tav tm="100000">
                                          <p:val>
                                            <p:strVal val="#ppt_y"/>
                                          </p:val>
                                        </p:tav>
                                      </p:tavLst>
                                    </p:anim>
                                    <p:anim calcmode="lin" valueType="num">
                                      <p:cBhvr>
                                        <p:cTn id="21"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4"/>
                                        </p:tgtEl>
                                      </p:cBhvr>
                                    </p:animEffect>
                                  </p:childTnLst>
                                </p:cTn>
                              </p:par>
                              <p:par>
                                <p:cTn id="24" presetID="34" presetClass="emph" presetSubtype="0" fill="hold" grpId="1" nodeType="withEffect">
                                  <p:stCondLst>
                                    <p:cond delay="0"/>
                                  </p:stCondLst>
                                  <p:iterate type="lt">
                                    <p:tmPct val="10000"/>
                                  </p:iterate>
                                  <p:childTnLst>
                                    <p:animMotion origin="layout" path="M -2.70833E-6 -1.85185E-6 L 0.00013 -0.07407 " pathEditMode="relative" rAng="0" ptsTypes="AA">
                                      <p:cBhvr>
                                        <p:cTn id="25" dur="250" accel="50000" decel="50000" autoRev="1" fill="hold">
                                          <p:stCondLst>
                                            <p:cond delay="0"/>
                                          </p:stCondLst>
                                        </p:cTn>
                                        <p:tgtEl>
                                          <p:spTgt spid="4"/>
                                        </p:tgtEl>
                                        <p:attrNameLst>
                                          <p:attrName>ppt_x</p:attrName>
                                          <p:attrName>ppt_y</p:attrName>
                                        </p:attrNameLst>
                                      </p:cBhvr>
                                      <p:rCtr x="0" y="-3704"/>
                                    </p:animMotion>
                                    <p:animRot by="1500000">
                                      <p:cBhvr>
                                        <p:cTn id="26" dur="125" fill="hold">
                                          <p:stCondLst>
                                            <p:cond delay="0"/>
                                          </p:stCondLst>
                                        </p:cTn>
                                        <p:tgtEl>
                                          <p:spTgt spid="4"/>
                                        </p:tgtEl>
                                        <p:attrNameLst>
                                          <p:attrName>r</p:attrName>
                                        </p:attrNameLst>
                                      </p:cBhvr>
                                    </p:animRot>
                                    <p:animRot by="-1500000">
                                      <p:cBhvr>
                                        <p:cTn id="27" dur="125" fill="hold">
                                          <p:stCondLst>
                                            <p:cond delay="125"/>
                                          </p:stCondLst>
                                        </p:cTn>
                                        <p:tgtEl>
                                          <p:spTgt spid="4"/>
                                        </p:tgtEl>
                                        <p:attrNameLst>
                                          <p:attrName>r</p:attrName>
                                        </p:attrNameLst>
                                      </p:cBhvr>
                                    </p:animRot>
                                    <p:animRot by="-1500000">
                                      <p:cBhvr>
                                        <p:cTn id="28" dur="125" fill="hold">
                                          <p:stCondLst>
                                            <p:cond delay="250"/>
                                          </p:stCondLst>
                                        </p:cTn>
                                        <p:tgtEl>
                                          <p:spTgt spid="4"/>
                                        </p:tgtEl>
                                        <p:attrNameLst>
                                          <p:attrName>r</p:attrName>
                                        </p:attrNameLst>
                                      </p:cBhvr>
                                    </p:animRot>
                                    <p:animRot by="1500000">
                                      <p:cBhvr>
                                        <p:cTn id="29" dur="125" fill="hold">
                                          <p:stCondLst>
                                            <p:cond delay="375"/>
                                          </p:stCondLst>
                                        </p:cTn>
                                        <p:tgtEl>
                                          <p:spTgt spid="4"/>
                                        </p:tgtEl>
                                        <p:attrNameLst>
                                          <p:attrName>r</p:attrName>
                                        </p:attrNameLst>
                                      </p:cBhvr>
                                    </p:animRot>
                                  </p:childTnLst>
                                </p:cTn>
                              </p:par>
                            </p:childTnLst>
                          </p:cTn>
                        </p:par>
                        <p:par>
                          <p:cTn id="30" fill="hold">
                            <p:stCondLst>
                              <p:cond delay="1750"/>
                            </p:stCondLst>
                            <p:childTnLst>
                              <p:par>
                                <p:cTn id="31" presetID="41"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3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4" dur="300" fill="hold"/>
                                        <p:tgtEl>
                                          <p:spTgt spid="10"/>
                                        </p:tgtEl>
                                        <p:attrNameLst>
                                          <p:attrName>ppt_y</p:attrName>
                                        </p:attrNameLst>
                                      </p:cBhvr>
                                      <p:tavLst>
                                        <p:tav tm="0">
                                          <p:val>
                                            <p:strVal val="#ppt_y"/>
                                          </p:val>
                                        </p:tav>
                                        <p:tav tm="100000">
                                          <p:val>
                                            <p:strVal val="#ppt_y"/>
                                          </p:val>
                                        </p:tav>
                                      </p:tavLst>
                                    </p:anim>
                                    <p:anim calcmode="lin" valueType="num">
                                      <p:cBhvr>
                                        <p:cTn id="35" dur="3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6" dur="3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7" dur="300" tmFilter="0,0; .5, 1; 1, 1"/>
                                        <p:tgtEl>
                                          <p:spTgt spid="10"/>
                                        </p:tgtEl>
                                      </p:cBhvr>
                                    </p:animEffect>
                                  </p:childTnLst>
                                </p:cTn>
                              </p:par>
                            </p:childTnLst>
                          </p:cTn>
                        </p:par>
                        <p:par>
                          <p:cTn id="38" fill="hold">
                            <p:stCondLst>
                              <p:cond delay="205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6"/>
                                        </p:tgtEl>
                                        <p:attrNameLst>
                                          <p:attrName>style.visibility</p:attrName>
                                        </p:attrNameLst>
                                      </p:cBhvr>
                                      <p:to>
                                        <p:strVal val="visible"/>
                                      </p:to>
                                    </p:set>
                                    <p:anim calcmode="lin" valueType="num">
                                      <p:cBhvr>
                                        <p:cTn id="4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6"/>
                                        </p:tgtEl>
                                        <p:attrNameLst>
                                          <p:attrName>ppt_y</p:attrName>
                                        </p:attrNameLst>
                                      </p:cBhvr>
                                      <p:tavLst>
                                        <p:tav tm="0">
                                          <p:val>
                                            <p:strVal val="#ppt_y"/>
                                          </p:val>
                                        </p:tav>
                                        <p:tav tm="100000">
                                          <p:val>
                                            <p:strVal val="#ppt_y"/>
                                          </p:val>
                                        </p:tav>
                                      </p:tavLst>
                                    </p:anim>
                                    <p:anim calcmode="lin" valueType="num">
                                      <p:cBhvr>
                                        <p:cTn id="4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6"/>
                                        </p:tgtEl>
                                      </p:cBhvr>
                                    </p:animEffect>
                                  </p:childTnLst>
                                </p:cTn>
                              </p:par>
                              <p:par>
                                <p:cTn id="46" presetID="34" presetClass="emph" presetSubtype="0" fill="hold" grpId="1" nodeType="withEffect">
                                  <p:stCondLst>
                                    <p:cond delay="0"/>
                                  </p:stCondLst>
                                  <p:iterate type="lt">
                                    <p:tmPct val="10000"/>
                                  </p:iterate>
                                  <p:childTnLst>
                                    <p:animMotion origin="layout" path="M -2.70833E-6 -1.85185E-6 L 0.00013 -0.07407 " pathEditMode="relative" rAng="0" ptsTypes="AA">
                                      <p:cBhvr>
                                        <p:cTn id="47" dur="250" accel="50000" decel="50000" autoRev="1" fill="hold">
                                          <p:stCondLst>
                                            <p:cond delay="0"/>
                                          </p:stCondLst>
                                        </p:cTn>
                                        <p:tgtEl>
                                          <p:spTgt spid="6"/>
                                        </p:tgtEl>
                                        <p:attrNameLst>
                                          <p:attrName>ppt_x</p:attrName>
                                          <p:attrName>ppt_y</p:attrName>
                                        </p:attrNameLst>
                                      </p:cBhvr>
                                      <p:rCtr x="0" y="-3704"/>
                                    </p:animMotion>
                                    <p:animRot by="1500000">
                                      <p:cBhvr>
                                        <p:cTn id="48" dur="125" fill="hold">
                                          <p:stCondLst>
                                            <p:cond delay="0"/>
                                          </p:stCondLst>
                                        </p:cTn>
                                        <p:tgtEl>
                                          <p:spTgt spid="6"/>
                                        </p:tgtEl>
                                        <p:attrNameLst>
                                          <p:attrName>r</p:attrName>
                                        </p:attrNameLst>
                                      </p:cBhvr>
                                    </p:animRot>
                                    <p:animRot by="-1500000">
                                      <p:cBhvr>
                                        <p:cTn id="49" dur="125" fill="hold">
                                          <p:stCondLst>
                                            <p:cond delay="125"/>
                                          </p:stCondLst>
                                        </p:cTn>
                                        <p:tgtEl>
                                          <p:spTgt spid="6"/>
                                        </p:tgtEl>
                                        <p:attrNameLst>
                                          <p:attrName>r</p:attrName>
                                        </p:attrNameLst>
                                      </p:cBhvr>
                                    </p:animRot>
                                    <p:animRot by="-1500000">
                                      <p:cBhvr>
                                        <p:cTn id="50" dur="125" fill="hold">
                                          <p:stCondLst>
                                            <p:cond delay="250"/>
                                          </p:stCondLst>
                                        </p:cTn>
                                        <p:tgtEl>
                                          <p:spTgt spid="6"/>
                                        </p:tgtEl>
                                        <p:attrNameLst>
                                          <p:attrName>r</p:attrName>
                                        </p:attrNameLst>
                                      </p:cBhvr>
                                    </p:animRot>
                                    <p:animRot by="1500000">
                                      <p:cBhvr>
                                        <p:cTn id="51" dur="125" fill="hold">
                                          <p:stCondLst>
                                            <p:cond delay="375"/>
                                          </p:stCondLst>
                                        </p:cTn>
                                        <p:tgtEl>
                                          <p:spTgt spid="6"/>
                                        </p:tgtEl>
                                        <p:attrNameLst>
                                          <p:attrName>r</p:attrName>
                                        </p:attrNameLst>
                                      </p:cBhvr>
                                    </p:animRot>
                                  </p:childTnLst>
                                </p:cTn>
                              </p:par>
                            </p:childTnLst>
                          </p:cTn>
                        </p:par>
                        <p:par>
                          <p:cTn id="52" fill="hold">
                            <p:stCondLst>
                              <p:cond delay="3000"/>
                            </p:stCondLst>
                            <p:childTnLst>
                              <p:par>
                                <p:cTn id="53" presetID="41" presetClass="entr" presetSubtype="0"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3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6" dur="300" fill="hold"/>
                                        <p:tgtEl>
                                          <p:spTgt spid="11"/>
                                        </p:tgtEl>
                                        <p:attrNameLst>
                                          <p:attrName>ppt_y</p:attrName>
                                        </p:attrNameLst>
                                      </p:cBhvr>
                                      <p:tavLst>
                                        <p:tav tm="0">
                                          <p:val>
                                            <p:strVal val="#ppt_y"/>
                                          </p:val>
                                        </p:tav>
                                        <p:tav tm="100000">
                                          <p:val>
                                            <p:strVal val="#ppt_y"/>
                                          </p:val>
                                        </p:tav>
                                      </p:tavLst>
                                    </p:anim>
                                    <p:anim calcmode="lin" valueType="num">
                                      <p:cBhvr>
                                        <p:cTn id="57" dur="3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8" dur="3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59" dur="300" tmFilter="0,0; .5, 1; 1, 1"/>
                                        <p:tgtEl>
                                          <p:spTgt spid="11"/>
                                        </p:tgtEl>
                                      </p:cBhvr>
                                    </p:animEffect>
                                  </p:childTnLst>
                                </p:cTn>
                              </p:par>
                            </p:childTnLst>
                          </p:cTn>
                        </p:par>
                        <p:par>
                          <p:cTn id="60" fill="hold">
                            <p:stCondLst>
                              <p:cond delay="3300"/>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7"/>
                                        </p:tgtEl>
                                        <p:attrNameLst>
                                          <p:attrName>style.visibility</p:attrName>
                                        </p:attrNameLst>
                                      </p:cBhvr>
                                      <p:to>
                                        <p:strVal val="visible"/>
                                      </p:to>
                                    </p:set>
                                    <p:anim calcmode="lin" valueType="num">
                                      <p:cBhvr>
                                        <p:cTn id="6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7"/>
                                        </p:tgtEl>
                                        <p:attrNameLst>
                                          <p:attrName>ppt_y</p:attrName>
                                        </p:attrNameLst>
                                      </p:cBhvr>
                                      <p:tavLst>
                                        <p:tav tm="0">
                                          <p:val>
                                            <p:strVal val="#ppt_y"/>
                                          </p:val>
                                        </p:tav>
                                        <p:tav tm="100000">
                                          <p:val>
                                            <p:strVal val="#ppt_y"/>
                                          </p:val>
                                        </p:tav>
                                      </p:tavLst>
                                    </p:anim>
                                    <p:anim calcmode="lin" valueType="num">
                                      <p:cBhvr>
                                        <p:cTn id="6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7"/>
                                        </p:tgtEl>
                                      </p:cBhvr>
                                    </p:animEffect>
                                  </p:childTnLst>
                                </p:cTn>
                              </p:par>
                              <p:par>
                                <p:cTn id="68" presetID="34" presetClass="emph" presetSubtype="0" fill="hold" grpId="1" nodeType="withEffect">
                                  <p:stCondLst>
                                    <p:cond delay="0"/>
                                  </p:stCondLst>
                                  <p:iterate type="lt">
                                    <p:tmPct val="10000"/>
                                  </p:iterate>
                                  <p:childTnLst>
                                    <p:animMotion origin="layout" path="M -2.70833E-6 -1.85185E-6 L 0.00013 -0.07407 " pathEditMode="relative" rAng="0" ptsTypes="AA">
                                      <p:cBhvr>
                                        <p:cTn id="69" dur="250" accel="50000" decel="50000" autoRev="1" fill="hold">
                                          <p:stCondLst>
                                            <p:cond delay="0"/>
                                          </p:stCondLst>
                                        </p:cTn>
                                        <p:tgtEl>
                                          <p:spTgt spid="7"/>
                                        </p:tgtEl>
                                        <p:attrNameLst>
                                          <p:attrName>ppt_x</p:attrName>
                                          <p:attrName>ppt_y</p:attrName>
                                        </p:attrNameLst>
                                      </p:cBhvr>
                                      <p:rCtr x="0" y="-3704"/>
                                    </p:animMotion>
                                    <p:animRot by="1500000">
                                      <p:cBhvr>
                                        <p:cTn id="70" dur="125" fill="hold">
                                          <p:stCondLst>
                                            <p:cond delay="0"/>
                                          </p:stCondLst>
                                        </p:cTn>
                                        <p:tgtEl>
                                          <p:spTgt spid="7"/>
                                        </p:tgtEl>
                                        <p:attrNameLst>
                                          <p:attrName>r</p:attrName>
                                        </p:attrNameLst>
                                      </p:cBhvr>
                                    </p:animRot>
                                    <p:animRot by="-1500000">
                                      <p:cBhvr>
                                        <p:cTn id="71" dur="125" fill="hold">
                                          <p:stCondLst>
                                            <p:cond delay="125"/>
                                          </p:stCondLst>
                                        </p:cTn>
                                        <p:tgtEl>
                                          <p:spTgt spid="7"/>
                                        </p:tgtEl>
                                        <p:attrNameLst>
                                          <p:attrName>r</p:attrName>
                                        </p:attrNameLst>
                                      </p:cBhvr>
                                    </p:animRot>
                                    <p:animRot by="-1500000">
                                      <p:cBhvr>
                                        <p:cTn id="72" dur="125" fill="hold">
                                          <p:stCondLst>
                                            <p:cond delay="250"/>
                                          </p:stCondLst>
                                        </p:cTn>
                                        <p:tgtEl>
                                          <p:spTgt spid="7"/>
                                        </p:tgtEl>
                                        <p:attrNameLst>
                                          <p:attrName>r</p:attrName>
                                        </p:attrNameLst>
                                      </p:cBhvr>
                                    </p:animRot>
                                    <p:animRot by="1500000">
                                      <p:cBhvr>
                                        <p:cTn id="73" dur="125" fill="hold">
                                          <p:stCondLst>
                                            <p:cond delay="375"/>
                                          </p:stCondLst>
                                        </p:cTn>
                                        <p:tgtEl>
                                          <p:spTgt spid="7"/>
                                        </p:tgtEl>
                                        <p:attrNameLst>
                                          <p:attrName>r</p:attrName>
                                        </p:attrNameLst>
                                      </p:cBhvr>
                                    </p:animRot>
                                  </p:childTnLst>
                                </p:cTn>
                              </p:par>
                            </p:childTnLst>
                          </p:cTn>
                        </p:par>
                        <p:par>
                          <p:cTn id="74" fill="hold">
                            <p:stCondLst>
                              <p:cond delay="4250"/>
                            </p:stCondLst>
                            <p:childTnLst>
                              <p:par>
                                <p:cTn id="75" presetID="41" presetClass="entr" presetSubtype="0" fill="hold" grpId="0" nodeType="afterEffect">
                                  <p:stCondLst>
                                    <p:cond delay="0"/>
                                  </p:stCondLst>
                                  <p:childTnLst>
                                    <p:set>
                                      <p:cBhvr>
                                        <p:cTn id="76" dur="1" fill="hold">
                                          <p:stCondLst>
                                            <p:cond delay="0"/>
                                          </p:stCondLst>
                                        </p:cTn>
                                        <p:tgtEl>
                                          <p:spTgt spid="12"/>
                                        </p:tgtEl>
                                        <p:attrNameLst>
                                          <p:attrName>style.visibility</p:attrName>
                                        </p:attrNameLst>
                                      </p:cBhvr>
                                      <p:to>
                                        <p:strVal val="visible"/>
                                      </p:to>
                                    </p:set>
                                    <p:anim calcmode="lin" valueType="num">
                                      <p:cBhvr>
                                        <p:cTn id="77" dur="3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78" dur="300" fill="hold"/>
                                        <p:tgtEl>
                                          <p:spTgt spid="12"/>
                                        </p:tgtEl>
                                        <p:attrNameLst>
                                          <p:attrName>ppt_y</p:attrName>
                                        </p:attrNameLst>
                                      </p:cBhvr>
                                      <p:tavLst>
                                        <p:tav tm="0">
                                          <p:val>
                                            <p:strVal val="#ppt_y"/>
                                          </p:val>
                                        </p:tav>
                                        <p:tav tm="100000">
                                          <p:val>
                                            <p:strVal val="#ppt_y"/>
                                          </p:val>
                                        </p:tav>
                                      </p:tavLst>
                                    </p:anim>
                                    <p:anim calcmode="lin" valueType="num">
                                      <p:cBhvr>
                                        <p:cTn id="79" dur="3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80" dur="3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81" dur="300" tmFilter="0,0; .5, 1; 1, 1"/>
                                        <p:tgtEl>
                                          <p:spTgt spid="12"/>
                                        </p:tgtEl>
                                      </p:cBhvr>
                                    </p:animEffect>
                                  </p:childTnLst>
                                </p:cTn>
                              </p:par>
                            </p:childTnLst>
                          </p:cTn>
                        </p:par>
                        <p:par>
                          <p:cTn id="82" fill="hold">
                            <p:stCondLst>
                              <p:cond delay="4550"/>
                            </p:stCondLst>
                            <p:childTnLst>
                              <p:par>
                                <p:cTn id="83" presetID="41" presetClass="entr" presetSubtype="0" fill="hold" grpId="0" nodeType="afterEffect">
                                  <p:stCondLst>
                                    <p:cond delay="0"/>
                                  </p:stCondLst>
                                  <p:iterate type="lt">
                                    <p:tmPct val="10000"/>
                                  </p:iterate>
                                  <p:childTnLst>
                                    <p:set>
                                      <p:cBhvr>
                                        <p:cTn id="84" dur="1" fill="hold">
                                          <p:stCondLst>
                                            <p:cond delay="0"/>
                                          </p:stCondLst>
                                        </p:cTn>
                                        <p:tgtEl>
                                          <p:spTgt spid="8"/>
                                        </p:tgtEl>
                                        <p:attrNameLst>
                                          <p:attrName>style.visibility</p:attrName>
                                        </p:attrNameLst>
                                      </p:cBhvr>
                                      <p:to>
                                        <p:strVal val="visible"/>
                                      </p:to>
                                    </p:set>
                                    <p:anim calcmode="lin" valueType="num">
                                      <p:cBhvr>
                                        <p:cTn id="85"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8"/>
                                        </p:tgtEl>
                                        <p:attrNameLst>
                                          <p:attrName>ppt_y</p:attrName>
                                        </p:attrNameLst>
                                      </p:cBhvr>
                                      <p:tavLst>
                                        <p:tav tm="0">
                                          <p:val>
                                            <p:strVal val="#ppt_y"/>
                                          </p:val>
                                        </p:tav>
                                        <p:tav tm="100000">
                                          <p:val>
                                            <p:strVal val="#ppt_y"/>
                                          </p:val>
                                        </p:tav>
                                      </p:tavLst>
                                    </p:anim>
                                    <p:anim calcmode="lin" valueType="num">
                                      <p:cBhvr>
                                        <p:cTn id="87"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8"/>
                                        </p:tgtEl>
                                      </p:cBhvr>
                                    </p:animEffect>
                                  </p:childTnLst>
                                </p:cTn>
                              </p:par>
                              <p:par>
                                <p:cTn id="90" presetID="34" presetClass="emph" presetSubtype="0" fill="hold" grpId="1" nodeType="withEffect">
                                  <p:stCondLst>
                                    <p:cond delay="0"/>
                                  </p:stCondLst>
                                  <p:iterate type="lt">
                                    <p:tmPct val="10000"/>
                                  </p:iterate>
                                  <p:childTnLst>
                                    <p:animMotion origin="layout" path="M -2.70833E-6 -1.85185E-6 L 0.00013 -0.07407 " pathEditMode="relative" rAng="0" ptsTypes="AA">
                                      <p:cBhvr>
                                        <p:cTn id="91" dur="250" accel="50000" decel="50000" autoRev="1" fill="hold">
                                          <p:stCondLst>
                                            <p:cond delay="0"/>
                                          </p:stCondLst>
                                        </p:cTn>
                                        <p:tgtEl>
                                          <p:spTgt spid="8"/>
                                        </p:tgtEl>
                                        <p:attrNameLst>
                                          <p:attrName>ppt_x</p:attrName>
                                          <p:attrName>ppt_y</p:attrName>
                                        </p:attrNameLst>
                                      </p:cBhvr>
                                      <p:rCtr x="0" y="-3704"/>
                                    </p:animMotion>
                                    <p:animRot by="1500000">
                                      <p:cBhvr>
                                        <p:cTn id="92" dur="125" fill="hold">
                                          <p:stCondLst>
                                            <p:cond delay="0"/>
                                          </p:stCondLst>
                                        </p:cTn>
                                        <p:tgtEl>
                                          <p:spTgt spid="8"/>
                                        </p:tgtEl>
                                        <p:attrNameLst>
                                          <p:attrName>r</p:attrName>
                                        </p:attrNameLst>
                                      </p:cBhvr>
                                    </p:animRot>
                                    <p:animRot by="-1500000">
                                      <p:cBhvr>
                                        <p:cTn id="93" dur="125" fill="hold">
                                          <p:stCondLst>
                                            <p:cond delay="125"/>
                                          </p:stCondLst>
                                        </p:cTn>
                                        <p:tgtEl>
                                          <p:spTgt spid="8"/>
                                        </p:tgtEl>
                                        <p:attrNameLst>
                                          <p:attrName>r</p:attrName>
                                        </p:attrNameLst>
                                      </p:cBhvr>
                                    </p:animRot>
                                    <p:animRot by="-1500000">
                                      <p:cBhvr>
                                        <p:cTn id="94" dur="125" fill="hold">
                                          <p:stCondLst>
                                            <p:cond delay="250"/>
                                          </p:stCondLst>
                                        </p:cTn>
                                        <p:tgtEl>
                                          <p:spTgt spid="8"/>
                                        </p:tgtEl>
                                        <p:attrNameLst>
                                          <p:attrName>r</p:attrName>
                                        </p:attrNameLst>
                                      </p:cBhvr>
                                    </p:animRot>
                                    <p:animRot by="1500000">
                                      <p:cBhvr>
                                        <p:cTn id="95" dur="125" fill="hold">
                                          <p:stCondLst>
                                            <p:cond delay="375"/>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4" grpId="0"/>
      <p:bldP spid="4" grpId="1"/>
      <p:bldP spid="6" grpId="0"/>
      <p:bldP spid="6" grpId="1"/>
      <p:bldP spid="7" grpId="0"/>
      <p:bldP spid="7" grpId="1"/>
      <p:bldP spid="8" grpId="0"/>
      <p:bldP spid="8" grpId="1"/>
      <p:bldP spid="9" grpId="0"/>
      <p:bldP spid="10" grpId="0"/>
      <p:bldP spid="11" grpId="0"/>
      <p:bldP spid="1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1"/>
          <p:cNvSpPr txBox="1"/>
          <p:nvPr/>
        </p:nvSpPr>
        <p:spPr>
          <a:xfrm>
            <a:off x="1018702" y="3129849"/>
            <a:ext cx="4464684" cy="2323713"/>
          </a:xfrm>
          <a:prstGeom prst="rect">
            <a:avLst/>
          </a:prstGeom>
          <a:noFill/>
        </p:spPr>
        <p:txBody>
          <a:bodyPr wrap="none" rtlCol="0">
            <a:spAutoFit/>
          </a:bodyPr>
          <a:lstStyle>
            <a:defPPr>
              <a:defRPr lang="zh-CN"/>
            </a:defPPr>
            <a:lvl1pPr algn="just">
              <a:lnSpc>
                <a:spcPts val="1800"/>
              </a:lnSpc>
              <a:defRPr sz="1000">
                <a:solidFill>
                  <a:schemeClr val="tx1">
                    <a:lumMod val="65000"/>
                    <a:lumOff val="35000"/>
                  </a:schemeClr>
                </a:solidFill>
                <a:latin typeface="微软雅黑" pitchFamily="34" charset="-122"/>
                <a:ea typeface="微软雅黑" pitchFamily="34" charset="-122"/>
              </a:defRPr>
            </a:lvl1pPr>
          </a:lstStyle>
          <a:p>
            <a:pPr marL="285750" indent="-285750" algn="l">
              <a:lnSpc>
                <a:spcPct val="150000"/>
              </a:lnSpc>
              <a:spcAft>
                <a:spcPts val="1000"/>
              </a:spcAft>
              <a:buClr>
                <a:schemeClr val="bg2">
                  <a:lumMod val="50000"/>
                </a:schemeClr>
              </a:buClr>
              <a:buFont typeface="DINCond-Bold" pitchFamily="50" charset="0"/>
              <a:buChar char="»"/>
            </a:pPr>
            <a:r>
              <a:rPr lang="zh-CN" altLang="en-US" sz="2000" dirty="0">
                <a:solidFill>
                  <a:schemeClr val="tx1">
                    <a:lumMod val="85000"/>
                    <a:lumOff val="15000"/>
                  </a:schemeClr>
                </a:solidFill>
                <a:latin typeface="+mn-lt"/>
                <a:ea typeface="+mn-ea"/>
                <a:cs typeface="+mn-ea"/>
                <a:sym typeface="+mn-lt"/>
              </a:rPr>
              <a:t>融资轮次：</a:t>
            </a:r>
            <a:r>
              <a:rPr lang="en-US" altLang="zh-CN" sz="2000" dirty="0">
                <a:solidFill>
                  <a:schemeClr val="tx1">
                    <a:lumMod val="85000"/>
                    <a:lumOff val="15000"/>
                  </a:schemeClr>
                </a:solidFill>
                <a:latin typeface="+mn-lt"/>
                <a:ea typeface="+mn-ea"/>
                <a:cs typeface="+mn-ea"/>
                <a:sym typeface="+mn-lt"/>
              </a:rPr>
              <a:t>2</a:t>
            </a:r>
            <a:r>
              <a:rPr lang="zh-CN" altLang="en-US" sz="2000" dirty="0">
                <a:solidFill>
                  <a:schemeClr val="tx1">
                    <a:lumMod val="85000"/>
                    <a:lumOff val="15000"/>
                  </a:schemeClr>
                </a:solidFill>
                <a:latin typeface="+mn-lt"/>
                <a:ea typeface="+mn-ea"/>
                <a:cs typeface="+mn-ea"/>
                <a:sym typeface="+mn-lt"/>
              </a:rPr>
              <a:t>轮</a:t>
            </a:r>
            <a:endParaRPr lang="en-US" altLang="zh-CN" sz="2000" dirty="0">
              <a:solidFill>
                <a:schemeClr val="tx1">
                  <a:lumMod val="85000"/>
                  <a:lumOff val="15000"/>
                </a:schemeClr>
              </a:solidFill>
              <a:latin typeface="+mn-lt"/>
              <a:ea typeface="+mn-ea"/>
              <a:cs typeface="+mn-ea"/>
              <a:sym typeface="+mn-lt"/>
            </a:endParaRPr>
          </a:p>
          <a:p>
            <a:pPr marL="285750" indent="-285750" algn="l">
              <a:lnSpc>
                <a:spcPct val="150000"/>
              </a:lnSpc>
              <a:spcAft>
                <a:spcPts val="1000"/>
              </a:spcAft>
              <a:buClr>
                <a:schemeClr val="bg2">
                  <a:lumMod val="50000"/>
                </a:schemeClr>
              </a:buClr>
              <a:buFont typeface="DINCond-Bold" pitchFamily="50" charset="0"/>
              <a:buChar char="»"/>
            </a:pPr>
            <a:r>
              <a:rPr lang="zh-CN" altLang="en-US" sz="2000" dirty="0">
                <a:solidFill>
                  <a:schemeClr val="tx1">
                    <a:lumMod val="85000"/>
                    <a:lumOff val="15000"/>
                  </a:schemeClr>
                </a:solidFill>
                <a:latin typeface="+mn-lt"/>
                <a:ea typeface="+mn-ea"/>
                <a:cs typeface="+mn-ea"/>
                <a:sym typeface="+mn-lt"/>
              </a:rPr>
              <a:t>融资金额：</a:t>
            </a:r>
            <a:r>
              <a:rPr lang="en-US" altLang="zh-CN" sz="2000" dirty="0">
                <a:solidFill>
                  <a:schemeClr val="tx1">
                    <a:lumMod val="85000"/>
                    <a:lumOff val="15000"/>
                  </a:schemeClr>
                </a:solidFill>
                <a:latin typeface="+mn-lt"/>
                <a:ea typeface="+mn-ea"/>
                <a:cs typeface="+mn-ea"/>
                <a:sym typeface="+mn-lt"/>
              </a:rPr>
              <a:t>500</a:t>
            </a:r>
            <a:r>
              <a:rPr lang="zh-CN" altLang="en-US" sz="2000" dirty="0">
                <a:solidFill>
                  <a:schemeClr val="tx1">
                    <a:lumMod val="85000"/>
                    <a:lumOff val="15000"/>
                  </a:schemeClr>
                </a:solidFill>
                <a:latin typeface="+mn-lt"/>
                <a:ea typeface="+mn-ea"/>
                <a:cs typeface="+mn-ea"/>
                <a:sym typeface="+mn-lt"/>
              </a:rPr>
              <a:t>万</a:t>
            </a:r>
            <a:endParaRPr lang="en-US" altLang="zh-CN" sz="2000" dirty="0">
              <a:solidFill>
                <a:schemeClr val="tx1">
                  <a:lumMod val="85000"/>
                  <a:lumOff val="15000"/>
                </a:schemeClr>
              </a:solidFill>
              <a:latin typeface="+mn-lt"/>
              <a:ea typeface="+mn-ea"/>
              <a:cs typeface="+mn-ea"/>
              <a:sym typeface="+mn-lt"/>
            </a:endParaRPr>
          </a:p>
          <a:p>
            <a:pPr marL="285750" indent="-285750" algn="l">
              <a:lnSpc>
                <a:spcPct val="150000"/>
              </a:lnSpc>
              <a:spcAft>
                <a:spcPts val="1000"/>
              </a:spcAft>
              <a:buClr>
                <a:schemeClr val="bg2">
                  <a:lumMod val="50000"/>
                </a:schemeClr>
              </a:buClr>
              <a:buFont typeface="DINCond-Bold" pitchFamily="50" charset="0"/>
              <a:buChar char="»"/>
            </a:pPr>
            <a:r>
              <a:rPr lang="zh-CN" altLang="en-US" sz="2000" dirty="0">
                <a:solidFill>
                  <a:schemeClr val="tx1">
                    <a:lumMod val="85000"/>
                    <a:lumOff val="15000"/>
                  </a:schemeClr>
                </a:solidFill>
                <a:latin typeface="+mn-lt"/>
                <a:ea typeface="+mn-ea"/>
                <a:cs typeface="+mn-ea"/>
                <a:sym typeface="+mn-lt"/>
              </a:rPr>
              <a:t>预计完成：</a:t>
            </a:r>
            <a:r>
              <a:rPr lang="en-US" altLang="zh-CN" sz="2000" dirty="0">
                <a:solidFill>
                  <a:schemeClr val="tx1">
                    <a:lumMod val="85000"/>
                    <a:lumOff val="15000"/>
                  </a:schemeClr>
                </a:solidFill>
                <a:latin typeface="+mn-lt"/>
                <a:ea typeface="+mn-ea"/>
                <a:cs typeface="+mn-ea"/>
                <a:sym typeface="+mn-lt"/>
              </a:rPr>
              <a:t>2020</a:t>
            </a:r>
            <a:r>
              <a:rPr lang="zh-CN" altLang="en-US" sz="2000" dirty="0">
                <a:solidFill>
                  <a:schemeClr val="tx1">
                    <a:lumMod val="85000"/>
                    <a:lumOff val="15000"/>
                  </a:schemeClr>
                </a:solidFill>
                <a:latin typeface="+mn-lt"/>
                <a:ea typeface="+mn-ea"/>
                <a:cs typeface="+mn-ea"/>
                <a:sym typeface="+mn-lt"/>
              </a:rPr>
              <a:t>年</a:t>
            </a:r>
            <a:r>
              <a:rPr lang="en-US" altLang="zh-CN" sz="2000" dirty="0">
                <a:solidFill>
                  <a:schemeClr val="tx1">
                    <a:lumMod val="85000"/>
                    <a:lumOff val="15000"/>
                  </a:schemeClr>
                </a:solidFill>
                <a:latin typeface="+mn-lt"/>
                <a:ea typeface="+mn-ea"/>
                <a:cs typeface="+mn-ea"/>
                <a:sym typeface="+mn-lt"/>
              </a:rPr>
              <a:t>1</a:t>
            </a:r>
            <a:r>
              <a:rPr lang="zh-CN" altLang="en-US" sz="2000" dirty="0">
                <a:solidFill>
                  <a:schemeClr val="tx1">
                    <a:lumMod val="85000"/>
                    <a:lumOff val="15000"/>
                  </a:schemeClr>
                </a:solidFill>
                <a:latin typeface="+mn-lt"/>
                <a:ea typeface="+mn-ea"/>
                <a:cs typeface="+mn-ea"/>
                <a:sym typeface="+mn-lt"/>
              </a:rPr>
              <a:t>月</a:t>
            </a:r>
            <a:endParaRPr lang="en-US" altLang="zh-CN" sz="2000" dirty="0">
              <a:solidFill>
                <a:schemeClr val="tx1">
                  <a:lumMod val="85000"/>
                  <a:lumOff val="15000"/>
                </a:schemeClr>
              </a:solidFill>
              <a:latin typeface="+mn-lt"/>
              <a:ea typeface="+mn-ea"/>
              <a:cs typeface="+mn-ea"/>
              <a:sym typeface="+mn-lt"/>
            </a:endParaRPr>
          </a:p>
          <a:p>
            <a:pPr marL="285750" indent="-285750" algn="l">
              <a:lnSpc>
                <a:spcPct val="150000"/>
              </a:lnSpc>
              <a:spcAft>
                <a:spcPts val="1000"/>
              </a:spcAft>
              <a:buClr>
                <a:schemeClr val="bg2">
                  <a:lumMod val="50000"/>
                </a:schemeClr>
              </a:buClr>
              <a:buFont typeface="DINCond-Bold" pitchFamily="50" charset="0"/>
              <a:buChar char="»"/>
            </a:pPr>
            <a:r>
              <a:rPr lang="zh-CN" altLang="en-US" sz="2000" dirty="0">
                <a:solidFill>
                  <a:schemeClr val="tx1">
                    <a:lumMod val="85000"/>
                    <a:lumOff val="15000"/>
                  </a:schemeClr>
                </a:solidFill>
                <a:latin typeface="+mn-lt"/>
                <a:ea typeface="+mn-ea"/>
                <a:cs typeface="+mn-ea"/>
                <a:sym typeface="+mn-lt"/>
              </a:rPr>
              <a:t>历史融资：</a:t>
            </a:r>
            <a:r>
              <a:rPr lang="en-US" altLang="zh-CN" sz="2000" dirty="0">
                <a:solidFill>
                  <a:schemeClr val="tx1">
                    <a:lumMod val="85000"/>
                    <a:lumOff val="15000"/>
                  </a:schemeClr>
                </a:solidFill>
                <a:latin typeface="+mn-lt"/>
                <a:ea typeface="+mn-ea"/>
                <a:cs typeface="+mn-ea"/>
                <a:sym typeface="+mn-lt"/>
              </a:rPr>
              <a:t>2020</a:t>
            </a:r>
            <a:r>
              <a:rPr lang="zh-CN" altLang="en-US" sz="2000" dirty="0">
                <a:solidFill>
                  <a:schemeClr val="tx1">
                    <a:lumMod val="85000"/>
                    <a:lumOff val="15000"/>
                  </a:schemeClr>
                </a:solidFill>
                <a:latin typeface="+mn-lt"/>
                <a:ea typeface="+mn-ea"/>
                <a:cs typeface="+mn-ea"/>
                <a:sym typeface="+mn-lt"/>
              </a:rPr>
              <a:t>年某公司</a:t>
            </a:r>
            <a:r>
              <a:rPr lang="en-US" altLang="zh-CN" sz="2000" dirty="0">
                <a:solidFill>
                  <a:schemeClr val="tx1">
                    <a:lumMod val="85000"/>
                    <a:lumOff val="15000"/>
                  </a:schemeClr>
                </a:solidFill>
                <a:latin typeface="+mn-lt"/>
                <a:ea typeface="+mn-ea"/>
                <a:cs typeface="+mn-ea"/>
                <a:sym typeface="+mn-lt"/>
              </a:rPr>
              <a:t>A</a:t>
            </a:r>
            <a:r>
              <a:rPr lang="zh-CN" altLang="en-US" sz="2000" dirty="0">
                <a:solidFill>
                  <a:schemeClr val="tx1">
                    <a:lumMod val="85000"/>
                    <a:lumOff val="15000"/>
                  </a:schemeClr>
                </a:solidFill>
                <a:latin typeface="+mn-lt"/>
                <a:ea typeface="+mn-ea"/>
                <a:cs typeface="+mn-ea"/>
                <a:sym typeface="+mn-lt"/>
              </a:rPr>
              <a:t>轮</a:t>
            </a:r>
            <a:r>
              <a:rPr lang="en-US" altLang="zh-CN" sz="2000" dirty="0">
                <a:solidFill>
                  <a:schemeClr val="tx1">
                    <a:lumMod val="85000"/>
                    <a:lumOff val="15000"/>
                  </a:schemeClr>
                </a:solidFill>
                <a:latin typeface="+mn-lt"/>
                <a:ea typeface="+mn-ea"/>
                <a:cs typeface="+mn-ea"/>
                <a:sym typeface="+mn-lt"/>
              </a:rPr>
              <a:t>500</a:t>
            </a:r>
            <a:r>
              <a:rPr lang="zh-CN" altLang="en-US" sz="2000" dirty="0">
                <a:solidFill>
                  <a:schemeClr val="tx1">
                    <a:lumMod val="85000"/>
                    <a:lumOff val="15000"/>
                  </a:schemeClr>
                </a:solidFill>
                <a:latin typeface="+mn-lt"/>
                <a:ea typeface="+mn-ea"/>
                <a:cs typeface="+mn-ea"/>
                <a:sym typeface="+mn-lt"/>
              </a:rPr>
              <a:t>万</a:t>
            </a:r>
          </a:p>
        </p:txBody>
      </p:sp>
      <p:graphicFrame>
        <p:nvGraphicFramePr>
          <p:cNvPr id="4" name="图表 3"/>
          <p:cNvGraphicFramePr/>
          <p:nvPr>
            <p:extLst>
              <p:ext uri="{D42A27DB-BD31-4B8C-83A1-F6EECF244321}">
                <p14:modId xmlns:p14="http://schemas.microsoft.com/office/powerpoint/2010/main" val="2548494264"/>
              </p:ext>
            </p:extLst>
          </p:nvPr>
        </p:nvGraphicFramePr>
        <p:xfrm>
          <a:off x="5473700" y="1515319"/>
          <a:ext cx="6337300" cy="4224864"/>
        </p:xfrm>
        <a:graphic>
          <a:graphicData uri="http://schemas.openxmlformats.org/drawingml/2006/chart">
            <c:chart xmlns:c="http://schemas.openxmlformats.org/drawingml/2006/chart" xmlns:r="http://schemas.openxmlformats.org/officeDocument/2006/relationships" r:id="rId3"/>
          </a:graphicData>
        </a:graphic>
      </p:graphicFrame>
      <p:sp>
        <p:nvSpPr>
          <p:cNvPr id="8" name="文本框 7">
            <a:extLst>
              <a:ext uri="{FF2B5EF4-FFF2-40B4-BE49-F238E27FC236}">
                <a16:creationId xmlns="" xmlns:a16="http://schemas.microsoft.com/office/drawing/2014/main" id="{2111D5E7-CC52-4AC0-90BC-6E7A85C501C4}"/>
              </a:ext>
            </a:extLst>
          </p:cNvPr>
          <p:cNvSpPr txBox="1"/>
          <p:nvPr/>
        </p:nvSpPr>
        <p:spPr>
          <a:xfrm>
            <a:off x="419285" y="366875"/>
            <a:ext cx="923740"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bg1"/>
                </a:solidFill>
                <a:latin typeface="Century Gothic" panose="020B0502020202020204" pitchFamily="34" charset="0"/>
              </a:rPr>
              <a:t>05</a:t>
            </a:r>
            <a:endParaRPr lang="zh-CN" altLang="en-US" sz="4000" dirty="0">
              <a:solidFill>
                <a:schemeClr val="bg1"/>
              </a:solidFill>
              <a:latin typeface="Century Gothic" panose="020B0502020202020204" pitchFamily="34" charset="0"/>
            </a:endParaRPr>
          </a:p>
        </p:txBody>
      </p:sp>
      <p:grpSp>
        <p:nvGrpSpPr>
          <p:cNvPr id="9" name="组合 8">
            <a:extLst>
              <a:ext uri="{FF2B5EF4-FFF2-40B4-BE49-F238E27FC236}">
                <a16:creationId xmlns="" xmlns:a16="http://schemas.microsoft.com/office/drawing/2014/main" id="{89057EEF-BE97-4C50-8085-8DAF6DA26FF3}"/>
              </a:ext>
            </a:extLst>
          </p:cNvPr>
          <p:cNvGrpSpPr/>
          <p:nvPr/>
        </p:nvGrpSpPr>
        <p:grpSpPr>
          <a:xfrm>
            <a:off x="1473289" y="371367"/>
            <a:ext cx="4260761" cy="804130"/>
            <a:chOff x="7318011" y="1456480"/>
            <a:chExt cx="4260761" cy="804130"/>
          </a:xfrm>
        </p:grpSpPr>
        <p:sp>
          <p:nvSpPr>
            <p:cNvPr id="10" name="文本框 9">
              <a:extLst>
                <a:ext uri="{FF2B5EF4-FFF2-40B4-BE49-F238E27FC236}">
                  <a16:creationId xmlns="" xmlns:a16="http://schemas.microsoft.com/office/drawing/2014/main" id="{EAA68A7A-82B7-441B-9DE8-EFC94FB005ED}"/>
                </a:ext>
              </a:extLst>
            </p:cNvPr>
            <p:cNvSpPr txBox="1"/>
            <p:nvPr/>
          </p:nvSpPr>
          <p:spPr>
            <a:xfrm>
              <a:off x="7318011" y="145648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tx1">
                      <a:lumMod val="85000"/>
                      <a:lumOff val="15000"/>
                    </a:schemeClr>
                  </a:solidFill>
                </a:rPr>
                <a:t>资本融资</a:t>
              </a:r>
            </a:p>
          </p:txBody>
        </p:sp>
        <p:sp>
          <p:nvSpPr>
            <p:cNvPr id="11" name="文本框 10">
              <a:extLst>
                <a:ext uri="{FF2B5EF4-FFF2-40B4-BE49-F238E27FC236}">
                  <a16:creationId xmlns="" xmlns:a16="http://schemas.microsoft.com/office/drawing/2014/main" id="{773544E7-D251-4A58-8996-5D26B83464D8}"/>
                </a:ext>
              </a:extLst>
            </p:cNvPr>
            <p:cNvSpPr txBox="1"/>
            <p:nvPr/>
          </p:nvSpPr>
          <p:spPr>
            <a:xfrm>
              <a:off x="7318011" y="1984059"/>
              <a:ext cx="4260761"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Century Gothic" panose="020B0502020202020204" pitchFamily="34" charset="0"/>
                  <a:ea typeface="+mj-ea"/>
                </a:rPr>
                <a:t>The user can demonstrate on a projector or computer</a:t>
              </a:r>
            </a:p>
          </p:txBody>
        </p:sp>
      </p:grpSp>
    </p:spTree>
    <p:extLst>
      <p:ext uri="{BB962C8B-B14F-4D97-AF65-F5344CB8AC3E}">
        <p14:creationId xmlns:p14="http://schemas.microsoft.com/office/powerpoint/2010/main" val="1418690716"/>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500"/>
                                        <p:tgtEl>
                                          <p:spTgt spid="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
                                        </p:tgtEl>
                                        <p:attrNameLst>
                                          <p:attrName>ppt_y</p:attrName>
                                        </p:attrNameLst>
                                      </p:cBhvr>
                                      <p:tavLst>
                                        <p:tav tm="0">
                                          <p:val>
                                            <p:strVal val="#ppt_y"/>
                                          </p:val>
                                        </p:tav>
                                        <p:tav tm="100000">
                                          <p:val>
                                            <p:strVal val="#ppt_y"/>
                                          </p:val>
                                        </p:tav>
                                      </p:tavLst>
                                    </p:anim>
                                    <p:anim calcmode="lin" valueType="num">
                                      <p:cBhvr>
                                        <p:cTn id="13"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
                                        </p:tgtEl>
                                      </p:cBhvr>
                                    </p:animEffect>
                                  </p:childTnLst>
                                </p:cTn>
                              </p:par>
                              <p:par>
                                <p:cTn id="16" presetID="34" presetClass="emph" presetSubtype="0" fill="hold" grpId="1" nodeType="withEffect">
                                  <p:stCondLst>
                                    <p:cond delay="0"/>
                                  </p:stCondLst>
                                  <p:iterate type="lt">
                                    <p:tmPct val="10000"/>
                                  </p:iterate>
                                  <p:childTnLst>
                                    <p:animMotion origin="layout" path="M -1.45833E-6 -4.44444E-6 L 0.00013 -0.07407 " pathEditMode="relative" rAng="0" ptsTypes="AA">
                                      <p:cBhvr>
                                        <p:cTn id="17" dur="250" accel="50000" decel="50000" autoRev="1" fill="hold">
                                          <p:stCondLst>
                                            <p:cond delay="0"/>
                                          </p:stCondLst>
                                        </p:cTn>
                                        <p:tgtEl>
                                          <p:spTgt spid="3"/>
                                        </p:tgtEl>
                                        <p:attrNameLst>
                                          <p:attrName>ppt_x</p:attrName>
                                          <p:attrName>ppt_y</p:attrName>
                                        </p:attrNameLst>
                                      </p:cBhvr>
                                      <p:rCtr x="0" y="-3704"/>
                                    </p:animMotion>
                                    <p:animRot by="1500000">
                                      <p:cBhvr>
                                        <p:cTn id="18" dur="125" fill="hold">
                                          <p:stCondLst>
                                            <p:cond delay="0"/>
                                          </p:stCondLst>
                                        </p:cTn>
                                        <p:tgtEl>
                                          <p:spTgt spid="3"/>
                                        </p:tgtEl>
                                        <p:attrNameLst>
                                          <p:attrName>r</p:attrName>
                                        </p:attrNameLst>
                                      </p:cBhvr>
                                    </p:animRot>
                                    <p:animRot by="-1500000">
                                      <p:cBhvr>
                                        <p:cTn id="19" dur="125" fill="hold">
                                          <p:stCondLst>
                                            <p:cond delay="125"/>
                                          </p:stCondLst>
                                        </p:cTn>
                                        <p:tgtEl>
                                          <p:spTgt spid="3"/>
                                        </p:tgtEl>
                                        <p:attrNameLst>
                                          <p:attrName>r</p:attrName>
                                        </p:attrNameLst>
                                      </p:cBhvr>
                                    </p:animRot>
                                    <p:animRot by="-1500000">
                                      <p:cBhvr>
                                        <p:cTn id="20" dur="125" fill="hold">
                                          <p:stCondLst>
                                            <p:cond delay="250"/>
                                          </p:stCondLst>
                                        </p:cTn>
                                        <p:tgtEl>
                                          <p:spTgt spid="3"/>
                                        </p:tgtEl>
                                        <p:attrNameLst>
                                          <p:attrName>r</p:attrName>
                                        </p:attrNameLst>
                                      </p:cBhvr>
                                    </p:animRot>
                                    <p:animRot by="1500000">
                                      <p:cBhvr>
                                        <p:cTn id="21" dur="125" fill="hold">
                                          <p:stCondLst>
                                            <p:cond delay="375"/>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Graphic spid="4" grpId="0">
        <p:bldAsOne/>
      </p:bldGraphic>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294967295"/>
          </p:nvPr>
        </p:nvSpPr>
        <p:spPr>
          <a:xfrm>
            <a:off x="11324315" y="6229736"/>
            <a:ext cx="494790" cy="365125"/>
          </a:xfrm>
          <a:prstGeom prst="rect">
            <a:avLst/>
          </a:prstGeom>
        </p:spPr>
        <p:txBody>
          <a:bodyPr/>
          <a:lstStyle/>
          <a:p>
            <a:fld id="{6FAC12D6-6874-44D7-A628-78DA8109D10F}" type="slidenum">
              <a:rPr lang="en-US" smtClean="0"/>
              <a:t>52</a:t>
            </a:fld>
            <a:endParaRPr lang="en-US"/>
          </a:p>
        </p:txBody>
      </p:sp>
      <p:sp>
        <p:nvSpPr>
          <p:cNvPr id="16" name="TextBox 15"/>
          <p:cNvSpPr txBox="1"/>
          <p:nvPr/>
        </p:nvSpPr>
        <p:spPr>
          <a:xfrm>
            <a:off x="1767376" y="2076798"/>
            <a:ext cx="1415772" cy="338554"/>
          </a:xfrm>
          <a:prstGeom prst="rect">
            <a:avLst/>
          </a:prstGeom>
          <a:noFill/>
        </p:spPr>
        <p:txBody>
          <a:bodyPr wrap="none" rtlCol="0">
            <a:spAutoFit/>
          </a:bodyPr>
          <a:lstStyle/>
          <a:p>
            <a:pPr algn="ctr"/>
            <a:r>
              <a:rPr lang="zh-CN" altLang="en-US" sz="1600" dirty="0">
                <a:solidFill>
                  <a:schemeClr val="tx1">
                    <a:lumMod val="85000"/>
                    <a:lumOff val="15000"/>
                  </a:schemeClr>
                </a:solidFill>
              </a:rPr>
              <a:t>添加标题内容</a:t>
            </a:r>
            <a:endParaRPr lang="en-US" altLang="zh-CN" sz="1600" dirty="0">
              <a:solidFill>
                <a:schemeClr val="tx1">
                  <a:lumMod val="85000"/>
                  <a:lumOff val="15000"/>
                </a:schemeClr>
              </a:solidFill>
            </a:endParaRPr>
          </a:p>
        </p:txBody>
      </p:sp>
      <p:sp>
        <p:nvSpPr>
          <p:cNvPr id="17" name="TextBox 16"/>
          <p:cNvSpPr txBox="1"/>
          <p:nvPr/>
        </p:nvSpPr>
        <p:spPr>
          <a:xfrm>
            <a:off x="5330440" y="2076798"/>
            <a:ext cx="1415772" cy="338554"/>
          </a:xfrm>
          <a:prstGeom prst="rect">
            <a:avLst/>
          </a:prstGeom>
          <a:noFill/>
        </p:spPr>
        <p:txBody>
          <a:bodyPr wrap="none" rtlCol="0">
            <a:spAutoFit/>
          </a:bodyPr>
          <a:lstStyle/>
          <a:p>
            <a:pPr algn="ctr"/>
            <a:r>
              <a:rPr lang="zh-CN" altLang="en-US" sz="1600" dirty="0">
                <a:solidFill>
                  <a:schemeClr val="tx1">
                    <a:lumMod val="85000"/>
                    <a:lumOff val="15000"/>
                  </a:schemeClr>
                </a:solidFill>
              </a:rPr>
              <a:t>添加标题内容</a:t>
            </a:r>
            <a:endParaRPr lang="en-US" altLang="zh-CN" sz="1600" dirty="0">
              <a:solidFill>
                <a:schemeClr val="tx1">
                  <a:lumMod val="85000"/>
                  <a:lumOff val="15000"/>
                </a:schemeClr>
              </a:solidFill>
            </a:endParaRPr>
          </a:p>
        </p:txBody>
      </p:sp>
      <p:sp>
        <p:nvSpPr>
          <p:cNvPr id="18" name="TextBox 17"/>
          <p:cNvSpPr txBox="1"/>
          <p:nvPr/>
        </p:nvSpPr>
        <p:spPr>
          <a:xfrm>
            <a:off x="8929084" y="2076798"/>
            <a:ext cx="1415772" cy="338554"/>
          </a:xfrm>
          <a:prstGeom prst="rect">
            <a:avLst/>
          </a:prstGeom>
          <a:noFill/>
        </p:spPr>
        <p:txBody>
          <a:bodyPr wrap="none" rtlCol="0">
            <a:spAutoFit/>
          </a:bodyPr>
          <a:lstStyle/>
          <a:p>
            <a:pPr algn="ctr"/>
            <a:r>
              <a:rPr lang="zh-CN" altLang="en-US" sz="1600" dirty="0">
                <a:solidFill>
                  <a:schemeClr val="tx1">
                    <a:lumMod val="85000"/>
                    <a:lumOff val="15000"/>
                  </a:schemeClr>
                </a:solidFill>
              </a:rPr>
              <a:t>添加标题内容</a:t>
            </a:r>
            <a:endParaRPr lang="en-US" altLang="zh-CN" sz="1600" dirty="0">
              <a:solidFill>
                <a:schemeClr val="tx1">
                  <a:lumMod val="85000"/>
                  <a:lumOff val="15000"/>
                </a:schemeClr>
              </a:solidFill>
            </a:endParaRPr>
          </a:p>
        </p:txBody>
      </p:sp>
      <p:sp>
        <p:nvSpPr>
          <p:cNvPr id="19" name="TextBox 18"/>
          <p:cNvSpPr txBox="1"/>
          <p:nvPr/>
        </p:nvSpPr>
        <p:spPr>
          <a:xfrm>
            <a:off x="1767376" y="4297537"/>
            <a:ext cx="1415772" cy="338554"/>
          </a:xfrm>
          <a:prstGeom prst="rect">
            <a:avLst/>
          </a:prstGeom>
          <a:noFill/>
        </p:spPr>
        <p:txBody>
          <a:bodyPr wrap="none" rtlCol="0">
            <a:spAutoFit/>
          </a:bodyPr>
          <a:lstStyle/>
          <a:p>
            <a:pPr algn="ctr"/>
            <a:r>
              <a:rPr lang="zh-CN" altLang="en-US" sz="1600" dirty="0">
                <a:solidFill>
                  <a:schemeClr val="tx1">
                    <a:lumMod val="85000"/>
                    <a:lumOff val="15000"/>
                  </a:schemeClr>
                </a:solidFill>
              </a:rPr>
              <a:t>添加标题内容</a:t>
            </a:r>
            <a:endParaRPr lang="en-US" altLang="zh-CN" sz="1600" dirty="0">
              <a:solidFill>
                <a:schemeClr val="tx1">
                  <a:lumMod val="85000"/>
                  <a:lumOff val="15000"/>
                </a:schemeClr>
              </a:solidFill>
            </a:endParaRPr>
          </a:p>
        </p:txBody>
      </p:sp>
      <p:sp>
        <p:nvSpPr>
          <p:cNvPr id="20" name="TextBox 19"/>
          <p:cNvSpPr txBox="1"/>
          <p:nvPr/>
        </p:nvSpPr>
        <p:spPr>
          <a:xfrm>
            <a:off x="5395689" y="4297537"/>
            <a:ext cx="1415772" cy="338554"/>
          </a:xfrm>
          <a:prstGeom prst="rect">
            <a:avLst/>
          </a:prstGeom>
          <a:noFill/>
        </p:spPr>
        <p:txBody>
          <a:bodyPr wrap="none" rtlCol="0">
            <a:spAutoFit/>
          </a:bodyPr>
          <a:lstStyle/>
          <a:p>
            <a:pPr algn="ctr"/>
            <a:r>
              <a:rPr lang="zh-CN" altLang="en-US" sz="1600" dirty="0">
                <a:solidFill>
                  <a:schemeClr val="tx1">
                    <a:lumMod val="85000"/>
                    <a:lumOff val="15000"/>
                  </a:schemeClr>
                </a:solidFill>
              </a:rPr>
              <a:t>添加标题内容</a:t>
            </a:r>
            <a:endParaRPr lang="en-US" altLang="zh-CN" sz="1600" dirty="0">
              <a:solidFill>
                <a:schemeClr val="tx1">
                  <a:lumMod val="85000"/>
                  <a:lumOff val="15000"/>
                </a:schemeClr>
              </a:solidFill>
            </a:endParaRPr>
          </a:p>
        </p:txBody>
      </p:sp>
      <p:sp>
        <p:nvSpPr>
          <p:cNvPr id="21" name="TextBox 20"/>
          <p:cNvSpPr txBox="1"/>
          <p:nvPr/>
        </p:nvSpPr>
        <p:spPr>
          <a:xfrm>
            <a:off x="8929084" y="4297537"/>
            <a:ext cx="1415772" cy="338554"/>
          </a:xfrm>
          <a:prstGeom prst="rect">
            <a:avLst/>
          </a:prstGeom>
          <a:noFill/>
        </p:spPr>
        <p:txBody>
          <a:bodyPr wrap="none" rtlCol="0">
            <a:spAutoFit/>
          </a:bodyPr>
          <a:lstStyle/>
          <a:p>
            <a:pPr algn="ctr"/>
            <a:r>
              <a:rPr lang="zh-CN" altLang="en-US" sz="1600" dirty="0">
                <a:solidFill>
                  <a:schemeClr val="tx1">
                    <a:lumMod val="85000"/>
                    <a:lumOff val="15000"/>
                  </a:schemeClr>
                </a:solidFill>
              </a:rPr>
              <a:t>添加标题内容</a:t>
            </a:r>
            <a:endParaRPr lang="en-US" altLang="zh-CN" sz="1600" dirty="0">
              <a:solidFill>
                <a:schemeClr val="tx1">
                  <a:lumMod val="85000"/>
                  <a:lumOff val="15000"/>
                </a:schemeClr>
              </a:solidFill>
            </a:endParaRPr>
          </a:p>
        </p:txBody>
      </p:sp>
      <p:sp>
        <p:nvSpPr>
          <p:cNvPr id="24" name="Rectangle 23"/>
          <p:cNvSpPr/>
          <p:nvPr/>
        </p:nvSpPr>
        <p:spPr>
          <a:xfrm>
            <a:off x="1040009" y="2608349"/>
            <a:ext cx="2891574" cy="757130"/>
          </a:xfrm>
          <a:prstGeom prst="rect">
            <a:avLst/>
          </a:prstGeom>
        </p:spPr>
        <p:txBody>
          <a:bodyPr wrap="square">
            <a:spAutoFit/>
          </a:bodyPr>
          <a:lstStyle/>
          <a:p>
            <a:pPr>
              <a:lnSpc>
                <a:spcPct val="12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5" name="Rectangle 24"/>
          <p:cNvSpPr/>
          <p:nvPr/>
        </p:nvSpPr>
        <p:spPr>
          <a:xfrm>
            <a:off x="4631359" y="2608349"/>
            <a:ext cx="2891574" cy="757130"/>
          </a:xfrm>
          <a:prstGeom prst="rect">
            <a:avLst/>
          </a:prstGeom>
        </p:spPr>
        <p:txBody>
          <a:bodyPr wrap="square">
            <a:spAutoFit/>
          </a:bodyPr>
          <a:lstStyle/>
          <a:p>
            <a:pPr>
              <a:lnSpc>
                <a:spcPct val="12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6" name="Rectangle 25"/>
          <p:cNvSpPr/>
          <p:nvPr/>
        </p:nvSpPr>
        <p:spPr>
          <a:xfrm>
            <a:off x="8181756" y="2604988"/>
            <a:ext cx="2891574" cy="757130"/>
          </a:xfrm>
          <a:prstGeom prst="rect">
            <a:avLst/>
          </a:prstGeom>
        </p:spPr>
        <p:txBody>
          <a:bodyPr wrap="square">
            <a:spAutoFit/>
          </a:bodyPr>
          <a:lstStyle/>
          <a:p>
            <a:pPr>
              <a:lnSpc>
                <a:spcPct val="12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7" name="Rectangle 26"/>
          <p:cNvSpPr/>
          <p:nvPr/>
        </p:nvSpPr>
        <p:spPr>
          <a:xfrm>
            <a:off x="1040009" y="4840917"/>
            <a:ext cx="2891574" cy="757130"/>
          </a:xfrm>
          <a:prstGeom prst="rect">
            <a:avLst/>
          </a:prstGeom>
        </p:spPr>
        <p:txBody>
          <a:bodyPr wrap="square">
            <a:spAutoFit/>
          </a:bodyPr>
          <a:lstStyle/>
          <a:p>
            <a:pPr>
              <a:lnSpc>
                <a:spcPct val="12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8" name="Rectangle 27"/>
          <p:cNvSpPr/>
          <p:nvPr/>
        </p:nvSpPr>
        <p:spPr>
          <a:xfrm>
            <a:off x="4631359" y="4840917"/>
            <a:ext cx="2891574" cy="757130"/>
          </a:xfrm>
          <a:prstGeom prst="rect">
            <a:avLst/>
          </a:prstGeom>
        </p:spPr>
        <p:txBody>
          <a:bodyPr wrap="square">
            <a:spAutoFit/>
          </a:bodyPr>
          <a:lstStyle/>
          <a:p>
            <a:pPr>
              <a:lnSpc>
                <a:spcPct val="12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9" name="Rectangle 28"/>
          <p:cNvSpPr/>
          <p:nvPr/>
        </p:nvSpPr>
        <p:spPr>
          <a:xfrm>
            <a:off x="8181756" y="4837556"/>
            <a:ext cx="2891574" cy="757130"/>
          </a:xfrm>
          <a:prstGeom prst="rect">
            <a:avLst/>
          </a:prstGeom>
        </p:spPr>
        <p:txBody>
          <a:bodyPr wrap="square">
            <a:spAutoFit/>
          </a:bodyPr>
          <a:lstStyle/>
          <a:p>
            <a:pPr>
              <a:lnSpc>
                <a:spcPct val="12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grpSp>
        <p:nvGrpSpPr>
          <p:cNvPr id="14" name="Group 13"/>
          <p:cNvGrpSpPr/>
          <p:nvPr/>
        </p:nvGrpSpPr>
        <p:grpSpPr>
          <a:xfrm>
            <a:off x="8298170" y="4200773"/>
            <a:ext cx="573588" cy="573588"/>
            <a:chOff x="8298170" y="4200773"/>
            <a:chExt cx="573588" cy="573588"/>
          </a:xfrm>
        </p:grpSpPr>
        <p:sp>
          <p:nvSpPr>
            <p:cNvPr id="15" name="Rounded Rectangle 14"/>
            <p:cNvSpPr/>
            <p:nvPr/>
          </p:nvSpPr>
          <p:spPr>
            <a:xfrm>
              <a:off x="8298170" y="4200773"/>
              <a:ext cx="573588" cy="573588"/>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lt"/>
              </a:endParaRPr>
            </a:p>
          </p:txBody>
        </p:sp>
        <p:sp>
          <p:nvSpPr>
            <p:cNvPr id="36" name="AutoShape 66"/>
            <p:cNvSpPr>
              <a:spLocks noChangeAspect="1"/>
            </p:cNvSpPr>
            <p:nvPr/>
          </p:nvSpPr>
          <p:spPr bwMode="auto">
            <a:xfrm>
              <a:off x="8424717" y="4317850"/>
              <a:ext cx="339345" cy="339433"/>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solidFill>
              <a:schemeClr val="bg1"/>
            </a:solidFill>
            <a:ln>
              <a:noFill/>
            </a:ln>
            <a:effectLst/>
          </p:spPr>
          <p:txBody>
            <a:bodyPr lIns="50789" tIns="50789" rIns="50789" bIns="50789" anchor="ctr"/>
            <a:lstStyle/>
            <a:p>
              <a:pPr defTabSz="457098">
                <a:defRPr/>
              </a:pPr>
              <a:endParaRPr lang="es-ES" sz="3600" dirty="0">
                <a:solidFill>
                  <a:schemeClr val="tx2"/>
                </a:solidFill>
                <a:effectLst>
                  <a:outerShdw blurRad="38100" dist="38100" dir="2700000" algn="tl">
                    <a:srgbClr val="000000"/>
                  </a:outerShdw>
                </a:effectLst>
                <a:latin typeface="Gill Sans" charset="0"/>
                <a:cs typeface="Gill Sans" charset="0"/>
                <a:sym typeface="Gill Sans" charset="0"/>
              </a:endParaRPr>
            </a:p>
          </p:txBody>
        </p:sp>
      </p:grpSp>
      <p:grpSp>
        <p:nvGrpSpPr>
          <p:cNvPr id="12" name="Group 11"/>
          <p:cNvGrpSpPr/>
          <p:nvPr/>
        </p:nvGrpSpPr>
        <p:grpSpPr>
          <a:xfrm>
            <a:off x="4732010" y="4200773"/>
            <a:ext cx="573588" cy="573588"/>
            <a:chOff x="4732010" y="4200773"/>
            <a:chExt cx="573588" cy="573588"/>
          </a:xfrm>
        </p:grpSpPr>
        <p:sp>
          <p:nvSpPr>
            <p:cNvPr id="13" name="Rounded Rectangle 12"/>
            <p:cNvSpPr/>
            <p:nvPr/>
          </p:nvSpPr>
          <p:spPr>
            <a:xfrm>
              <a:off x="4732010" y="4200773"/>
              <a:ext cx="573588" cy="573588"/>
            </a:xfrm>
            <a:prstGeom prst="roundRect">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lt"/>
              </a:endParaRPr>
            </a:p>
          </p:txBody>
        </p:sp>
        <p:sp>
          <p:nvSpPr>
            <p:cNvPr id="37" name="Freeform 36"/>
            <p:cNvSpPr>
              <a:spLocks noChangeAspect="1" noChangeArrowheads="1"/>
            </p:cNvSpPr>
            <p:nvPr/>
          </p:nvSpPr>
          <p:spPr bwMode="auto">
            <a:xfrm>
              <a:off x="4877289" y="4285396"/>
              <a:ext cx="269400" cy="423196"/>
            </a:xfrm>
            <a:custGeom>
              <a:avLst/>
              <a:gdLst>
                <a:gd name="T0" fmla="*/ 406 w 657"/>
                <a:gd name="T1" fmla="*/ 947 h 1032"/>
                <a:gd name="T2" fmla="*/ 333 w 657"/>
                <a:gd name="T3" fmla="*/ 1031 h 1032"/>
                <a:gd name="T4" fmla="*/ 250 w 657"/>
                <a:gd name="T5" fmla="*/ 947 h 1032"/>
                <a:gd name="T6" fmla="*/ 448 w 657"/>
                <a:gd name="T7" fmla="*/ 916 h 1032"/>
                <a:gd name="T8" fmla="*/ 198 w 657"/>
                <a:gd name="T9" fmla="*/ 833 h 1032"/>
                <a:gd name="T10" fmla="*/ 656 w 657"/>
                <a:gd name="T11" fmla="*/ 333 h 1032"/>
                <a:gd name="T12" fmla="*/ 562 w 657"/>
                <a:gd name="T13" fmla="*/ 562 h 1032"/>
                <a:gd name="T14" fmla="*/ 531 w 657"/>
                <a:gd name="T15" fmla="*/ 635 h 1032"/>
                <a:gd name="T16" fmla="*/ 500 w 657"/>
                <a:gd name="T17" fmla="*/ 708 h 1032"/>
                <a:gd name="T18" fmla="*/ 500 w 657"/>
                <a:gd name="T19" fmla="*/ 729 h 1032"/>
                <a:gd name="T20" fmla="*/ 166 w 657"/>
                <a:gd name="T21" fmla="*/ 791 h 1032"/>
                <a:gd name="T22" fmla="*/ 156 w 657"/>
                <a:gd name="T23" fmla="*/ 708 h 1032"/>
                <a:gd name="T24" fmla="*/ 135 w 657"/>
                <a:gd name="T25" fmla="*/ 635 h 1032"/>
                <a:gd name="T26" fmla="*/ 93 w 657"/>
                <a:gd name="T27" fmla="*/ 552 h 1032"/>
                <a:gd name="T28" fmla="*/ 0 w 657"/>
                <a:gd name="T29" fmla="*/ 333 h 1032"/>
                <a:gd name="T30" fmla="*/ 333 w 657"/>
                <a:gd name="T31" fmla="*/ 0 h 1032"/>
                <a:gd name="T32" fmla="*/ 656 w 657"/>
                <a:gd name="T33" fmla="*/ 333 h 1032"/>
                <a:gd name="T34" fmla="*/ 510 w 657"/>
                <a:gd name="T35" fmla="*/ 156 h 1032"/>
                <a:gd name="T36" fmla="*/ 156 w 657"/>
                <a:gd name="T37" fmla="*/ 156 h 1032"/>
                <a:gd name="T38" fmla="*/ 146 w 657"/>
                <a:gd name="T39" fmla="*/ 499 h 1032"/>
                <a:gd name="T40" fmla="*/ 166 w 657"/>
                <a:gd name="T41" fmla="*/ 541 h 1032"/>
                <a:gd name="T42" fmla="*/ 229 w 657"/>
                <a:gd name="T43" fmla="*/ 666 h 1032"/>
                <a:gd name="T44" fmla="*/ 427 w 657"/>
                <a:gd name="T45" fmla="*/ 718 h 1032"/>
                <a:gd name="T46" fmla="*/ 458 w 657"/>
                <a:gd name="T47" fmla="*/ 604 h 1032"/>
                <a:gd name="T48" fmla="*/ 510 w 657"/>
                <a:gd name="T49" fmla="*/ 520 h 1032"/>
                <a:gd name="T50" fmla="*/ 583 w 657"/>
                <a:gd name="T51" fmla="*/ 333 h 1032"/>
                <a:gd name="T52" fmla="*/ 354 w 657"/>
                <a:gd name="T53" fmla="*/ 354 h 1032"/>
                <a:gd name="T54" fmla="*/ 302 w 657"/>
                <a:gd name="T55" fmla="*/ 354 h 1032"/>
                <a:gd name="T56" fmla="*/ 239 w 657"/>
                <a:gd name="T57" fmla="*/ 354 h 1032"/>
                <a:gd name="T58" fmla="*/ 250 w 657"/>
                <a:gd name="T59" fmla="*/ 499 h 1032"/>
                <a:gd name="T60" fmla="*/ 302 w 657"/>
                <a:gd name="T61" fmla="*/ 499 h 1032"/>
                <a:gd name="T62" fmla="*/ 364 w 657"/>
                <a:gd name="T63" fmla="*/ 499 h 1032"/>
                <a:gd name="T64" fmla="*/ 416 w 657"/>
                <a:gd name="T65" fmla="*/ 499 h 1032"/>
                <a:gd name="T66" fmla="*/ 427 w 657"/>
                <a:gd name="T67" fmla="*/ 354 h 1032"/>
                <a:gd name="T68" fmla="*/ 385 w 657"/>
                <a:gd name="T69" fmla="*/ 416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57" h="1032">
                  <a:moveTo>
                    <a:pt x="250" y="947"/>
                  </a:moveTo>
                  <a:cubicBezTo>
                    <a:pt x="406" y="947"/>
                    <a:pt x="406" y="947"/>
                    <a:pt x="406" y="947"/>
                  </a:cubicBezTo>
                  <a:cubicBezTo>
                    <a:pt x="406" y="968"/>
                    <a:pt x="396" y="989"/>
                    <a:pt x="385" y="1010"/>
                  </a:cubicBezTo>
                  <a:cubicBezTo>
                    <a:pt x="364" y="1020"/>
                    <a:pt x="354" y="1031"/>
                    <a:pt x="333" y="1031"/>
                  </a:cubicBezTo>
                  <a:cubicBezTo>
                    <a:pt x="312" y="1031"/>
                    <a:pt x="291" y="1020"/>
                    <a:pt x="281" y="1010"/>
                  </a:cubicBezTo>
                  <a:cubicBezTo>
                    <a:pt x="260" y="989"/>
                    <a:pt x="250" y="968"/>
                    <a:pt x="250" y="947"/>
                  </a:cubicBezTo>
                  <a:close/>
                  <a:moveTo>
                    <a:pt x="208" y="916"/>
                  </a:moveTo>
                  <a:cubicBezTo>
                    <a:pt x="448" y="916"/>
                    <a:pt x="448" y="916"/>
                    <a:pt x="448" y="916"/>
                  </a:cubicBezTo>
                  <a:cubicBezTo>
                    <a:pt x="458" y="833"/>
                    <a:pt x="458" y="833"/>
                    <a:pt x="458" y="833"/>
                  </a:cubicBezTo>
                  <a:cubicBezTo>
                    <a:pt x="198" y="833"/>
                    <a:pt x="198" y="833"/>
                    <a:pt x="198" y="833"/>
                  </a:cubicBezTo>
                  <a:lnTo>
                    <a:pt x="208" y="916"/>
                  </a:lnTo>
                  <a:close/>
                  <a:moveTo>
                    <a:pt x="656" y="333"/>
                  </a:moveTo>
                  <a:cubicBezTo>
                    <a:pt x="656" y="416"/>
                    <a:pt x="625" y="489"/>
                    <a:pt x="573" y="552"/>
                  </a:cubicBezTo>
                  <a:lnTo>
                    <a:pt x="562" y="562"/>
                  </a:lnTo>
                  <a:cubicBezTo>
                    <a:pt x="562" y="562"/>
                    <a:pt x="562" y="572"/>
                    <a:pt x="552" y="572"/>
                  </a:cubicBezTo>
                  <a:cubicBezTo>
                    <a:pt x="541" y="593"/>
                    <a:pt x="541" y="614"/>
                    <a:pt x="531" y="635"/>
                  </a:cubicBezTo>
                  <a:cubicBezTo>
                    <a:pt x="521" y="656"/>
                    <a:pt x="510" y="677"/>
                    <a:pt x="510" y="697"/>
                  </a:cubicBezTo>
                  <a:cubicBezTo>
                    <a:pt x="500" y="697"/>
                    <a:pt x="500" y="697"/>
                    <a:pt x="500" y="708"/>
                  </a:cubicBezTo>
                  <a:lnTo>
                    <a:pt x="500" y="718"/>
                  </a:lnTo>
                  <a:cubicBezTo>
                    <a:pt x="500" y="729"/>
                    <a:pt x="500" y="729"/>
                    <a:pt x="500" y="729"/>
                  </a:cubicBezTo>
                  <a:cubicBezTo>
                    <a:pt x="500" y="791"/>
                    <a:pt x="500" y="791"/>
                    <a:pt x="500" y="791"/>
                  </a:cubicBezTo>
                  <a:cubicBezTo>
                    <a:pt x="166" y="791"/>
                    <a:pt x="166" y="791"/>
                    <a:pt x="166" y="791"/>
                  </a:cubicBezTo>
                  <a:cubicBezTo>
                    <a:pt x="166" y="729"/>
                    <a:pt x="166" y="729"/>
                    <a:pt x="166" y="729"/>
                  </a:cubicBezTo>
                  <a:cubicBezTo>
                    <a:pt x="166" y="718"/>
                    <a:pt x="156" y="718"/>
                    <a:pt x="156" y="708"/>
                  </a:cubicBezTo>
                  <a:lnTo>
                    <a:pt x="156" y="697"/>
                  </a:lnTo>
                  <a:cubicBezTo>
                    <a:pt x="146" y="677"/>
                    <a:pt x="146" y="656"/>
                    <a:pt x="135" y="635"/>
                  </a:cubicBezTo>
                  <a:cubicBezTo>
                    <a:pt x="125" y="614"/>
                    <a:pt x="114" y="593"/>
                    <a:pt x="104" y="572"/>
                  </a:cubicBezTo>
                  <a:cubicBezTo>
                    <a:pt x="93" y="562"/>
                    <a:pt x="93" y="562"/>
                    <a:pt x="93" y="552"/>
                  </a:cubicBezTo>
                  <a:lnTo>
                    <a:pt x="83" y="552"/>
                  </a:lnTo>
                  <a:cubicBezTo>
                    <a:pt x="31" y="489"/>
                    <a:pt x="0" y="416"/>
                    <a:pt x="0" y="333"/>
                  </a:cubicBezTo>
                  <a:cubicBezTo>
                    <a:pt x="0" y="239"/>
                    <a:pt x="31" y="166"/>
                    <a:pt x="104" y="104"/>
                  </a:cubicBezTo>
                  <a:cubicBezTo>
                    <a:pt x="166" y="31"/>
                    <a:pt x="239" y="0"/>
                    <a:pt x="333" y="0"/>
                  </a:cubicBezTo>
                  <a:cubicBezTo>
                    <a:pt x="416" y="0"/>
                    <a:pt x="500" y="31"/>
                    <a:pt x="562" y="104"/>
                  </a:cubicBezTo>
                  <a:cubicBezTo>
                    <a:pt x="625" y="166"/>
                    <a:pt x="656" y="239"/>
                    <a:pt x="656" y="333"/>
                  </a:cubicBezTo>
                  <a:close/>
                  <a:moveTo>
                    <a:pt x="583" y="333"/>
                  </a:moveTo>
                  <a:cubicBezTo>
                    <a:pt x="583" y="260"/>
                    <a:pt x="562" y="198"/>
                    <a:pt x="510" y="156"/>
                  </a:cubicBezTo>
                  <a:cubicBezTo>
                    <a:pt x="458" y="104"/>
                    <a:pt x="396" y="83"/>
                    <a:pt x="333" y="83"/>
                  </a:cubicBezTo>
                  <a:cubicBezTo>
                    <a:pt x="260" y="83"/>
                    <a:pt x="198" y="104"/>
                    <a:pt x="156" y="156"/>
                  </a:cubicBezTo>
                  <a:cubicBezTo>
                    <a:pt x="104" y="198"/>
                    <a:pt x="73" y="260"/>
                    <a:pt x="73" y="333"/>
                  </a:cubicBezTo>
                  <a:cubicBezTo>
                    <a:pt x="73" y="396"/>
                    <a:pt x="93" y="448"/>
                    <a:pt x="146" y="499"/>
                  </a:cubicBezTo>
                  <a:cubicBezTo>
                    <a:pt x="146" y="499"/>
                    <a:pt x="146" y="510"/>
                    <a:pt x="156" y="510"/>
                  </a:cubicBezTo>
                  <a:cubicBezTo>
                    <a:pt x="156" y="520"/>
                    <a:pt x="166" y="531"/>
                    <a:pt x="166" y="541"/>
                  </a:cubicBezTo>
                  <a:cubicBezTo>
                    <a:pt x="177" y="562"/>
                    <a:pt x="187" y="583"/>
                    <a:pt x="198" y="604"/>
                  </a:cubicBezTo>
                  <a:cubicBezTo>
                    <a:pt x="208" y="624"/>
                    <a:pt x="218" y="645"/>
                    <a:pt x="229" y="666"/>
                  </a:cubicBezTo>
                  <a:cubicBezTo>
                    <a:pt x="229" y="697"/>
                    <a:pt x="239" y="708"/>
                    <a:pt x="239" y="718"/>
                  </a:cubicBezTo>
                  <a:cubicBezTo>
                    <a:pt x="427" y="718"/>
                    <a:pt x="427" y="718"/>
                    <a:pt x="427" y="718"/>
                  </a:cubicBezTo>
                  <a:cubicBezTo>
                    <a:pt x="427" y="708"/>
                    <a:pt x="427" y="697"/>
                    <a:pt x="437" y="666"/>
                  </a:cubicBezTo>
                  <a:cubicBezTo>
                    <a:pt x="437" y="645"/>
                    <a:pt x="448" y="624"/>
                    <a:pt x="458" y="604"/>
                  </a:cubicBezTo>
                  <a:cubicBezTo>
                    <a:pt x="468" y="583"/>
                    <a:pt x="479" y="562"/>
                    <a:pt x="489" y="541"/>
                  </a:cubicBezTo>
                  <a:cubicBezTo>
                    <a:pt x="489" y="531"/>
                    <a:pt x="500" y="520"/>
                    <a:pt x="510" y="520"/>
                  </a:cubicBezTo>
                  <a:cubicBezTo>
                    <a:pt x="510" y="510"/>
                    <a:pt x="510" y="499"/>
                    <a:pt x="521" y="499"/>
                  </a:cubicBezTo>
                  <a:cubicBezTo>
                    <a:pt x="562" y="448"/>
                    <a:pt x="583" y="396"/>
                    <a:pt x="583" y="333"/>
                  </a:cubicBezTo>
                  <a:close/>
                  <a:moveTo>
                    <a:pt x="385" y="416"/>
                  </a:moveTo>
                  <a:cubicBezTo>
                    <a:pt x="354" y="354"/>
                    <a:pt x="354" y="354"/>
                    <a:pt x="354" y="354"/>
                  </a:cubicBezTo>
                  <a:cubicBezTo>
                    <a:pt x="333" y="302"/>
                    <a:pt x="333" y="302"/>
                    <a:pt x="333" y="302"/>
                  </a:cubicBezTo>
                  <a:cubicBezTo>
                    <a:pt x="302" y="354"/>
                    <a:pt x="302" y="354"/>
                    <a:pt x="302" y="354"/>
                  </a:cubicBezTo>
                  <a:cubicBezTo>
                    <a:pt x="271" y="416"/>
                    <a:pt x="271" y="416"/>
                    <a:pt x="271" y="416"/>
                  </a:cubicBezTo>
                  <a:cubicBezTo>
                    <a:pt x="239" y="354"/>
                    <a:pt x="239" y="354"/>
                    <a:pt x="239" y="354"/>
                  </a:cubicBezTo>
                  <a:cubicBezTo>
                    <a:pt x="187" y="385"/>
                    <a:pt x="187" y="385"/>
                    <a:pt x="187" y="385"/>
                  </a:cubicBezTo>
                  <a:cubicBezTo>
                    <a:pt x="250" y="499"/>
                    <a:pt x="250" y="499"/>
                    <a:pt x="250" y="499"/>
                  </a:cubicBezTo>
                  <a:cubicBezTo>
                    <a:pt x="271" y="552"/>
                    <a:pt x="271" y="552"/>
                    <a:pt x="271" y="552"/>
                  </a:cubicBezTo>
                  <a:cubicBezTo>
                    <a:pt x="302" y="499"/>
                    <a:pt x="302" y="499"/>
                    <a:pt x="302" y="499"/>
                  </a:cubicBezTo>
                  <a:cubicBezTo>
                    <a:pt x="333" y="437"/>
                    <a:pt x="333" y="437"/>
                    <a:pt x="333" y="437"/>
                  </a:cubicBezTo>
                  <a:cubicBezTo>
                    <a:pt x="364" y="499"/>
                    <a:pt x="364" y="499"/>
                    <a:pt x="364" y="499"/>
                  </a:cubicBezTo>
                  <a:cubicBezTo>
                    <a:pt x="385" y="552"/>
                    <a:pt x="385" y="552"/>
                    <a:pt x="385" y="552"/>
                  </a:cubicBezTo>
                  <a:cubicBezTo>
                    <a:pt x="416" y="499"/>
                    <a:pt x="416" y="499"/>
                    <a:pt x="416" y="499"/>
                  </a:cubicBezTo>
                  <a:cubicBezTo>
                    <a:pt x="479" y="385"/>
                    <a:pt x="479" y="385"/>
                    <a:pt x="479" y="385"/>
                  </a:cubicBezTo>
                  <a:cubicBezTo>
                    <a:pt x="427" y="354"/>
                    <a:pt x="427" y="354"/>
                    <a:pt x="427" y="354"/>
                  </a:cubicBezTo>
                  <a:lnTo>
                    <a:pt x="385" y="416"/>
                  </a:lnTo>
                  <a:close/>
                  <a:moveTo>
                    <a:pt x="385" y="416"/>
                  </a:moveTo>
                  <a:lnTo>
                    <a:pt x="385" y="416"/>
                  </a:lnTo>
                  <a:close/>
                </a:path>
              </a:pathLst>
            </a:custGeom>
            <a:solidFill>
              <a:schemeClr val="bg1"/>
            </a:solidFill>
            <a:ln>
              <a:noFill/>
            </a:ln>
            <a:effectLst/>
          </p:spPr>
          <p:txBody>
            <a:bodyPr wrap="none" lIns="182843" tIns="91422" rIns="182843" bIns="91422" anchor="ctr"/>
            <a:lstStyle/>
            <a:p>
              <a:pPr>
                <a:defRPr/>
              </a:pPr>
              <a:endParaRPr lang="en-US" sz="2400" dirty="0">
                <a:solidFill>
                  <a:schemeClr val="tx2"/>
                </a:solidFill>
                <a:ea typeface="SimSun" charset="0"/>
              </a:endParaRPr>
            </a:p>
          </p:txBody>
        </p:sp>
      </p:grpSp>
      <p:grpSp>
        <p:nvGrpSpPr>
          <p:cNvPr id="8" name="Group 7"/>
          <p:cNvGrpSpPr/>
          <p:nvPr/>
        </p:nvGrpSpPr>
        <p:grpSpPr>
          <a:xfrm>
            <a:off x="8298170" y="1966801"/>
            <a:ext cx="573588" cy="573588"/>
            <a:chOff x="8298170" y="1966801"/>
            <a:chExt cx="573588" cy="573588"/>
          </a:xfrm>
        </p:grpSpPr>
        <p:sp>
          <p:nvSpPr>
            <p:cNvPr id="9" name="Rounded Rectangle 8"/>
            <p:cNvSpPr/>
            <p:nvPr/>
          </p:nvSpPr>
          <p:spPr>
            <a:xfrm>
              <a:off x="8298170" y="1966801"/>
              <a:ext cx="573588" cy="573588"/>
            </a:xfrm>
            <a:prstGeom prst="roundRect">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lt"/>
              </a:endParaRPr>
            </a:p>
          </p:txBody>
        </p:sp>
        <p:sp>
          <p:nvSpPr>
            <p:cNvPr id="38" name="Freeform 37"/>
            <p:cNvSpPr>
              <a:spLocks noChangeAspect="1" noChangeArrowheads="1"/>
            </p:cNvSpPr>
            <p:nvPr/>
          </p:nvSpPr>
          <p:spPr bwMode="auto">
            <a:xfrm>
              <a:off x="8420005" y="2116136"/>
              <a:ext cx="367625" cy="325109"/>
            </a:xfrm>
            <a:custGeom>
              <a:avLst/>
              <a:gdLst>
                <a:gd name="connsiteX0" fmla="*/ 358785 w 512434"/>
                <a:gd name="connsiteY0" fmla="*/ 409158 h 453171"/>
                <a:gd name="connsiteX1" fmla="*/ 345300 w 512434"/>
                <a:gd name="connsiteY1" fmla="*/ 425866 h 453171"/>
                <a:gd name="connsiteX2" fmla="*/ 358785 w 512434"/>
                <a:gd name="connsiteY2" fmla="*/ 439722 h 453171"/>
                <a:gd name="connsiteX3" fmla="*/ 372270 w 512434"/>
                <a:gd name="connsiteY3" fmla="*/ 425866 h 453171"/>
                <a:gd name="connsiteX4" fmla="*/ 358785 w 512434"/>
                <a:gd name="connsiteY4" fmla="*/ 409158 h 453171"/>
                <a:gd name="connsiteX5" fmla="*/ 151153 w 512434"/>
                <a:gd name="connsiteY5" fmla="*/ 300585 h 453171"/>
                <a:gd name="connsiteX6" fmla="*/ 195731 w 512434"/>
                <a:gd name="connsiteY6" fmla="*/ 300585 h 453171"/>
                <a:gd name="connsiteX7" fmla="*/ 195731 w 512434"/>
                <a:gd name="connsiteY7" fmla="*/ 345175 h 453171"/>
                <a:gd name="connsiteX8" fmla="*/ 151153 w 512434"/>
                <a:gd name="connsiteY8" fmla="*/ 345175 h 453171"/>
                <a:gd name="connsiteX9" fmla="*/ 71978 w 512434"/>
                <a:gd name="connsiteY9" fmla="*/ 300585 h 453171"/>
                <a:gd name="connsiteX10" fmla="*/ 120152 w 512434"/>
                <a:gd name="connsiteY10" fmla="*/ 300585 h 453171"/>
                <a:gd name="connsiteX11" fmla="*/ 120152 w 512434"/>
                <a:gd name="connsiteY11" fmla="*/ 345175 h 453171"/>
                <a:gd name="connsiteX12" fmla="*/ 71978 w 512434"/>
                <a:gd name="connsiteY12" fmla="*/ 345175 h 453171"/>
                <a:gd name="connsiteX13" fmla="*/ 481786 w 512434"/>
                <a:gd name="connsiteY13" fmla="*/ 286492 h 453171"/>
                <a:gd name="connsiteX14" fmla="*/ 468300 w 512434"/>
                <a:gd name="connsiteY14" fmla="*/ 299940 h 453171"/>
                <a:gd name="connsiteX15" fmla="*/ 481786 w 512434"/>
                <a:gd name="connsiteY15" fmla="*/ 313389 h 453171"/>
                <a:gd name="connsiteX16" fmla="*/ 498948 w 512434"/>
                <a:gd name="connsiteY16" fmla="*/ 299940 h 453171"/>
                <a:gd name="connsiteX17" fmla="*/ 481786 w 512434"/>
                <a:gd name="connsiteY17" fmla="*/ 286492 h 453171"/>
                <a:gd name="connsiteX18" fmla="*/ 235785 w 512434"/>
                <a:gd name="connsiteY18" fmla="*/ 286492 h 453171"/>
                <a:gd name="connsiteX19" fmla="*/ 222300 w 512434"/>
                <a:gd name="connsiteY19" fmla="*/ 299940 h 453171"/>
                <a:gd name="connsiteX20" fmla="*/ 235785 w 512434"/>
                <a:gd name="connsiteY20" fmla="*/ 313389 h 453171"/>
                <a:gd name="connsiteX21" fmla="*/ 249270 w 512434"/>
                <a:gd name="connsiteY21" fmla="*/ 299940 h 453171"/>
                <a:gd name="connsiteX22" fmla="*/ 235785 w 512434"/>
                <a:gd name="connsiteY22" fmla="*/ 286492 h 453171"/>
                <a:gd name="connsiteX23" fmla="*/ 151153 w 512434"/>
                <a:gd name="connsiteY23" fmla="*/ 228588 h 453171"/>
                <a:gd name="connsiteX24" fmla="*/ 195731 w 512434"/>
                <a:gd name="connsiteY24" fmla="*/ 228588 h 453171"/>
                <a:gd name="connsiteX25" fmla="*/ 195731 w 512434"/>
                <a:gd name="connsiteY25" fmla="*/ 273178 h 453171"/>
                <a:gd name="connsiteX26" fmla="*/ 151153 w 512434"/>
                <a:gd name="connsiteY26" fmla="*/ 273178 h 453171"/>
                <a:gd name="connsiteX27" fmla="*/ 71978 w 512434"/>
                <a:gd name="connsiteY27" fmla="*/ 228588 h 453171"/>
                <a:gd name="connsiteX28" fmla="*/ 120152 w 512434"/>
                <a:gd name="connsiteY28" fmla="*/ 228588 h 453171"/>
                <a:gd name="connsiteX29" fmla="*/ 120152 w 512434"/>
                <a:gd name="connsiteY29" fmla="*/ 273178 h 453171"/>
                <a:gd name="connsiteX30" fmla="*/ 71978 w 512434"/>
                <a:gd name="connsiteY30" fmla="*/ 273178 h 453171"/>
                <a:gd name="connsiteX31" fmla="*/ 427028 w 512434"/>
                <a:gd name="connsiteY31" fmla="*/ 221695 h 453171"/>
                <a:gd name="connsiteX32" fmla="*/ 372270 w 512434"/>
                <a:gd name="connsiteY32" fmla="*/ 275896 h 453171"/>
                <a:gd name="connsiteX33" fmla="*/ 358785 w 512434"/>
                <a:gd name="connsiteY33" fmla="*/ 272636 h 453171"/>
                <a:gd name="connsiteX34" fmla="*/ 341622 w 512434"/>
                <a:gd name="connsiteY34" fmla="*/ 279564 h 453171"/>
                <a:gd name="connsiteX35" fmla="*/ 283596 w 512434"/>
                <a:gd name="connsiteY35" fmla="*/ 238404 h 453171"/>
                <a:gd name="connsiteX36" fmla="*/ 266433 w 512434"/>
                <a:gd name="connsiteY36" fmla="*/ 238404 h 453171"/>
                <a:gd name="connsiteX37" fmla="*/ 270111 w 512434"/>
                <a:gd name="connsiteY37" fmla="*/ 255520 h 453171"/>
                <a:gd name="connsiteX38" fmla="*/ 331406 w 512434"/>
                <a:gd name="connsiteY38" fmla="*/ 303200 h 453171"/>
                <a:gd name="connsiteX39" fmla="*/ 358785 w 512434"/>
                <a:gd name="connsiteY39" fmla="*/ 327245 h 453171"/>
                <a:gd name="connsiteX40" fmla="*/ 386164 w 512434"/>
                <a:gd name="connsiteY40" fmla="*/ 299940 h 453171"/>
                <a:gd name="connsiteX41" fmla="*/ 386164 w 512434"/>
                <a:gd name="connsiteY41" fmla="*/ 296680 h 453171"/>
                <a:gd name="connsiteX42" fmla="*/ 444191 w 512434"/>
                <a:gd name="connsiteY42" fmla="*/ 238404 h 453171"/>
                <a:gd name="connsiteX43" fmla="*/ 444191 w 512434"/>
                <a:gd name="connsiteY43" fmla="*/ 221695 h 453171"/>
                <a:gd name="connsiteX44" fmla="*/ 427028 w 512434"/>
                <a:gd name="connsiteY44" fmla="*/ 221695 h 453171"/>
                <a:gd name="connsiteX45" fmla="*/ 358785 w 512434"/>
                <a:gd name="connsiteY45" fmla="*/ 163826 h 453171"/>
                <a:gd name="connsiteX46" fmla="*/ 345300 w 512434"/>
                <a:gd name="connsiteY46" fmla="*/ 177274 h 453171"/>
                <a:gd name="connsiteX47" fmla="*/ 358785 w 512434"/>
                <a:gd name="connsiteY47" fmla="*/ 190723 h 453171"/>
                <a:gd name="connsiteX48" fmla="*/ 372270 w 512434"/>
                <a:gd name="connsiteY48" fmla="*/ 177274 h 453171"/>
                <a:gd name="connsiteX49" fmla="*/ 358785 w 512434"/>
                <a:gd name="connsiteY49" fmla="*/ 163826 h 453171"/>
                <a:gd name="connsiteX50" fmla="*/ 151153 w 512434"/>
                <a:gd name="connsiteY50" fmla="*/ 156592 h 453171"/>
                <a:gd name="connsiteX51" fmla="*/ 195731 w 512434"/>
                <a:gd name="connsiteY51" fmla="*/ 156592 h 453171"/>
                <a:gd name="connsiteX52" fmla="*/ 195731 w 512434"/>
                <a:gd name="connsiteY52" fmla="*/ 201182 h 453171"/>
                <a:gd name="connsiteX53" fmla="*/ 151153 w 512434"/>
                <a:gd name="connsiteY53" fmla="*/ 201182 h 453171"/>
                <a:gd name="connsiteX54" fmla="*/ 37595 w 512434"/>
                <a:gd name="connsiteY54" fmla="*/ 102289 h 453171"/>
                <a:gd name="connsiteX55" fmla="*/ 37595 w 512434"/>
                <a:gd name="connsiteY55" fmla="*/ 374925 h 453171"/>
                <a:gd name="connsiteX56" fmla="*/ 228838 w 512434"/>
                <a:gd name="connsiteY56" fmla="*/ 374925 h 453171"/>
                <a:gd name="connsiteX57" fmla="*/ 208406 w 512434"/>
                <a:gd name="connsiteY57" fmla="*/ 299940 h 453171"/>
                <a:gd name="connsiteX58" fmla="*/ 246001 w 512434"/>
                <a:gd name="connsiteY58" fmla="*/ 201318 h 453171"/>
                <a:gd name="connsiteX59" fmla="*/ 225569 w 512434"/>
                <a:gd name="connsiteY59" fmla="*/ 201318 h 453171"/>
                <a:gd name="connsiteX60" fmla="*/ 225569 w 512434"/>
                <a:gd name="connsiteY60" fmla="*/ 156898 h 453171"/>
                <a:gd name="connsiteX61" fmla="*/ 270111 w 512434"/>
                <a:gd name="connsiteY61" fmla="*/ 156898 h 453171"/>
                <a:gd name="connsiteX62" fmla="*/ 270111 w 512434"/>
                <a:gd name="connsiteY62" fmla="*/ 177274 h 453171"/>
                <a:gd name="connsiteX63" fmla="*/ 358785 w 512434"/>
                <a:gd name="connsiteY63" fmla="*/ 149970 h 453171"/>
                <a:gd name="connsiteX64" fmla="*/ 382895 w 512434"/>
                <a:gd name="connsiteY64" fmla="*/ 149970 h 453171"/>
                <a:gd name="connsiteX65" fmla="*/ 382895 w 512434"/>
                <a:gd name="connsiteY65" fmla="*/ 102289 h 453171"/>
                <a:gd name="connsiteX66" fmla="*/ 37595 w 512434"/>
                <a:gd name="connsiteY66" fmla="*/ 102289 h 453171"/>
                <a:gd name="connsiteX67" fmla="*/ 136894 w 512434"/>
                <a:gd name="connsiteY67" fmla="*/ 30564 h 453171"/>
                <a:gd name="connsiteX68" fmla="*/ 136894 w 512434"/>
                <a:gd name="connsiteY68" fmla="*/ 68057 h 453171"/>
                <a:gd name="connsiteX69" fmla="*/ 283596 w 512434"/>
                <a:gd name="connsiteY69" fmla="*/ 68057 h 453171"/>
                <a:gd name="connsiteX70" fmla="*/ 283596 w 512434"/>
                <a:gd name="connsiteY70" fmla="*/ 30564 h 453171"/>
                <a:gd name="connsiteX71" fmla="*/ 136894 w 512434"/>
                <a:gd name="connsiteY71" fmla="*/ 30564 h 453171"/>
                <a:gd name="connsiteX72" fmla="*/ 30648 w 512434"/>
                <a:gd name="connsiteY72" fmla="*/ 0 h 453171"/>
                <a:gd name="connsiteX73" fmla="*/ 389433 w 512434"/>
                <a:gd name="connsiteY73" fmla="*/ 0 h 453171"/>
                <a:gd name="connsiteX74" fmla="*/ 420490 w 512434"/>
                <a:gd name="connsiteY74" fmla="*/ 30564 h 453171"/>
                <a:gd name="connsiteX75" fmla="*/ 420490 w 512434"/>
                <a:gd name="connsiteY75" fmla="*/ 163826 h 453171"/>
                <a:gd name="connsiteX76" fmla="*/ 512434 w 512434"/>
                <a:gd name="connsiteY76" fmla="*/ 299940 h 453171"/>
                <a:gd name="connsiteX77" fmla="*/ 358785 w 512434"/>
                <a:gd name="connsiteY77" fmla="*/ 453171 h 453171"/>
                <a:gd name="connsiteX78" fmla="*/ 263164 w 512434"/>
                <a:gd name="connsiteY78" fmla="*/ 419346 h 453171"/>
                <a:gd name="connsiteX79" fmla="*/ 30648 w 512434"/>
                <a:gd name="connsiteY79" fmla="*/ 419346 h 453171"/>
                <a:gd name="connsiteX80" fmla="*/ 0 w 512434"/>
                <a:gd name="connsiteY80" fmla="*/ 388374 h 453171"/>
                <a:gd name="connsiteX81" fmla="*/ 0 w 512434"/>
                <a:gd name="connsiteY81" fmla="*/ 30564 h 453171"/>
                <a:gd name="connsiteX82" fmla="*/ 30648 w 512434"/>
                <a:gd name="connsiteY82" fmla="*/ 0 h 453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512434" h="453171">
                  <a:moveTo>
                    <a:pt x="358785" y="409158"/>
                  </a:moveTo>
                  <a:cubicBezTo>
                    <a:pt x="351838" y="409158"/>
                    <a:pt x="345300" y="415678"/>
                    <a:pt x="345300" y="425866"/>
                  </a:cubicBezTo>
                  <a:cubicBezTo>
                    <a:pt x="345300" y="432794"/>
                    <a:pt x="351838" y="439722"/>
                    <a:pt x="358785" y="439722"/>
                  </a:cubicBezTo>
                  <a:cubicBezTo>
                    <a:pt x="365732" y="439722"/>
                    <a:pt x="372270" y="432794"/>
                    <a:pt x="372270" y="425866"/>
                  </a:cubicBezTo>
                  <a:cubicBezTo>
                    <a:pt x="372270" y="415678"/>
                    <a:pt x="365732" y="409158"/>
                    <a:pt x="358785" y="409158"/>
                  </a:cubicBezTo>
                  <a:close/>
                  <a:moveTo>
                    <a:pt x="151153" y="300585"/>
                  </a:moveTo>
                  <a:lnTo>
                    <a:pt x="195731" y="300585"/>
                  </a:lnTo>
                  <a:lnTo>
                    <a:pt x="195731" y="345175"/>
                  </a:lnTo>
                  <a:lnTo>
                    <a:pt x="151153" y="345175"/>
                  </a:lnTo>
                  <a:close/>
                  <a:moveTo>
                    <a:pt x="71978" y="300585"/>
                  </a:moveTo>
                  <a:lnTo>
                    <a:pt x="120152" y="300585"/>
                  </a:lnTo>
                  <a:lnTo>
                    <a:pt x="120152" y="345175"/>
                  </a:lnTo>
                  <a:lnTo>
                    <a:pt x="71978" y="345175"/>
                  </a:lnTo>
                  <a:close/>
                  <a:moveTo>
                    <a:pt x="481786" y="286492"/>
                  </a:moveTo>
                  <a:cubicBezTo>
                    <a:pt x="474839" y="286492"/>
                    <a:pt x="468300" y="293012"/>
                    <a:pt x="468300" y="299940"/>
                  </a:cubicBezTo>
                  <a:cubicBezTo>
                    <a:pt x="468300" y="310128"/>
                    <a:pt x="474839" y="313389"/>
                    <a:pt x="481786" y="313389"/>
                  </a:cubicBezTo>
                  <a:cubicBezTo>
                    <a:pt x="492002" y="313389"/>
                    <a:pt x="498948" y="310128"/>
                    <a:pt x="498948" y="299940"/>
                  </a:cubicBezTo>
                  <a:cubicBezTo>
                    <a:pt x="498948" y="293012"/>
                    <a:pt x="492002" y="286492"/>
                    <a:pt x="481786" y="286492"/>
                  </a:cubicBezTo>
                  <a:close/>
                  <a:moveTo>
                    <a:pt x="235785" y="286492"/>
                  </a:moveTo>
                  <a:cubicBezTo>
                    <a:pt x="228838" y="286492"/>
                    <a:pt x="222300" y="293012"/>
                    <a:pt x="222300" y="299940"/>
                  </a:cubicBezTo>
                  <a:cubicBezTo>
                    <a:pt x="222300" y="310128"/>
                    <a:pt x="228838" y="313389"/>
                    <a:pt x="235785" y="313389"/>
                  </a:cubicBezTo>
                  <a:cubicBezTo>
                    <a:pt x="242732" y="313389"/>
                    <a:pt x="249270" y="310128"/>
                    <a:pt x="249270" y="299940"/>
                  </a:cubicBezTo>
                  <a:cubicBezTo>
                    <a:pt x="249270" y="293012"/>
                    <a:pt x="242732" y="286492"/>
                    <a:pt x="235785" y="286492"/>
                  </a:cubicBezTo>
                  <a:close/>
                  <a:moveTo>
                    <a:pt x="151153" y="228588"/>
                  </a:moveTo>
                  <a:lnTo>
                    <a:pt x="195731" y="228588"/>
                  </a:lnTo>
                  <a:lnTo>
                    <a:pt x="195731" y="273178"/>
                  </a:lnTo>
                  <a:lnTo>
                    <a:pt x="151153" y="273178"/>
                  </a:lnTo>
                  <a:close/>
                  <a:moveTo>
                    <a:pt x="71978" y="228588"/>
                  </a:moveTo>
                  <a:lnTo>
                    <a:pt x="120152" y="228588"/>
                  </a:lnTo>
                  <a:lnTo>
                    <a:pt x="120152" y="273178"/>
                  </a:lnTo>
                  <a:lnTo>
                    <a:pt x="71978" y="273178"/>
                  </a:lnTo>
                  <a:close/>
                  <a:moveTo>
                    <a:pt x="427028" y="221695"/>
                  </a:moveTo>
                  <a:cubicBezTo>
                    <a:pt x="427028" y="221695"/>
                    <a:pt x="427028" y="221695"/>
                    <a:pt x="372270" y="275896"/>
                  </a:cubicBezTo>
                  <a:cubicBezTo>
                    <a:pt x="369001" y="275896"/>
                    <a:pt x="365732" y="272636"/>
                    <a:pt x="358785" y="272636"/>
                  </a:cubicBezTo>
                  <a:cubicBezTo>
                    <a:pt x="351838" y="272636"/>
                    <a:pt x="345300" y="275896"/>
                    <a:pt x="341622" y="279564"/>
                  </a:cubicBezTo>
                  <a:cubicBezTo>
                    <a:pt x="341622" y="279564"/>
                    <a:pt x="341622" y="279564"/>
                    <a:pt x="283596" y="238404"/>
                  </a:cubicBezTo>
                  <a:cubicBezTo>
                    <a:pt x="280327" y="231883"/>
                    <a:pt x="270111" y="235143"/>
                    <a:pt x="266433" y="238404"/>
                  </a:cubicBezTo>
                  <a:cubicBezTo>
                    <a:pt x="263164" y="242071"/>
                    <a:pt x="266433" y="252260"/>
                    <a:pt x="270111" y="255520"/>
                  </a:cubicBezTo>
                  <a:cubicBezTo>
                    <a:pt x="270111" y="255520"/>
                    <a:pt x="270111" y="255520"/>
                    <a:pt x="331406" y="303200"/>
                  </a:cubicBezTo>
                  <a:cubicBezTo>
                    <a:pt x="331406" y="317056"/>
                    <a:pt x="345300" y="327245"/>
                    <a:pt x="358785" y="327245"/>
                  </a:cubicBezTo>
                  <a:cubicBezTo>
                    <a:pt x="375948" y="327245"/>
                    <a:pt x="386164" y="317056"/>
                    <a:pt x="386164" y="299940"/>
                  </a:cubicBezTo>
                  <a:lnTo>
                    <a:pt x="386164" y="296680"/>
                  </a:lnTo>
                  <a:cubicBezTo>
                    <a:pt x="386164" y="296680"/>
                    <a:pt x="386164" y="296680"/>
                    <a:pt x="444191" y="238404"/>
                  </a:cubicBezTo>
                  <a:cubicBezTo>
                    <a:pt x="447869" y="231883"/>
                    <a:pt x="451138" y="224955"/>
                    <a:pt x="444191" y="221695"/>
                  </a:cubicBezTo>
                  <a:cubicBezTo>
                    <a:pt x="440922" y="218027"/>
                    <a:pt x="433975" y="218027"/>
                    <a:pt x="427028" y="221695"/>
                  </a:cubicBezTo>
                  <a:close/>
                  <a:moveTo>
                    <a:pt x="358785" y="163826"/>
                  </a:moveTo>
                  <a:cubicBezTo>
                    <a:pt x="351838" y="163826"/>
                    <a:pt x="345300" y="170346"/>
                    <a:pt x="345300" y="177274"/>
                  </a:cubicBezTo>
                  <a:cubicBezTo>
                    <a:pt x="345300" y="184202"/>
                    <a:pt x="351838" y="190723"/>
                    <a:pt x="358785" y="190723"/>
                  </a:cubicBezTo>
                  <a:cubicBezTo>
                    <a:pt x="365732" y="190723"/>
                    <a:pt x="372270" y="184202"/>
                    <a:pt x="372270" y="177274"/>
                  </a:cubicBezTo>
                  <a:cubicBezTo>
                    <a:pt x="372270" y="170346"/>
                    <a:pt x="365732" y="163826"/>
                    <a:pt x="358785" y="163826"/>
                  </a:cubicBezTo>
                  <a:close/>
                  <a:moveTo>
                    <a:pt x="151153" y="156592"/>
                  </a:moveTo>
                  <a:lnTo>
                    <a:pt x="195731" y="156592"/>
                  </a:lnTo>
                  <a:lnTo>
                    <a:pt x="195731" y="201182"/>
                  </a:lnTo>
                  <a:lnTo>
                    <a:pt x="151153" y="201182"/>
                  </a:lnTo>
                  <a:close/>
                  <a:moveTo>
                    <a:pt x="37595" y="102289"/>
                  </a:moveTo>
                  <a:lnTo>
                    <a:pt x="37595" y="374925"/>
                  </a:lnTo>
                  <a:cubicBezTo>
                    <a:pt x="37595" y="374925"/>
                    <a:pt x="37595" y="374925"/>
                    <a:pt x="228838" y="374925"/>
                  </a:cubicBezTo>
                  <a:cubicBezTo>
                    <a:pt x="215353" y="354549"/>
                    <a:pt x="208406" y="327245"/>
                    <a:pt x="208406" y="299940"/>
                  </a:cubicBezTo>
                  <a:cubicBezTo>
                    <a:pt x="208406" y="262448"/>
                    <a:pt x="222300" y="228215"/>
                    <a:pt x="246001" y="201318"/>
                  </a:cubicBezTo>
                  <a:cubicBezTo>
                    <a:pt x="246001" y="201318"/>
                    <a:pt x="246001" y="201318"/>
                    <a:pt x="225569" y="201318"/>
                  </a:cubicBezTo>
                  <a:cubicBezTo>
                    <a:pt x="225569" y="201318"/>
                    <a:pt x="225569" y="201318"/>
                    <a:pt x="225569" y="156898"/>
                  </a:cubicBezTo>
                  <a:cubicBezTo>
                    <a:pt x="225569" y="156898"/>
                    <a:pt x="225569" y="156898"/>
                    <a:pt x="270111" y="156898"/>
                  </a:cubicBezTo>
                  <a:cubicBezTo>
                    <a:pt x="270111" y="156898"/>
                    <a:pt x="270111" y="156898"/>
                    <a:pt x="270111" y="177274"/>
                  </a:cubicBezTo>
                  <a:cubicBezTo>
                    <a:pt x="293812" y="160158"/>
                    <a:pt x="324868" y="149970"/>
                    <a:pt x="358785" y="149970"/>
                  </a:cubicBezTo>
                  <a:cubicBezTo>
                    <a:pt x="365732" y="149970"/>
                    <a:pt x="375948" y="149970"/>
                    <a:pt x="382895" y="149970"/>
                  </a:cubicBezTo>
                  <a:cubicBezTo>
                    <a:pt x="382895" y="149970"/>
                    <a:pt x="382895" y="149970"/>
                    <a:pt x="382895" y="102289"/>
                  </a:cubicBezTo>
                  <a:cubicBezTo>
                    <a:pt x="382895" y="102289"/>
                    <a:pt x="382895" y="102289"/>
                    <a:pt x="37595" y="102289"/>
                  </a:cubicBezTo>
                  <a:close/>
                  <a:moveTo>
                    <a:pt x="136894" y="30564"/>
                  </a:moveTo>
                  <a:lnTo>
                    <a:pt x="136894" y="68057"/>
                  </a:lnTo>
                  <a:cubicBezTo>
                    <a:pt x="136894" y="68057"/>
                    <a:pt x="136894" y="68057"/>
                    <a:pt x="283596" y="68057"/>
                  </a:cubicBezTo>
                  <a:cubicBezTo>
                    <a:pt x="283596" y="68057"/>
                    <a:pt x="283596" y="68057"/>
                    <a:pt x="283596" y="30564"/>
                  </a:cubicBezTo>
                  <a:cubicBezTo>
                    <a:pt x="283596" y="30564"/>
                    <a:pt x="283596" y="30564"/>
                    <a:pt x="136894" y="30564"/>
                  </a:cubicBezTo>
                  <a:close/>
                  <a:moveTo>
                    <a:pt x="30648" y="0"/>
                  </a:moveTo>
                  <a:cubicBezTo>
                    <a:pt x="30648" y="0"/>
                    <a:pt x="30648" y="0"/>
                    <a:pt x="389433" y="0"/>
                  </a:cubicBezTo>
                  <a:cubicBezTo>
                    <a:pt x="406596" y="0"/>
                    <a:pt x="420490" y="13856"/>
                    <a:pt x="420490" y="30564"/>
                  </a:cubicBezTo>
                  <a:cubicBezTo>
                    <a:pt x="420490" y="30564"/>
                    <a:pt x="420490" y="30564"/>
                    <a:pt x="420490" y="163826"/>
                  </a:cubicBezTo>
                  <a:cubicBezTo>
                    <a:pt x="474839" y="187463"/>
                    <a:pt x="512434" y="238404"/>
                    <a:pt x="512434" y="299940"/>
                  </a:cubicBezTo>
                  <a:cubicBezTo>
                    <a:pt x="512434" y="385113"/>
                    <a:pt x="444191" y="453171"/>
                    <a:pt x="358785" y="453171"/>
                  </a:cubicBezTo>
                  <a:cubicBezTo>
                    <a:pt x="324868" y="453171"/>
                    <a:pt x="290543" y="439722"/>
                    <a:pt x="263164" y="419346"/>
                  </a:cubicBezTo>
                  <a:cubicBezTo>
                    <a:pt x="263164" y="419346"/>
                    <a:pt x="263164" y="419346"/>
                    <a:pt x="30648" y="419346"/>
                  </a:cubicBezTo>
                  <a:cubicBezTo>
                    <a:pt x="13894" y="419346"/>
                    <a:pt x="0" y="405490"/>
                    <a:pt x="0" y="388374"/>
                  </a:cubicBezTo>
                  <a:cubicBezTo>
                    <a:pt x="0" y="388374"/>
                    <a:pt x="0" y="388374"/>
                    <a:pt x="0" y="30564"/>
                  </a:cubicBezTo>
                  <a:cubicBezTo>
                    <a:pt x="0" y="13856"/>
                    <a:pt x="13894" y="0"/>
                    <a:pt x="30648" y="0"/>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square" anchor="ctr">
              <a:noAutofit/>
            </a:bodyPr>
            <a:lstStyle/>
            <a:p>
              <a:pPr>
                <a:defRPr/>
              </a:pPr>
              <a:endParaRPr lang="en-US" sz="2400" dirty="0">
                <a:solidFill>
                  <a:schemeClr val="tx2"/>
                </a:solidFill>
                <a:ea typeface="SimSun" charset="0"/>
              </a:endParaRPr>
            </a:p>
          </p:txBody>
        </p:sp>
      </p:grpSp>
      <p:grpSp>
        <p:nvGrpSpPr>
          <p:cNvPr id="10" name="Group 9"/>
          <p:cNvGrpSpPr/>
          <p:nvPr/>
        </p:nvGrpSpPr>
        <p:grpSpPr>
          <a:xfrm>
            <a:off x="1136462" y="4200773"/>
            <a:ext cx="573588" cy="573588"/>
            <a:chOff x="1136462" y="4200773"/>
            <a:chExt cx="573588" cy="573588"/>
          </a:xfrm>
        </p:grpSpPr>
        <p:sp>
          <p:nvSpPr>
            <p:cNvPr id="11" name="Rounded Rectangle 10"/>
            <p:cNvSpPr/>
            <p:nvPr/>
          </p:nvSpPr>
          <p:spPr>
            <a:xfrm>
              <a:off x="1136462" y="4200773"/>
              <a:ext cx="573588" cy="573588"/>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lt"/>
              </a:endParaRPr>
            </a:p>
          </p:txBody>
        </p:sp>
        <p:sp>
          <p:nvSpPr>
            <p:cNvPr id="39" name="AutoShape 84"/>
            <p:cNvSpPr>
              <a:spLocks noChangeAspect="1"/>
            </p:cNvSpPr>
            <p:nvPr/>
          </p:nvSpPr>
          <p:spPr bwMode="auto">
            <a:xfrm>
              <a:off x="1246980" y="4301072"/>
              <a:ext cx="371403" cy="3729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chemeClr val="bg1"/>
            </a:solidFill>
            <a:ln>
              <a:noFill/>
            </a:ln>
            <a:effectLst/>
          </p:spPr>
          <p:txBody>
            <a:bodyPr lIns="101578" tIns="101578" rIns="101578" bIns="101578" anchor="ctr"/>
            <a:lstStyle/>
            <a:p>
              <a:pPr defTabSz="914013">
                <a:defRPr/>
              </a:pPr>
              <a:endParaRPr lang="es-ES" sz="66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grpSp>
      <p:grpSp>
        <p:nvGrpSpPr>
          <p:cNvPr id="6" name="Group 5"/>
          <p:cNvGrpSpPr/>
          <p:nvPr/>
        </p:nvGrpSpPr>
        <p:grpSpPr>
          <a:xfrm>
            <a:off x="4732010" y="1966801"/>
            <a:ext cx="573588" cy="573588"/>
            <a:chOff x="4732010" y="1966801"/>
            <a:chExt cx="573588" cy="573588"/>
          </a:xfrm>
        </p:grpSpPr>
        <p:sp>
          <p:nvSpPr>
            <p:cNvPr id="7" name="Rounded Rectangle 6"/>
            <p:cNvSpPr/>
            <p:nvPr/>
          </p:nvSpPr>
          <p:spPr>
            <a:xfrm>
              <a:off x="4732010" y="1966801"/>
              <a:ext cx="573588" cy="573588"/>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lt"/>
              </a:endParaRPr>
            </a:p>
          </p:txBody>
        </p:sp>
        <p:sp>
          <p:nvSpPr>
            <p:cNvPr id="40" name="Freeform 39"/>
            <p:cNvSpPr>
              <a:spLocks noChangeAspect="1" noChangeArrowheads="1"/>
            </p:cNvSpPr>
            <p:nvPr/>
          </p:nvSpPr>
          <p:spPr bwMode="auto">
            <a:xfrm>
              <a:off x="4857075" y="2079854"/>
              <a:ext cx="309828" cy="370818"/>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square" anchor="ctr">
              <a:noAutofit/>
            </a:bodyPr>
            <a:lstStyle/>
            <a:p>
              <a:pPr>
                <a:defRPr/>
              </a:pPr>
              <a:endParaRPr lang="en-US" sz="2400" dirty="0">
                <a:ea typeface="SimSun" charset="0"/>
              </a:endParaRPr>
            </a:p>
          </p:txBody>
        </p:sp>
      </p:grpSp>
      <p:grpSp>
        <p:nvGrpSpPr>
          <p:cNvPr id="4" name="Group 3"/>
          <p:cNvGrpSpPr/>
          <p:nvPr/>
        </p:nvGrpSpPr>
        <p:grpSpPr>
          <a:xfrm>
            <a:off x="1136462" y="1966801"/>
            <a:ext cx="573588" cy="573588"/>
            <a:chOff x="1136462" y="1966801"/>
            <a:chExt cx="573588" cy="573588"/>
          </a:xfrm>
        </p:grpSpPr>
        <p:sp>
          <p:nvSpPr>
            <p:cNvPr id="5" name="Rounded Rectangle 4"/>
            <p:cNvSpPr/>
            <p:nvPr/>
          </p:nvSpPr>
          <p:spPr>
            <a:xfrm>
              <a:off x="1136462" y="1966801"/>
              <a:ext cx="573588" cy="573588"/>
            </a:xfrm>
            <a:prstGeom prst="roundRect">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lt"/>
              </a:endParaRPr>
            </a:p>
          </p:txBody>
        </p:sp>
        <p:sp>
          <p:nvSpPr>
            <p:cNvPr id="41" name="Freeform 165"/>
            <p:cNvSpPr>
              <a:spLocks noChangeAspect="1" noChangeArrowheads="1"/>
            </p:cNvSpPr>
            <p:nvPr/>
          </p:nvSpPr>
          <p:spPr bwMode="auto">
            <a:xfrm>
              <a:off x="1247616" y="2077911"/>
              <a:ext cx="351279" cy="351368"/>
            </a:xfrm>
            <a:custGeom>
              <a:avLst/>
              <a:gdLst>
                <a:gd name="T0" fmla="*/ 177 w 553"/>
                <a:gd name="T1" fmla="*/ 186 h 552"/>
                <a:gd name="T2" fmla="*/ 52 w 553"/>
                <a:gd name="T3" fmla="*/ 61 h 552"/>
                <a:gd name="T4" fmla="*/ 104 w 553"/>
                <a:gd name="T5" fmla="*/ 9 h 552"/>
                <a:gd name="T6" fmla="*/ 125 w 553"/>
                <a:gd name="T7" fmla="*/ 9 h 552"/>
                <a:gd name="T8" fmla="*/ 229 w 553"/>
                <a:gd name="T9" fmla="*/ 103 h 552"/>
                <a:gd name="T10" fmla="*/ 229 w 553"/>
                <a:gd name="T11" fmla="*/ 134 h 552"/>
                <a:gd name="T12" fmla="*/ 187 w 553"/>
                <a:gd name="T13" fmla="*/ 176 h 552"/>
                <a:gd name="T14" fmla="*/ 177 w 553"/>
                <a:gd name="T15" fmla="*/ 186 h 552"/>
                <a:gd name="T16" fmla="*/ 281 w 553"/>
                <a:gd name="T17" fmla="*/ 384 h 552"/>
                <a:gd name="T18" fmla="*/ 219 w 553"/>
                <a:gd name="T19" fmla="*/ 332 h 552"/>
                <a:gd name="T20" fmla="*/ 167 w 553"/>
                <a:gd name="T21" fmla="*/ 269 h 552"/>
                <a:gd name="T22" fmla="*/ 156 w 553"/>
                <a:gd name="T23" fmla="*/ 207 h 552"/>
                <a:gd name="T24" fmla="*/ 31 w 553"/>
                <a:gd name="T25" fmla="*/ 82 h 552"/>
                <a:gd name="T26" fmla="*/ 31 w 553"/>
                <a:gd name="T27" fmla="*/ 259 h 552"/>
                <a:gd name="T28" fmla="*/ 84 w 553"/>
                <a:gd name="T29" fmla="*/ 332 h 552"/>
                <a:gd name="T30" fmla="*/ 146 w 553"/>
                <a:gd name="T31" fmla="*/ 405 h 552"/>
                <a:gd name="T32" fmla="*/ 219 w 553"/>
                <a:gd name="T33" fmla="*/ 467 h 552"/>
                <a:gd name="T34" fmla="*/ 292 w 553"/>
                <a:gd name="T35" fmla="*/ 519 h 552"/>
                <a:gd name="T36" fmla="*/ 469 w 553"/>
                <a:gd name="T37" fmla="*/ 530 h 552"/>
                <a:gd name="T38" fmla="*/ 344 w 553"/>
                <a:gd name="T39" fmla="*/ 394 h 552"/>
                <a:gd name="T40" fmla="*/ 281 w 553"/>
                <a:gd name="T41" fmla="*/ 384 h 552"/>
                <a:gd name="T42" fmla="*/ 542 w 553"/>
                <a:gd name="T43" fmla="*/ 426 h 552"/>
                <a:gd name="T44" fmla="*/ 448 w 553"/>
                <a:gd name="T45" fmla="*/ 321 h 552"/>
                <a:gd name="T46" fmla="*/ 417 w 553"/>
                <a:gd name="T47" fmla="*/ 321 h 552"/>
                <a:gd name="T48" fmla="*/ 396 w 553"/>
                <a:gd name="T49" fmla="*/ 353 h 552"/>
                <a:gd name="T50" fmla="*/ 375 w 553"/>
                <a:gd name="T51" fmla="*/ 363 h 552"/>
                <a:gd name="T52" fmla="*/ 364 w 553"/>
                <a:gd name="T53" fmla="*/ 374 h 552"/>
                <a:gd name="T54" fmla="*/ 500 w 553"/>
                <a:gd name="T55" fmla="*/ 499 h 552"/>
                <a:gd name="T56" fmla="*/ 542 w 553"/>
                <a:gd name="T57" fmla="*/ 446 h 552"/>
                <a:gd name="T58" fmla="*/ 542 w 553"/>
                <a:gd name="T59" fmla="*/ 426 h 552"/>
                <a:gd name="T60" fmla="*/ 542 w 553"/>
                <a:gd name="T61" fmla="*/ 426 h 552"/>
                <a:gd name="T62" fmla="*/ 542 w 553"/>
                <a:gd name="T63" fmla="*/ 426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3" h="552">
                  <a:moveTo>
                    <a:pt x="177" y="186"/>
                  </a:moveTo>
                  <a:cubicBezTo>
                    <a:pt x="52" y="61"/>
                    <a:pt x="52" y="61"/>
                    <a:pt x="52" y="61"/>
                  </a:cubicBezTo>
                  <a:cubicBezTo>
                    <a:pt x="73" y="40"/>
                    <a:pt x="84" y="19"/>
                    <a:pt x="104" y="9"/>
                  </a:cubicBezTo>
                  <a:cubicBezTo>
                    <a:pt x="104" y="0"/>
                    <a:pt x="125" y="0"/>
                    <a:pt x="125" y="9"/>
                  </a:cubicBezTo>
                  <a:cubicBezTo>
                    <a:pt x="229" y="103"/>
                    <a:pt x="229" y="103"/>
                    <a:pt x="229" y="103"/>
                  </a:cubicBezTo>
                  <a:cubicBezTo>
                    <a:pt x="229" y="113"/>
                    <a:pt x="229" y="124"/>
                    <a:pt x="229" y="134"/>
                  </a:cubicBezTo>
                  <a:cubicBezTo>
                    <a:pt x="187" y="176"/>
                    <a:pt x="187" y="176"/>
                    <a:pt x="187" y="176"/>
                  </a:cubicBezTo>
                  <a:cubicBezTo>
                    <a:pt x="177" y="176"/>
                    <a:pt x="177" y="176"/>
                    <a:pt x="177" y="186"/>
                  </a:cubicBezTo>
                  <a:close/>
                  <a:moveTo>
                    <a:pt x="281" y="384"/>
                  </a:moveTo>
                  <a:cubicBezTo>
                    <a:pt x="260" y="374"/>
                    <a:pt x="239" y="353"/>
                    <a:pt x="219" y="332"/>
                  </a:cubicBezTo>
                  <a:cubicBezTo>
                    <a:pt x="198" y="311"/>
                    <a:pt x="187" y="290"/>
                    <a:pt x="167" y="269"/>
                  </a:cubicBezTo>
                  <a:cubicBezTo>
                    <a:pt x="146" y="259"/>
                    <a:pt x="146" y="228"/>
                    <a:pt x="156" y="207"/>
                  </a:cubicBezTo>
                  <a:cubicBezTo>
                    <a:pt x="31" y="82"/>
                    <a:pt x="31" y="82"/>
                    <a:pt x="31" y="82"/>
                  </a:cubicBezTo>
                  <a:cubicBezTo>
                    <a:pt x="0" y="113"/>
                    <a:pt x="0" y="186"/>
                    <a:pt x="31" y="259"/>
                  </a:cubicBezTo>
                  <a:cubicBezTo>
                    <a:pt x="52" y="280"/>
                    <a:pt x="63" y="311"/>
                    <a:pt x="84" y="332"/>
                  </a:cubicBezTo>
                  <a:cubicBezTo>
                    <a:pt x="104" y="363"/>
                    <a:pt x="125" y="384"/>
                    <a:pt x="146" y="405"/>
                  </a:cubicBezTo>
                  <a:cubicBezTo>
                    <a:pt x="167" y="426"/>
                    <a:pt x="187" y="446"/>
                    <a:pt x="219" y="467"/>
                  </a:cubicBezTo>
                  <a:cubicBezTo>
                    <a:pt x="239" y="488"/>
                    <a:pt x="271" y="509"/>
                    <a:pt x="292" y="519"/>
                  </a:cubicBezTo>
                  <a:cubicBezTo>
                    <a:pt x="364" y="551"/>
                    <a:pt x="437" y="551"/>
                    <a:pt x="469" y="530"/>
                  </a:cubicBezTo>
                  <a:cubicBezTo>
                    <a:pt x="344" y="394"/>
                    <a:pt x="344" y="394"/>
                    <a:pt x="344" y="394"/>
                  </a:cubicBezTo>
                  <a:cubicBezTo>
                    <a:pt x="323" y="405"/>
                    <a:pt x="292" y="405"/>
                    <a:pt x="281" y="384"/>
                  </a:cubicBezTo>
                  <a:close/>
                  <a:moveTo>
                    <a:pt x="542" y="426"/>
                  </a:moveTo>
                  <a:cubicBezTo>
                    <a:pt x="448" y="321"/>
                    <a:pt x="448" y="321"/>
                    <a:pt x="448" y="321"/>
                  </a:cubicBezTo>
                  <a:cubicBezTo>
                    <a:pt x="437" y="321"/>
                    <a:pt x="427" y="321"/>
                    <a:pt x="417" y="321"/>
                  </a:cubicBezTo>
                  <a:cubicBezTo>
                    <a:pt x="396" y="353"/>
                    <a:pt x="396" y="353"/>
                    <a:pt x="396" y="353"/>
                  </a:cubicBezTo>
                  <a:cubicBezTo>
                    <a:pt x="375" y="363"/>
                    <a:pt x="375" y="363"/>
                    <a:pt x="375" y="363"/>
                  </a:cubicBezTo>
                  <a:cubicBezTo>
                    <a:pt x="375" y="374"/>
                    <a:pt x="375" y="374"/>
                    <a:pt x="364" y="374"/>
                  </a:cubicBezTo>
                  <a:cubicBezTo>
                    <a:pt x="500" y="499"/>
                    <a:pt x="500" y="499"/>
                    <a:pt x="500" y="499"/>
                  </a:cubicBezTo>
                  <a:cubicBezTo>
                    <a:pt x="510" y="488"/>
                    <a:pt x="531" y="467"/>
                    <a:pt x="542" y="446"/>
                  </a:cubicBezTo>
                  <a:cubicBezTo>
                    <a:pt x="552" y="446"/>
                    <a:pt x="552" y="436"/>
                    <a:pt x="542" y="426"/>
                  </a:cubicBezTo>
                  <a:close/>
                  <a:moveTo>
                    <a:pt x="542" y="426"/>
                  </a:moveTo>
                  <a:lnTo>
                    <a:pt x="542" y="426"/>
                  </a:lnTo>
                  <a:close/>
                </a:path>
              </a:pathLst>
            </a:custGeom>
            <a:solidFill>
              <a:schemeClr val="bg1"/>
            </a:solidFill>
            <a:ln>
              <a:noFill/>
            </a:ln>
            <a:effectLst/>
          </p:spPr>
          <p:txBody>
            <a:bodyPr wrap="none" lIns="243785" tIns="121892" rIns="243785" bIns="121892" anchor="ctr"/>
            <a:lstStyle/>
            <a:p>
              <a:pPr>
                <a:defRPr/>
              </a:pPr>
              <a:endParaRPr lang="en-US" sz="2400" dirty="0"/>
            </a:p>
          </p:txBody>
        </p:sp>
      </p:grpSp>
      <p:sp>
        <p:nvSpPr>
          <p:cNvPr id="44" name="文本框 43">
            <a:extLst>
              <a:ext uri="{FF2B5EF4-FFF2-40B4-BE49-F238E27FC236}">
                <a16:creationId xmlns="" xmlns:a16="http://schemas.microsoft.com/office/drawing/2014/main" id="{2111D5E7-CC52-4AC0-90BC-6E7A85C501C4}"/>
              </a:ext>
            </a:extLst>
          </p:cNvPr>
          <p:cNvSpPr txBox="1"/>
          <p:nvPr/>
        </p:nvSpPr>
        <p:spPr>
          <a:xfrm>
            <a:off x="419285" y="366875"/>
            <a:ext cx="923740"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bg1"/>
                </a:solidFill>
                <a:latin typeface="Century Gothic" panose="020B0502020202020204" pitchFamily="34" charset="0"/>
              </a:rPr>
              <a:t>05</a:t>
            </a:r>
            <a:endParaRPr lang="zh-CN" altLang="en-US" sz="4000" dirty="0">
              <a:solidFill>
                <a:schemeClr val="bg1"/>
              </a:solidFill>
              <a:latin typeface="Century Gothic" panose="020B0502020202020204" pitchFamily="34" charset="0"/>
            </a:endParaRPr>
          </a:p>
        </p:txBody>
      </p:sp>
      <p:grpSp>
        <p:nvGrpSpPr>
          <p:cNvPr id="45" name="组合 44">
            <a:extLst>
              <a:ext uri="{FF2B5EF4-FFF2-40B4-BE49-F238E27FC236}">
                <a16:creationId xmlns="" xmlns:a16="http://schemas.microsoft.com/office/drawing/2014/main" id="{89057EEF-BE97-4C50-8085-8DAF6DA26FF3}"/>
              </a:ext>
            </a:extLst>
          </p:cNvPr>
          <p:cNvGrpSpPr/>
          <p:nvPr/>
        </p:nvGrpSpPr>
        <p:grpSpPr>
          <a:xfrm>
            <a:off x="1473289" y="371367"/>
            <a:ext cx="4260761" cy="804130"/>
            <a:chOff x="7318011" y="1456480"/>
            <a:chExt cx="4260761" cy="804130"/>
          </a:xfrm>
        </p:grpSpPr>
        <p:sp>
          <p:nvSpPr>
            <p:cNvPr id="46" name="文本框 45">
              <a:extLst>
                <a:ext uri="{FF2B5EF4-FFF2-40B4-BE49-F238E27FC236}">
                  <a16:creationId xmlns="" xmlns:a16="http://schemas.microsoft.com/office/drawing/2014/main" id="{EAA68A7A-82B7-441B-9DE8-EFC94FB005ED}"/>
                </a:ext>
              </a:extLst>
            </p:cNvPr>
            <p:cNvSpPr txBox="1"/>
            <p:nvPr/>
          </p:nvSpPr>
          <p:spPr>
            <a:xfrm>
              <a:off x="7318011" y="145648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tx1">
                      <a:lumMod val="85000"/>
                      <a:lumOff val="15000"/>
                    </a:schemeClr>
                  </a:solidFill>
                </a:rPr>
                <a:t>服务项目</a:t>
              </a:r>
            </a:p>
          </p:txBody>
        </p:sp>
        <p:sp>
          <p:nvSpPr>
            <p:cNvPr id="47" name="文本框 46">
              <a:extLst>
                <a:ext uri="{FF2B5EF4-FFF2-40B4-BE49-F238E27FC236}">
                  <a16:creationId xmlns="" xmlns:a16="http://schemas.microsoft.com/office/drawing/2014/main" id="{773544E7-D251-4A58-8996-5D26B83464D8}"/>
                </a:ext>
              </a:extLst>
            </p:cNvPr>
            <p:cNvSpPr txBox="1"/>
            <p:nvPr/>
          </p:nvSpPr>
          <p:spPr>
            <a:xfrm>
              <a:off x="7318011" y="1984059"/>
              <a:ext cx="4260761"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Century Gothic" panose="020B0502020202020204" pitchFamily="34" charset="0"/>
                  <a:ea typeface="+mj-ea"/>
                </a:rPr>
                <a:t>The user can demonstrate on a projector or computer</a:t>
              </a:r>
            </a:p>
          </p:txBody>
        </p:sp>
      </p:grpSp>
    </p:spTree>
    <p:extLst>
      <p:ext uri="{BB962C8B-B14F-4D97-AF65-F5344CB8AC3E}">
        <p14:creationId xmlns:p14="http://schemas.microsoft.com/office/powerpoint/2010/main" val="1505722535"/>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Right)">
                                      <p:cBhvr>
                                        <p:cTn id="7" dur="500"/>
                                        <p:tgtEl>
                                          <p:spTgt spid="4"/>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randombar(horizontal)">
                                      <p:cBhvr>
                                        <p:cTn id="11" dur="500"/>
                                        <p:tgtEl>
                                          <p:spTgt spid="16"/>
                                        </p:tgtEl>
                                      </p:cBhvr>
                                    </p:animEffect>
                                  </p:childTnLst>
                                </p:cTn>
                              </p:par>
                            </p:childTnLst>
                          </p:cTn>
                        </p:par>
                        <p:par>
                          <p:cTn id="12" fill="hold">
                            <p:stCondLst>
                              <p:cond delay="1000"/>
                            </p:stCondLst>
                            <p:childTnLst>
                              <p:par>
                                <p:cTn id="13" presetID="18" presetClass="entr" presetSubtype="6"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Right)">
                                      <p:cBhvr>
                                        <p:cTn id="15" dur="500"/>
                                        <p:tgtEl>
                                          <p:spTgt spid="6"/>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randombar(horizontal)">
                                      <p:cBhvr>
                                        <p:cTn id="19" dur="500"/>
                                        <p:tgtEl>
                                          <p:spTgt spid="17"/>
                                        </p:tgtEl>
                                      </p:cBhvr>
                                    </p:animEffect>
                                  </p:childTnLst>
                                </p:cTn>
                              </p:par>
                            </p:childTnLst>
                          </p:cTn>
                        </p:par>
                        <p:par>
                          <p:cTn id="20" fill="hold">
                            <p:stCondLst>
                              <p:cond delay="2000"/>
                            </p:stCondLst>
                            <p:childTnLst>
                              <p:par>
                                <p:cTn id="21" presetID="18" presetClass="entr" presetSubtype="6"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strips(downRight)">
                                      <p:cBhvr>
                                        <p:cTn id="23" dur="500"/>
                                        <p:tgtEl>
                                          <p:spTgt spid="8"/>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randombar(horizontal)">
                                      <p:cBhvr>
                                        <p:cTn id="27" dur="500"/>
                                        <p:tgtEl>
                                          <p:spTgt spid="18"/>
                                        </p:tgtEl>
                                      </p:cBhvr>
                                    </p:animEffect>
                                  </p:childTnLst>
                                </p:cTn>
                              </p:par>
                            </p:childTnLst>
                          </p:cTn>
                        </p:par>
                        <p:par>
                          <p:cTn id="28" fill="hold">
                            <p:stCondLst>
                              <p:cond delay="3000"/>
                            </p:stCondLst>
                            <p:childTnLst>
                              <p:par>
                                <p:cTn id="29" presetID="18" presetClass="entr" presetSubtype="6"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strips(downRight)">
                                      <p:cBhvr>
                                        <p:cTn id="31" dur="500"/>
                                        <p:tgtEl>
                                          <p:spTgt spid="10"/>
                                        </p:tgtEl>
                                      </p:cBhvr>
                                    </p:animEffect>
                                  </p:childTnLst>
                                </p:cTn>
                              </p:par>
                            </p:childTnLst>
                          </p:cTn>
                        </p:par>
                        <p:par>
                          <p:cTn id="32" fill="hold">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randombar(horizontal)">
                                      <p:cBhvr>
                                        <p:cTn id="35" dur="500"/>
                                        <p:tgtEl>
                                          <p:spTgt spid="19"/>
                                        </p:tgtEl>
                                      </p:cBhvr>
                                    </p:animEffect>
                                  </p:childTnLst>
                                </p:cTn>
                              </p:par>
                            </p:childTnLst>
                          </p:cTn>
                        </p:par>
                        <p:par>
                          <p:cTn id="36" fill="hold">
                            <p:stCondLst>
                              <p:cond delay="4000"/>
                            </p:stCondLst>
                            <p:childTnLst>
                              <p:par>
                                <p:cTn id="37" presetID="18" presetClass="entr" presetSubtype="6"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strips(downRight)">
                                      <p:cBhvr>
                                        <p:cTn id="39" dur="500"/>
                                        <p:tgtEl>
                                          <p:spTgt spid="12"/>
                                        </p:tgtEl>
                                      </p:cBhvr>
                                    </p:animEffect>
                                  </p:childTnLst>
                                </p:cTn>
                              </p:par>
                            </p:childTnLst>
                          </p:cTn>
                        </p:par>
                        <p:par>
                          <p:cTn id="40" fill="hold">
                            <p:stCondLst>
                              <p:cond delay="4500"/>
                            </p:stCondLst>
                            <p:childTnLst>
                              <p:par>
                                <p:cTn id="41" presetID="14" presetClass="entr" presetSubtype="1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randombar(horizontal)">
                                      <p:cBhvr>
                                        <p:cTn id="43" dur="500"/>
                                        <p:tgtEl>
                                          <p:spTgt spid="20"/>
                                        </p:tgtEl>
                                      </p:cBhvr>
                                    </p:animEffect>
                                  </p:childTnLst>
                                </p:cTn>
                              </p:par>
                            </p:childTnLst>
                          </p:cTn>
                        </p:par>
                        <p:par>
                          <p:cTn id="44" fill="hold">
                            <p:stCondLst>
                              <p:cond delay="5000"/>
                            </p:stCondLst>
                            <p:childTnLst>
                              <p:par>
                                <p:cTn id="45" presetID="18" presetClass="entr" presetSubtype="6"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strips(downRight)">
                                      <p:cBhvr>
                                        <p:cTn id="47" dur="500"/>
                                        <p:tgtEl>
                                          <p:spTgt spid="14"/>
                                        </p:tgtEl>
                                      </p:cBhvr>
                                    </p:animEffect>
                                  </p:childTnLst>
                                </p:cTn>
                              </p:par>
                            </p:childTnLst>
                          </p:cTn>
                        </p:par>
                        <p:par>
                          <p:cTn id="48" fill="hold">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randombar(horizontal)">
                                      <p:cBhvr>
                                        <p:cTn id="51" dur="500"/>
                                        <p:tgtEl>
                                          <p:spTgt spid="21"/>
                                        </p:tgtEl>
                                      </p:cBhvr>
                                    </p:animEffect>
                                  </p:childTnLst>
                                </p:cTn>
                              </p:par>
                            </p:childTnLst>
                          </p:cTn>
                        </p:par>
                        <p:par>
                          <p:cTn id="52" fill="hold">
                            <p:stCondLst>
                              <p:cond delay="6000"/>
                            </p:stCondLst>
                            <p:childTnLst>
                              <p:par>
                                <p:cTn id="53" presetID="42" presetClass="entr" presetSubtype="0"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1000"/>
                                        <p:tgtEl>
                                          <p:spTgt spid="24"/>
                                        </p:tgtEl>
                                      </p:cBhvr>
                                    </p:animEffect>
                                    <p:anim calcmode="lin" valueType="num">
                                      <p:cBhvr>
                                        <p:cTn id="56" dur="1000" fill="hold"/>
                                        <p:tgtEl>
                                          <p:spTgt spid="24"/>
                                        </p:tgtEl>
                                        <p:attrNameLst>
                                          <p:attrName>ppt_x</p:attrName>
                                        </p:attrNameLst>
                                      </p:cBhvr>
                                      <p:tavLst>
                                        <p:tav tm="0">
                                          <p:val>
                                            <p:strVal val="#ppt_x"/>
                                          </p:val>
                                        </p:tav>
                                        <p:tav tm="100000">
                                          <p:val>
                                            <p:strVal val="#ppt_x"/>
                                          </p:val>
                                        </p:tav>
                                      </p:tavLst>
                                    </p:anim>
                                    <p:anim calcmode="lin" valueType="num">
                                      <p:cBhvr>
                                        <p:cTn id="57" dur="1000" fill="hold"/>
                                        <p:tgtEl>
                                          <p:spTgt spid="24"/>
                                        </p:tgtEl>
                                        <p:attrNameLst>
                                          <p:attrName>ppt_y</p:attrName>
                                        </p:attrNameLst>
                                      </p:cBhvr>
                                      <p:tavLst>
                                        <p:tav tm="0">
                                          <p:val>
                                            <p:strVal val="#ppt_y+.1"/>
                                          </p:val>
                                        </p:tav>
                                        <p:tav tm="100000">
                                          <p:val>
                                            <p:strVal val="#ppt_y"/>
                                          </p:val>
                                        </p:tav>
                                      </p:tavLst>
                                    </p:anim>
                                  </p:childTnLst>
                                </p:cTn>
                              </p:par>
                            </p:childTnLst>
                          </p:cTn>
                        </p:par>
                        <p:par>
                          <p:cTn id="58" fill="hold">
                            <p:stCondLst>
                              <p:cond delay="7000"/>
                            </p:stCondLst>
                            <p:childTnLst>
                              <p:par>
                                <p:cTn id="59" presetID="42" presetClass="entr" presetSubtype="0" fill="hold" grpId="0" nodeType="after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1000"/>
                                        <p:tgtEl>
                                          <p:spTgt spid="25"/>
                                        </p:tgtEl>
                                      </p:cBhvr>
                                    </p:animEffect>
                                    <p:anim calcmode="lin" valueType="num">
                                      <p:cBhvr>
                                        <p:cTn id="62" dur="1000" fill="hold"/>
                                        <p:tgtEl>
                                          <p:spTgt spid="25"/>
                                        </p:tgtEl>
                                        <p:attrNameLst>
                                          <p:attrName>ppt_x</p:attrName>
                                        </p:attrNameLst>
                                      </p:cBhvr>
                                      <p:tavLst>
                                        <p:tav tm="0">
                                          <p:val>
                                            <p:strVal val="#ppt_x"/>
                                          </p:val>
                                        </p:tav>
                                        <p:tav tm="100000">
                                          <p:val>
                                            <p:strVal val="#ppt_x"/>
                                          </p:val>
                                        </p:tav>
                                      </p:tavLst>
                                    </p:anim>
                                    <p:anim calcmode="lin" valueType="num">
                                      <p:cBhvr>
                                        <p:cTn id="63" dur="1000" fill="hold"/>
                                        <p:tgtEl>
                                          <p:spTgt spid="25"/>
                                        </p:tgtEl>
                                        <p:attrNameLst>
                                          <p:attrName>ppt_y</p:attrName>
                                        </p:attrNameLst>
                                      </p:cBhvr>
                                      <p:tavLst>
                                        <p:tav tm="0">
                                          <p:val>
                                            <p:strVal val="#ppt_y+.1"/>
                                          </p:val>
                                        </p:tav>
                                        <p:tav tm="100000">
                                          <p:val>
                                            <p:strVal val="#ppt_y"/>
                                          </p:val>
                                        </p:tav>
                                      </p:tavLst>
                                    </p:anim>
                                  </p:childTnLst>
                                </p:cTn>
                              </p:par>
                            </p:childTnLst>
                          </p:cTn>
                        </p:par>
                        <p:par>
                          <p:cTn id="64" fill="hold">
                            <p:stCondLst>
                              <p:cond delay="8000"/>
                            </p:stCondLst>
                            <p:childTnLst>
                              <p:par>
                                <p:cTn id="65" presetID="42" presetClass="entr" presetSubtype="0" fill="hold" grpId="0" nodeType="after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1000"/>
                                        <p:tgtEl>
                                          <p:spTgt spid="26"/>
                                        </p:tgtEl>
                                      </p:cBhvr>
                                    </p:animEffect>
                                    <p:anim calcmode="lin" valueType="num">
                                      <p:cBhvr>
                                        <p:cTn id="68" dur="1000" fill="hold"/>
                                        <p:tgtEl>
                                          <p:spTgt spid="26"/>
                                        </p:tgtEl>
                                        <p:attrNameLst>
                                          <p:attrName>ppt_x</p:attrName>
                                        </p:attrNameLst>
                                      </p:cBhvr>
                                      <p:tavLst>
                                        <p:tav tm="0">
                                          <p:val>
                                            <p:strVal val="#ppt_x"/>
                                          </p:val>
                                        </p:tav>
                                        <p:tav tm="100000">
                                          <p:val>
                                            <p:strVal val="#ppt_x"/>
                                          </p:val>
                                        </p:tav>
                                      </p:tavLst>
                                    </p:anim>
                                    <p:anim calcmode="lin" valueType="num">
                                      <p:cBhvr>
                                        <p:cTn id="69" dur="1000" fill="hold"/>
                                        <p:tgtEl>
                                          <p:spTgt spid="26"/>
                                        </p:tgtEl>
                                        <p:attrNameLst>
                                          <p:attrName>ppt_y</p:attrName>
                                        </p:attrNameLst>
                                      </p:cBhvr>
                                      <p:tavLst>
                                        <p:tav tm="0">
                                          <p:val>
                                            <p:strVal val="#ppt_y+.1"/>
                                          </p:val>
                                        </p:tav>
                                        <p:tav tm="100000">
                                          <p:val>
                                            <p:strVal val="#ppt_y"/>
                                          </p:val>
                                        </p:tav>
                                      </p:tavLst>
                                    </p:anim>
                                  </p:childTnLst>
                                </p:cTn>
                              </p:par>
                            </p:childTnLst>
                          </p:cTn>
                        </p:par>
                        <p:par>
                          <p:cTn id="70" fill="hold">
                            <p:stCondLst>
                              <p:cond delay="9000"/>
                            </p:stCondLst>
                            <p:childTnLst>
                              <p:par>
                                <p:cTn id="71" presetID="42" presetClass="entr" presetSubtype="0" fill="hold" grpId="0" nodeType="after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1000"/>
                                        <p:tgtEl>
                                          <p:spTgt spid="27"/>
                                        </p:tgtEl>
                                      </p:cBhvr>
                                    </p:animEffect>
                                    <p:anim calcmode="lin" valueType="num">
                                      <p:cBhvr>
                                        <p:cTn id="74" dur="1000" fill="hold"/>
                                        <p:tgtEl>
                                          <p:spTgt spid="27"/>
                                        </p:tgtEl>
                                        <p:attrNameLst>
                                          <p:attrName>ppt_x</p:attrName>
                                        </p:attrNameLst>
                                      </p:cBhvr>
                                      <p:tavLst>
                                        <p:tav tm="0">
                                          <p:val>
                                            <p:strVal val="#ppt_x"/>
                                          </p:val>
                                        </p:tav>
                                        <p:tav tm="100000">
                                          <p:val>
                                            <p:strVal val="#ppt_x"/>
                                          </p:val>
                                        </p:tav>
                                      </p:tavLst>
                                    </p:anim>
                                    <p:anim calcmode="lin" valueType="num">
                                      <p:cBhvr>
                                        <p:cTn id="75" dur="1000" fill="hold"/>
                                        <p:tgtEl>
                                          <p:spTgt spid="27"/>
                                        </p:tgtEl>
                                        <p:attrNameLst>
                                          <p:attrName>ppt_y</p:attrName>
                                        </p:attrNameLst>
                                      </p:cBhvr>
                                      <p:tavLst>
                                        <p:tav tm="0">
                                          <p:val>
                                            <p:strVal val="#ppt_y+.1"/>
                                          </p:val>
                                        </p:tav>
                                        <p:tav tm="100000">
                                          <p:val>
                                            <p:strVal val="#ppt_y"/>
                                          </p:val>
                                        </p:tav>
                                      </p:tavLst>
                                    </p:anim>
                                  </p:childTnLst>
                                </p:cTn>
                              </p:par>
                            </p:childTnLst>
                          </p:cTn>
                        </p:par>
                        <p:par>
                          <p:cTn id="76" fill="hold">
                            <p:stCondLst>
                              <p:cond delay="10000"/>
                            </p:stCondLst>
                            <p:childTnLst>
                              <p:par>
                                <p:cTn id="77" presetID="42" presetClass="entr" presetSubtype="0" fill="hold" grpId="0" nodeType="after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1000"/>
                                        <p:tgtEl>
                                          <p:spTgt spid="28"/>
                                        </p:tgtEl>
                                      </p:cBhvr>
                                    </p:animEffect>
                                    <p:anim calcmode="lin" valueType="num">
                                      <p:cBhvr>
                                        <p:cTn id="80" dur="1000" fill="hold"/>
                                        <p:tgtEl>
                                          <p:spTgt spid="28"/>
                                        </p:tgtEl>
                                        <p:attrNameLst>
                                          <p:attrName>ppt_x</p:attrName>
                                        </p:attrNameLst>
                                      </p:cBhvr>
                                      <p:tavLst>
                                        <p:tav tm="0">
                                          <p:val>
                                            <p:strVal val="#ppt_x"/>
                                          </p:val>
                                        </p:tav>
                                        <p:tav tm="100000">
                                          <p:val>
                                            <p:strVal val="#ppt_x"/>
                                          </p:val>
                                        </p:tav>
                                      </p:tavLst>
                                    </p:anim>
                                    <p:anim calcmode="lin" valueType="num">
                                      <p:cBhvr>
                                        <p:cTn id="81" dur="1000" fill="hold"/>
                                        <p:tgtEl>
                                          <p:spTgt spid="28"/>
                                        </p:tgtEl>
                                        <p:attrNameLst>
                                          <p:attrName>ppt_y</p:attrName>
                                        </p:attrNameLst>
                                      </p:cBhvr>
                                      <p:tavLst>
                                        <p:tav tm="0">
                                          <p:val>
                                            <p:strVal val="#ppt_y+.1"/>
                                          </p:val>
                                        </p:tav>
                                        <p:tav tm="100000">
                                          <p:val>
                                            <p:strVal val="#ppt_y"/>
                                          </p:val>
                                        </p:tav>
                                      </p:tavLst>
                                    </p:anim>
                                  </p:childTnLst>
                                </p:cTn>
                              </p:par>
                            </p:childTnLst>
                          </p:cTn>
                        </p:par>
                        <p:par>
                          <p:cTn id="82" fill="hold">
                            <p:stCondLst>
                              <p:cond delay="11000"/>
                            </p:stCondLst>
                            <p:childTnLst>
                              <p:par>
                                <p:cTn id="83" presetID="42" presetClass="entr" presetSubtype="0" fill="hold" grpId="0" nodeType="afterEffect">
                                  <p:stCondLst>
                                    <p:cond delay="0"/>
                                  </p:stCondLst>
                                  <p:childTnLst>
                                    <p:set>
                                      <p:cBhvr>
                                        <p:cTn id="84" dur="1" fill="hold">
                                          <p:stCondLst>
                                            <p:cond delay="0"/>
                                          </p:stCondLst>
                                        </p:cTn>
                                        <p:tgtEl>
                                          <p:spTgt spid="29"/>
                                        </p:tgtEl>
                                        <p:attrNameLst>
                                          <p:attrName>style.visibility</p:attrName>
                                        </p:attrNameLst>
                                      </p:cBhvr>
                                      <p:to>
                                        <p:strVal val="visible"/>
                                      </p:to>
                                    </p:set>
                                    <p:animEffect transition="in" filter="fade">
                                      <p:cBhvr>
                                        <p:cTn id="85" dur="1000"/>
                                        <p:tgtEl>
                                          <p:spTgt spid="29"/>
                                        </p:tgtEl>
                                      </p:cBhvr>
                                    </p:animEffect>
                                    <p:anim calcmode="lin" valueType="num">
                                      <p:cBhvr>
                                        <p:cTn id="86" dur="1000" fill="hold"/>
                                        <p:tgtEl>
                                          <p:spTgt spid="29"/>
                                        </p:tgtEl>
                                        <p:attrNameLst>
                                          <p:attrName>ppt_x</p:attrName>
                                        </p:attrNameLst>
                                      </p:cBhvr>
                                      <p:tavLst>
                                        <p:tav tm="0">
                                          <p:val>
                                            <p:strVal val="#ppt_x"/>
                                          </p:val>
                                        </p:tav>
                                        <p:tav tm="100000">
                                          <p:val>
                                            <p:strVal val="#ppt_x"/>
                                          </p:val>
                                        </p:tav>
                                      </p:tavLst>
                                    </p:anim>
                                    <p:anim calcmode="lin" valueType="num">
                                      <p:cBhvr>
                                        <p:cTn id="87"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4" grpId="0"/>
      <p:bldP spid="25" grpId="0"/>
      <p:bldP spid="26" grpId="0"/>
      <p:bldP spid="27" grpId="0"/>
      <p:bldP spid="28" grpId="0"/>
      <p:bldP spid="29"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p:cNvPicPr>
            <a:picLocks noGrp="1" noChangeAspect="1"/>
          </p:cNvPicPr>
          <p:nvPr>
            <p:ph type="pic" sz="quarter" idx="15"/>
          </p:nvPr>
        </p:nvPicPr>
        <p:blipFill>
          <a:blip r:embed="rId3" cstate="print">
            <a:extLst>
              <a:ext uri="{28A0092B-C50C-407E-A947-70E740481C1C}">
                <a14:useLocalDpi xmlns:a14="http://schemas.microsoft.com/office/drawing/2010/main" val="0"/>
              </a:ext>
            </a:extLst>
          </a:blip>
          <a:srcRect/>
          <a:stretch>
            <a:fillRect/>
          </a:stretch>
        </p:blipFill>
        <p:spPr/>
      </p:pic>
      <p:sp>
        <p:nvSpPr>
          <p:cNvPr id="26" name="任意多边形: 形状 2">
            <a:extLst>
              <a:ext uri="{FF2B5EF4-FFF2-40B4-BE49-F238E27FC236}">
                <a16:creationId xmlns="" xmlns:a16="http://schemas.microsoft.com/office/drawing/2014/main" id="{710C9878-BAA2-4599-8AEA-C905075195A4}"/>
              </a:ext>
            </a:extLst>
          </p:cNvPr>
          <p:cNvSpPr/>
          <p:nvPr/>
        </p:nvSpPr>
        <p:spPr>
          <a:xfrm>
            <a:off x="0" y="0"/>
            <a:ext cx="12192000" cy="3829566"/>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8705850 w 12192000"/>
              <a:gd name="connsiteY3" fmla="*/ 3429000 h 3429000"/>
              <a:gd name="connsiteX4" fmla="*/ 8640080 w 12192000"/>
              <a:gd name="connsiteY4" fmla="*/ 3429000 h 3429000"/>
              <a:gd name="connsiteX5" fmla="*/ 3551920 w 12192000"/>
              <a:gd name="connsiteY5" fmla="*/ 3429000 h 3429000"/>
              <a:gd name="connsiteX6" fmla="*/ 3486150 w 12192000"/>
              <a:gd name="connsiteY6" fmla="*/ 3429000 h 3429000"/>
              <a:gd name="connsiteX7" fmla="*/ 0 w 12192000"/>
              <a:gd name="connsiteY7" fmla="*/ 342900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9000">
                <a:moveTo>
                  <a:pt x="0" y="0"/>
                </a:moveTo>
                <a:lnTo>
                  <a:pt x="12192000" y="0"/>
                </a:lnTo>
                <a:lnTo>
                  <a:pt x="12192000" y="3429000"/>
                </a:lnTo>
                <a:lnTo>
                  <a:pt x="8705850" y="3429000"/>
                </a:lnTo>
                <a:lnTo>
                  <a:pt x="8640080" y="3429000"/>
                </a:lnTo>
                <a:lnTo>
                  <a:pt x="3551920" y="3429000"/>
                </a:lnTo>
                <a:lnTo>
                  <a:pt x="3486150" y="3429000"/>
                </a:lnTo>
                <a:lnTo>
                  <a:pt x="0" y="3429000"/>
                </a:lnTo>
                <a:close/>
              </a:path>
            </a:pathLst>
          </a:custGeom>
          <a:gradFill>
            <a:gsLst>
              <a:gs pos="0">
                <a:schemeClr val="tx1">
                  <a:alpha val="50000"/>
                </a:schemeClr>
              </a:gs>
              <a:gs pos="100000">
                <a:schemeClr val="tx1">
                  <a:lumMod val="95000"/>
                  <a:lumOff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172"/>
          <p:cNvSpPr>
            <a:spLocks noEditPoints="1"/>
          </p:cNvSpPr>
          <p:nvPr/>
        </p:nvSpPr>
        <p:spPr bwMode="auto">
          <a:xfrm>
            <a:off x="9897646" y="4375370"/>
            <a:ext cx="525163" cy="557985"/>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 name="Freeform 190"/>
          <p:cNvSpPr>
            <a:spLocks noEditPoints="1"/>
          </p:cNvSpPr>
          <p:nvPr/>
        </p:nvSpPr>
        <p:spPr bwMode="auto">
          <a:xfrm>
            <a:off x="1452299" y="4375370"/>
            <a:ext cx="690139" cy="557985"/>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A72527"/>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 name="Freeform 202"/>
          <p:cNvSpPr>
            <a:spLocks noEditPoints="1"/>
          </p:cNvSpPr>
          <p:nvPr/>
        </p:nvSpPr>
        <p:spPr bwMode="auto">
          <a:xfrm>
            <a:off x="7089382" y="4375370"/>
            <a:ext cx="581480" cy="557985"/>
          </a:xfrm>
          <a:custGeom>
            <a:avLst/>
            <a:gdLst>
              <a:gd name="T0" fmla="*/ 80 w 198"/>
              <a:gd name="T1" fmla="*/ 39 h 190"/>
              <a:gd name="T2" fmla="*/ 32 w 198"/>
              <a:gd name="T3" fmla="*/ 39 h 190"/>
              <a:gd name="T4" fmla="*/ 24 w 198"/>
              <a:gd name="T5" fmla="*/ 52 h 190"/>
              <a:gd name="T6" fmla="*/ 32 w 198"/>
              <a:gd name="T7" fmla="*/ 65 h 190"/>
              <a:gd name="T8" fmla="*/ 80 w 198"/>
              <a:gd name="T9" fmla="*/ 65 h 190"/>
              <a:gd name="T10" fmla="*/ 80 w 198"/>
              <a:gd name="T11" fmla="*/ 39 h 190"/>
              <a:gd name="T12" fmla="*/ 80 w 198"/>
              <a:gd name="T13" fmla="*/ 39 h 190"/>
              <a:gd name="T14" fmla="*/ 114 w 198"/>
              <a:gd name="T15" fmla="*/ 65 h 190"/>
              <a:gd name="T16" fmla="*/ 170 w 198"/>
              <a:gd name="T17" fmla="*/ 65 h 190"/>
              <a:gd name="T18" fmla="*/ 177 w 198"/>
              <a:gd name="T19" fmla="*/ 65 h 190"/>
              <a:gd name="T20" fmla="*/ 179 w 198"/>
              <a:gd name="T21" fmla="*/ 69 h 190"/>
              <a:gd name="T22" fmla="*/ 194 w 198"/>
              <a:gd name="T23" fmla="*/ 93 h 190"/>
              <a:gd name="T24" fmla="*/ 198 w 198"/>
              <a:gd name="T25" fmla="*/ 99 h 190"/>
              <a:gd name="T26" fmla="*/ 194 w 198"/>
              <a:gd name="T27" fmla="*/ 103 h 190"/>
              <a:gd name="T28" fmla="*/ 179 w 198"/>
              <a:gd name="T29" fmla="*/ 127 h 190"/>
              <a:gd name="T30" fmla="*/ 177 w 198"/>
              <a:gd name="T31" fmla="*/ 134 h 190"/>
              <a:gd name="T32" fmla="*/ 170 w 198"/>
              <a:gd name="T33" fmla="*/ 134 h 190"/>
              <a:gd name="T34" fmla="*/ 114 w 198"/>
              <a:gd name="T35" fmla="*/ 134 h 190"/>
              <a:gd name="T36" fmla="*/ 114 w 198"/>
              <a:gd name="T37" fmla="*/ 164 h 190"/>
              <a:gd name="T38" fmla="*/ 164 w 198"/>
              <a:gd name="T39" fmla="*/ 164 h 190"/>
              <a:gd name="T40" fmla="*/ 164 w 198"/>
              <a:gd name="T41" fmla="*/ 190 h 190"/>
              <a:gd name="T42" fmla="*/ 37 w 198"/>
              <a:gd name="T43" fmla="*/ 190 h 190"/>
              <a:gd name="T44" fmla="*/ 37 w 198"/>
              <a:gd name="T45" fmla="*/ 164 h 190"/>
              <a:gd name="T46" fmla="*/ 82 w 198"/>
              <a:gd name="T47" fmla="*/ 164 h 190"/>
              <a:gd name="T48" fmla="*/ 82 w 198"/>
              <a:gd name="T49" fmla="*/ 86 h 190"/>
              <a:gd name="T50" fmla="*/ 26 w 198"/>
              <a:gd name="T51" fmla="*/ 86 h 190"/>
              <a:gd name="T52" fmla="*/ 19 w 198"/>
              <a:gd name="T53" fmla="*/ 86 h 190"/>
              <a:gd name="T54" fmla="*/ 17 w 198"/>
              <a:gd name="T55" fmla="*/ 80 h 190"/>
              <a:gd name="T56" fmla="*/ 2 w 198"/>
              <a:gd name="T57" fmla="*/ 56 h 190"/>
              <a:gd name="T58" fmla="*/ 0 w 198"/>
              <a:gd name="T59" fmla="*/ 52 h 190"/>
              <a:gd name="T60" fmla="*/ 2 w 198"/>
              <a:gd name="T61" fmla="*/ 45 h 190"/>
              <a:gd name="T62" fmla="*/ 17 w 198"/>
              <a:gd name="T63" fmla="*/ 21 h 190"/>
              <a:gd name="T64" fmla="*/ 19 w 198"/>
              <a:gd name="T65" fmla="*/ 17 h 190"/>
              <a:gd name="T66" fmla="*/ 26 w 198"/>
              <a:gd name="T67" fmla="*/ 17 h 190"/>
              <a:gd name="T68" fmla="*/ 82 w 198"/>
              <a:gd name="T69" fmla="*/ 17 h 190"/>
              <a:gd name="T70" fmla="*/ 82 w 198"/>
              <a:gd name="T71" fmla="*/ 13 h 190"/>
              <a:gd name="T72" fmla="*/ 99 w 198"/>
              <a:gd name="T73" fmla="*/ 0 h 190"/>
              <a:gd name="T74" fmla="*/ 114 w 198"/>
              <a:gd name="T75" fmla="*/ 13 h 190"/>
              <a:gd name="T76" fmla="*/ 114 w 198"/>
              <a:gd name="T77" fmla="*/ 65 h 190"/>
              <a:gd name="T78" fmla="*/ 114 w 198"/>
              <a:gd name="T79" fmla="*/ 65 h 190"/>
              <a:gd name="T80" fmla="*/ 166 w 198"/>
              <a:gd name="T81" fmla="*/ 84 h 190"/>
              <a:gd name="T82" fmla="*/ 116 w 198"/>
              <a:gd name="T83" fmla="*/ 84 h 190"/>
              <a:gd name="T84" fmla="*/ 116 w 198"/>
              <a:gd name="T85" fmla="*/ 112 h 190"/>
              <a:gd name="T86" fmla="*/ 166 w 198"/>
              <a:gd name="T87" fmla="*/ 112 h 190"/>
              <a:gd name="T88" fmla="*/ 175 w 198"/>
              <a:gd name="T89" fmla="*/ 99 h 190"/>
              <a:gd name="T90" fmla="*/ 166 w 198"/>
              <a:gd name="T9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8" h="190">
                <a:moveTo>
                  <a:pt x="80" y="39"/>
                </a:moveTo>
                <a:lnTo>
                  <a:pt x="32" y="39"/>
                </a:lnTo>
                <a:lnTo>
                  <a:pt x="24" y="52"/>
                </a:lnTo>
                <a:lnTo>
                  <a:pt x="32" y="65"/>
                </a:lnTo>
                <a:lnTo>
                  <a:pt x="80" y="65"/>
                </a:lnTo>
                <a:lnTo>
                  <a:pt x="80" y="39"/>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lnTo>
                  <a:pt x="114" y="65"/>
                </a:lnTo>
                <a:close/>
                <a:moveTo>
                  <a:pt x="166" y="84"/>
                </a:moveTo>
                <a:lnTo>
                  <a:pt x="116" y="84"/>
                </a:lnTo>
                <a:lnTo>
                  <a:pt x="116" y="112"/>
                </a:lnTo>
                <a:lnTo>
                  <a:pt x="166" y="112"/>
                </a:lnTo>
                <a:lnTo>
                  <a:pt x="175" y="99"/>
                </a:lnTo>
                <a:lnTo>
                  <a:pt x="166" y="84"/>
                </a:lnTo>
                <a:close/>
              </a:path>
            </a:pathLst>
          </a:custGeom>
          <a:solidFill>
            <a:srgbClr val="A72527"/>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 name="Freeform 113"/>
          <p:cNvSpPr>
            <a:spLocks noEditPoints="1"/>
          </p:cNvSpPr>
          <p:nvPr/>
        </p:nvSpPr>
        <p:spPr bwMode="auto">
          <a:xfrm>
            <a:off x="4369221" y="4375370"/>
            <a:ext cx="493377" cy="557985"/>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cxnSp>
        <p:nvCxnSpPr>
          <p:cNvPr id="14" name="Straight Connector 13"/>
          <p:cNvCxnSpPr/>
          <p:nvPr/>
        </p:nvCxnSpPr>
        <p:spPr>
          <a:xfrm>
            <a:off x="6102832" y="4238936"/>
            <a:ext cx="0" cy="1891735"/>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029518" y="5096706"/>
            <a:ext cx="1415772" cy="338554"/>
          </a:xfrm>
          <a:prstGeom prst="rect">
            <a:avLst/>
          </a:prstGeom>
          <a:noFill/>
        </p:spPr>
        <p:txBody>
          <a:bodyPr wrap="none" rtlCol="0">
            <a:spAutoFit/>
          </a:bodyPr>
          <a:lstStyle/>
          <a:p>
            <a:pPr algn="ctr"/>
            <a:r>
              <a:rPr lang="zh-CN" altLang="en-US" sz="1600" dirty="0">
                <a:solidFill>
                  <a:schemeClr val="tx1">
                    <a:lumMod val="85000"/>
                    <a:lumOff val="15000"/>
                  </a:schemeClr>
                </a:solidFill>
              </a:rPr>
              <a:t>添加标题内容</a:t>
            </a:r>
            <a:endParaRPr lang="en-US" altLang="zh-CN" sz="1600" dirty="0">
              <a:solidFill>
                <a:schemeClr val="tx1">
                  <a:lumMod val="85000"/>
                  <a:lumOff val="15000"/>
                </a:schemeClr>
              </a:solidFill>
            </a:endParaRPr>
          </a:p>
        </p:txBody>
      </p:sp>
      <p:sp>
        <p:nvSpPr>
          <p:cNvPr id="16" name="Rectangle 15"/>
          <p:cNvSpPr/>
          <p:nvPr/>
        </p:nvSpPr>
        <p:spPr>
          <a:xfrm>
            <a:off x="625972" y="5407654"/>
            <a:ext cx="2222861" cy="757130"/>
          </a:xfrm>
          <a:prstGeom prst="rect">
            <a:avLst/>
          </a:prstGeom>
        </p:spPr>
        <p:txBody>
          <a:bodyPr wrap="square">
            <a:spAutoFit/>
          </a:bodyPr>
          <a:lstStyle/>
          <a:p>
            <a:pPr algn="ctr">
              <a:lnSpc>
                <a:spcPct val="12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7" name="TextBox 16"/>
          <p:cNvSpPr txBox="1"/>
          <p:nvPr/>
        </p:nvSpPr>
        <p:spPr>
          <a:xfrm>
            <a:off x="3908311" y="5090487"/>
            <a:ext cx="1415772" cy="338554"/>
          </a:xfrm>
          <a:prstGeom prst="rect">
            <a:avLst/>
          </a:prstGeom>
          <a:noFill/>
        </p:spPr>
        <p:txBody>
          <a:bodyPr wrap="none" rtlCol="0">
            <a:spAutoFit/>
          </a:bodyPr>
          <a:lstStyle/>
          <a:p>
            <a:pPr algn="ctr"/>
            <a:r>
              <a:rPr lang="zh-CN" altLang="en-US" sz="1600" dirty="0">
                <a:solidFill>
                  <a:schemeClr val="tx1">
                    <a:lumMod val="85000"/>
                    <a:lumOff val="15000"/>
                  </a:schemeClr>
                </a:solidFill>
              </a:rPr>
              <a:t>添加标题内容</a:t>
            </a:r>
            <a:endParaRPr lang="en-US" altLang="zh-CN" sz="1600" dirty="0">
              <a:solidFill>
                <a:schemeClr val="tx1">
                  <a:lumMod val="85000"/>
                  <a:lumOff val="15000"/>
                </a:schemeClr>
              </a:solidFill>
            </a:endParaRPr>
          </a:p>
        </p:txBody>
      </p:sp>
      <p:sp>
        <p:nvSpPr>
          <p:cNvPr id="18" name="Rectangle 17"/>
          <p:cNvSpPr/>
          <p:nvPr/>
        </p:nvSpPr>
        <p:spPr>
          <a:xfrm>
            <a:off x="3504766" y="5401435"/>
            <a:ext cx="2222861" cy="757130"/>
          </a:xfrm>
          <a:prstGeom prst="rect">
            <a:avLst/>
          </a:prstGeom>
        </p:spPr>
        <p:txBody>
          <a:bodyPr wrap="square">
            <a:spAutoFit/>
          </a:bodyPr>
          <a:lstStyle/>
          <a:p>
            <a:pPr algn="ctr">
              <a:lnSpc>
                <a:spcPct val="12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9" name="TextBox 18"/>
          <p:cNvSpPr txBox="1"/>
          <p:nvPr/>
        </p:nvSpPr>
        <p:spPr>
          <a:xfrm>
            <a:off x="6689027" y="5090486"/>
            <a:ext cx="1415772" cy="338554"/>
          </a:xfrm>
          <a:prstGeom prst="rect">
            <a:avLst/>
          </a:prstGeom>
          <a:noFill/>
        </p:spPr>
        <p:txBody>
          <a:bodyPr wrap="none" rtlCol="0">
            <a:spAutoFit/>
          </a:bodyPr>
          <a:lstStyle/>
          <a:p>
            <a:pPr algn="ctr"/>
            <a:r>
              <a:rPr lang="zh-CN" altLang="en-US" sz="1600" dirty="0">
                <a:solidFill>
                  <a:schemeClr val="tx1">
                    <a:lumMod val="85000"/>
                    <a:lumOff val="15000"/>
                  </a:schemeClr>
                </a:solidFill>
              </a:rPr>
              <a:t>添加标题内容</a:t>
            </a:r>
            <a:endParaRPr lang="en-US" altLang="zh-CN" sz="1600" dirty="0">
              <a:solidFill>
                <a:schemeClr val="tx1">
                  <a:lumMod val="85000"/>
                  <a:lumOff val="15000"/>
                </a:schemeClr>
              </a:solidFill>
            </a:endParaRPr>
          </a:p>
        </p:txBody>
      </p:sp>
      <p:sp>
        <p:nvSpPr>
          <p:cNvPr id="20" name="Rectangle 19"/>
          <p:cNvSpPr/>
          <p:nvPr/>
        </p:nvSpPr>
        <p:spPr>
          <a:xfrm>
            <a:off x="6285478" y="5401434"/>
            <a:ext cx="2222861" cy="757130"/>
          </a:xfrm>
          <a:prstGeom prst="rect">
            <a:avLst/>
          </a:prstGeom>
        </p:spPr>
        <p:txBody>
          <a:bodyPr wrap="square">
            <a:spAutoFit/>
          </a:bodyPr>
          <a:lstStyle/>
          <a:p>
            <a:pPr algn="ctr">
              <a:lnSpc>
                <a:spcPct val="12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1" name="TextBox 20"/>
          <p:cNvSpPr txBox="1"/>
          <p:nvPr/>
        </p:nvSpPr>
        <p:spPr>
          <a:xfrm>
            <a:off x="9454699" y="5094817"/>
            <a:ext cx="1415772" cy="338554"/>
          </a:xfrm>
          <a:prstGeom prst="rect">
            <a:avLst/>
          </a:prstGeom>
          <a:noFill/>
        </p:spPr>
        <p:txBody>
          <a:bodyPr wrap="none" rtlCol="0">
            <a:spAutoFit/>
          </a:bodyPr>
          <a:lstStyle/>
          <a:p>
            <a:pPr algn="ctr"/>
            <a:r>
              <a:rPr lang="zh-CN" altLang="en-US" sz="1600" dirty="0">
                <a:solidFill>
                  <a:schemeClr val="tx1">
                    <a:lumMod val="85000"/>
                    <a:lumOff val="15000"/>
                  </a:schemeClr>
                </a:solidFill>
              </a:rPr>
              <a:t>添加标题内容</a:t>
            </a:r>
            <a:endParaRPr lang="en-US" altLang="zh-CN" sz="1600" dirty="0">
              <a:solidFill>
                <a:schemeClr val="tx1">
                  <a:lumMod val="85000"/>
                  <a:lumOff val="15000"/>
                </a:schemeClr>
              </a:solidFill>
            </a:endParaRPr>
          </a:p>
        </p:txBody>
      </p:sp>
      <p:sp>
        <p:nvSpPr>
          <p:cNvPr id="22" name="Rectangle 21"/>
          <p:cNvSpPr/>
          <p:nvPr/>
        </p:nvSpPr>
        <p:spPr>
          <a:xfrm>
            <a:off x="9051153" y="5405765"/>
            <a:ext cx="2222861" cy="757130"/>
          </a:xfrm>
          <a:prstGeom prst="rect">
            <a:avLst/>
          </a:prstGeom>
        </p:spPr>
        <p:txBody>
          <a:bodyPr wrap="square">
            <a:spAutoFit/>
          </a:bodyPr>
          <a:lstStyle/>
          <a:p>
            <a:pPr algn="ctr">
              <a:lnSpc>
                <a:spcPct val="12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cxnSp>
        <p:nvCxnSpPr>
          <p:cNvPr id="23" name="Straight Connector 22"/>
          <p:cNvCxnSpPr/>
          <p:nvPr/>
        </p:nvCxnSpPr>
        <p:spPr>
          <a:xfrm>
            <a:off x="8811861" y="4238935"/>
            <a:ext cx="0" cy="1891735"/>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3209041" y="4238935"/>
            <a:ext cx="0" cy="1891735"/>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a:xfrm>
            <a:off x="838200" y="717982"/>
            <a:ext cx="10515600" cy="715529"/>
          </a:xfrm>
        </p:spPr>
        <p:txBody>
          <a:bodyPr/>
          <a:lstStyle/>
          <a:p>
            <a:pPr algn="ctr"/>
            <a:r>
              <a:rPr lang="zh-CN" altLang="en-US" sz="3600" b="1" spc="300" dirty="0">
                <a:solidFill>
                  <a:schemeClr val="bg1"/>
                </a:solidFill>
              </a:rPr>
              <a:t>投资组合</a:t>
            </a:r>
            <a:endParaRPr lang="en-US" sz="3600" b="1" spc="300" dirty="0"/>
          </a:p>
        </p:txBody>
      </p:sp>
      <p:cxnSp>
        <p:nvCxnSpPr>
          <p:cNvPr id="6" name="Straight Connector 5"/>
          <p:cNvCxnSpPr/>
          <p:nvPr/>
        </p:nvCxnSpPr>
        <p:spPr>
          <a:xfrm>
            <a:off x="5357217" y="1422400"/>
            <a:ext cx="1490133"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509617" y="1524000"/>
            <a:ext cx="1185333"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ounded Rectangle 7"/>
          <p:cNvSpPr/>
          <p:nvPr/>
        </p:nvSpPr>
        <p:spPr>
          <a:xfrm>
            <a:off x="4450460" y="1964302"/>
            <a:ext cx="3291079" cy="510450"/>
          </a:xfrm>
          <a:prstGeom prst="roundRect">
            <a:avLst>
              <a:gd name="adj" fmla="val 50000"/>
            </a:avLst>
          </a:prstGeom>
          <a:solidFill>
            <a:srgbClr val="A72527"/>
          </a:solidFill>
          <a:ln>
            <a:noFill/>
          </a:ln>
          <a:effectLst>
            <a:outerShdw blurRad="381000" dist="76200" dir="5400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添加小标题</a:t>
            </a:r>
            <a:endParaRPr lang="en-US" dirty="0"/>
          </a:p>
        </p:txBody>
      </p:sp>
      <p:sp>
        <p:nvSpPr>
          <p:cNvPr id="9" name="Rectangle 8"/>
          <p:cNvSpPr/>
          <p:nvPr/>
        </p:nvSpPr>
        <p:spPr>
          <a:xfrm>
            <a:off x="847627" y="2570162"/>
            <a:ext cx="10515600" cy="978729"/>
          </a:xfrm>
          <a:prstGeom prst="rect">
            <a:avLst/>
          </a:prstGeom>
        </p:spPr>
        <p:txBody>
          <a:bodyPr wrap="square">
            <a:spAutoFit/>
          </a:bodyPr>
          <a:lstStyle/>
          <a:p>
            <a:pPr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200" dirty="0">
                <a:solidFill>
                  <a:schemeClr val="bg1"/>
                </a:solidFill>
                <a:latin typeface="微软雅黑" panose="020B0503020204020204" pitchFamily="34" charset="-122"/>
                <a:ea typeface="微软雅黑" panose="020B0503020204020204" pitchFamily="34" charset="-122"/>
                <a:sym typeface="Gill Sans" charset="0"/>
              </a:rPr>
              <a:t>200</a:t>
            </a:r>
            <a:r>
              <a:rPr lang="zh-CN" altLang="en-US" sz="1200" dirty="0">
                <a:solidFill>
                  <a:schemeClr val="bg1"/>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200" dirty="0">
                <a:solidFill>
                  <a:schemeClr val="bg1"/>
                </a:solidFill>
                <a:latin typeface="微软雅黑" panose="020B0503020204020204" pitchFamily="34" charset="-122"/>
                <a:ea typeface="微软雅黑" panose="020B0503020204020204" pitchFamily="34" charset="-122"/>
                <a:sym typeface="Gill Sans" charset="0"/>
              </a:rPr>
              <a:t>5</a:t>
            </a:r>
            <a:r>
              <a:rPr lang="zh-CN" altLang="en-US" sz="1200" dirty="0">
                <a:solidFill>
                  <a:schemeClr val="bg1"/>
                </a:solidFill>
                <a:latin typeface="微软雅黑" panose="020B0503020204020204" pitchFamily="34" charset="-122"/>
                <a:ea typeface="微软雅黑" panose="020B0503020204020204" pitchFamily="34" charset="-122"/>
                <a:sym typeface="Gill Sans" charset="0"/>
              </a:rPr>
              <a:t>分钟之内。此处添加详细文本描述</a:t>
            </a:r>
            <a:r>
              <a:rPr lang="en-US" altLang="zh-CN" sz="1200" dirty="0">
                <a:solidFill>
                  <a:schemeClr val="bg1"/>
                </a:solidFill>
                <a:latin typeface="微软雅黑" panose="020B0503020204020204" pitchFamily="34" charset="-122"/>
                <a:ea typeface="微软雅黑" panose="020B0503020204020204" pitchFamily="34" charset="-122"/>
                <a:sym typeface="Gill Sans" charset="0"/>
              </a:rPr>
              <a:t> </a:t>
            </a:r>
            <a:r>
              <a:rPr lang="zh-CN" altLang="en-US" sz="1200" dirty="0">
                <a:solidFill>
                  <a:schemeClr val="bg1"/>
                </a:solidFill>
                <a:latin typeface="微软雅黑" panose="020B0503020204020204" pitchFamily="34" charset="-122"/>
                <a:ea typeface="微软雅黑" panose="020B0503020204020204" pitchFamily="34" charset="-122"/>
                <a:sym typeface="Gill Sans" charset="0"/>
              </a:rPr>
              <a:t>，建议与标题相关并符合整体语言风格，语言描述尽量简洁生动。尽量将每页幻灯片的字数控制在  </a:t>
            </a:r>
            <a:r>
              <a:rPr lang="en-US" altLang="zh-CN" sz="1200" dirty="0">
                <a:solidFill>
                  <a:schemeClr val="bg1"/>
                </a:solidFill>
                <a:latin typeface="微软雅黑" panose="020B0503020204020204" pitchFamily="34" charset="-122"/>
                <a:ea typeface="微软雅黑" panose="020B0503020204020204" pitchFamily="34" charset="-122"/>
                <a:sym typeface="Gill Sans" charset="0"/>
              </a:rPr>
              <a:t>200</a:t>
            </a:r>
            <a:r>
              <a:rPr lang="zh-CN" altLang="en-US" sz="1200" dirty="0">
                <a:solidFill>
                  <a:schemeClr val="bg1"/>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200" dirty="0">
                <a:solidFill>
                  <a:schemeClr val="bg1"/>
                </a:solidFill>
                <a:latin typeface="微软雅黑" panose="020B0503020204020204" pitchFamily="34" charset="-122"/>
                <a:ea typeface="微软雅黑" panose="020B0503020204020204" pitchFamily="34" charset="-122"/>
                <a:sym typeface="Gill Sans" charset="0"/>
              </a:rPr>
              <a:t>5</a:t>
            </a:r>
            <a:r>
              <a:rPr lang="zh-CN" altLang="en-US" sz="1200" dirty="0">
                <a:solidFill>
                  <a:schemeClr val="bg1"/>
                </a:solidFill>
                <a:latin typeface="微软雅黑" panose="020B0503020204020204" pitchFamily="34" charset="-122"/>
                <a:ea typeface="微软雅黑" panose="020B0503020204020204" pitchFamily="34" charset="-122"/>
                <a:sym typeface="Gill Sans" charset="0"/>
              </a:rPr>
              <a:t>分钟之内。</a:t>
            </a:r>
            <a:endParaRPr lang="en-US" altLang="zh-CN" sz="1200"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a:p>
            <a:pPr algn="ctr">
              <a:lnSpc>
                <a:spcPct val="120000"/>
              </a:lnSpc>
            </a:pPr>
            <a:r>
              <a:rPr lang="en-US" sz="1200" dirty="0">
                <a:solidFill>
                  <a:schemeClr val="bg1"/>
                </a:solidFill>
              </a:rPr>
              <a:t>.</a:t>
            </a:r>
          </a:p>
        </p:txBody>
      </p:sp>
    </p:spTree>
    <p:extLst>
      <p:ext uri="{BB962C8B-B14F-4D97-AF65-F5344CB8AC3E}">
        <p14:creationId xmlns:p14="http://schemas.microsoft.com/office/powerpoint/2010/main" val="2747958669"/>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par>
                          <p:cTn id="11" fill="hold">
                            <p:stCondLst>
                              <p:cond delay="500"/>
                            </p:stCondLst>
                            <p:childTnLst>
                              <p:par>
                                <p:cTn id="12" presetID="50" presetClass="entr" presetSubtype="0" decel="10000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strVal val="#ppt_w+.3"/>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Effect transition="in" filter="fade">
                                      <p:cBhvr>
                                        <p:cTn id="16" dur="1000"/>
                                        <p:tgtEl>
                                          <p:spTgt spid="8"/>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childTnLst>
                          </p:cTn>
                        </p:par>
                        <p:par>
                          <p:cTn id="27" fill="hold">
                            <p:stCondLst>
                              <p:cond delay="2500"/>
                            </p:stCondLst>
                            <p:childTnLst>
                              <p:par>
                                <p:cTn id="28" presetID="12" presetClass="entr" presetSubtype="1"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p:tgtEl>
                                          <p:spTgt spid="15"/>
                                        </p:tgtEl>
                                        <p:attrNameLst>
                                          <p:attrName>ppt_y</p:attrName>
                                        </p:attrNameLst>
                                      </p:cBhvr>
                                      <p:tavLst>
                                        <p:tav tm="0">
                                          <p:val>
                                            <p:strVal val="#ppt_y-#ppt_h*1.125000"/>
                                          </p:val>
                                        </p:tav>
                                        <p:tav tm="100000">
                                          <p:val>
                                            <p:strVal val="#ppt_y"/>
                                          </p:val>
                                        </p:tav>
                                      </p:tavLst>
                                    </p:anim>
                                    <p:animEffect transition="in" filter="wipe(down)">
                                      <p:cBhvr>
                                        <p:cTn id="31" dur="500"/>
                                        <p:tgtEl>
                                          <p:spTgt spid="15"/>
                                        </p:tgtEl>
                                      </p:cBhvr>
                                    </p:animEffect>
                                  </p:childTnLst>
                                </p:cTn>
                              </p:par>
                              <p:par>
                                <p:cTn id="32" presetID="12" presetClass="entr" presetSubtype="1"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p:tgtEl>
                                          <p:spTgt spid="16"/>
                                        </p:tgtEl>
                                        <p:attrNameLst>
                                          <p:attrName>ppt_y</p:attrName>
                                        </p:attrNameLst>
                                      </p:cBhvr>
                                      <p:tavLst>
                                        <p:tav tm="0">
                                          <p:val>
                                            <p:strVal val="#ppt_y-#ppt_h*1.125000"/>
                                          </p:val>
                                        </p:tav>
                                        <p:tav tm="100000">
                                          <p:val>
                                            <p:strVal val="#ppt_y"/>
                                          </p:val>
                                        </p:tav>
                                      </p:tavLst>
                                    </p:anim>
                                    <p:animEffect transition="in" filter="wipe(down)">
                                      <p:cBhvr>
                                        <p:cTn id="35" dur="500"/>
                                        <p:tgtEl>
                                          <p:spTgt spid="16"/>
                                        </p:tgtEl>
                                      </p:cBhvr>
                                    </p:animEffect>
                                  </p:childTnLst>
                                </p:cTn>
                              </p:par>
                            </p:childTnLst>
                          </p:cTn>
                        </p:par>
                        <p:par>
                          <p:cTn id="36" fill="hold">
                            <p:stCondLst>
                              <p:cond delay="3000"/>
                            </p:stCondLst>
                            <p:childTnLst>
                              <p:par>
                                <p:cTn id="37" presetID="22" presetClass="entr" presetSubtype="1"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up)">
                                      <p:cBhvr>
                                        <p:cTn id="39" dur="500"/>
                                        <p:tgtEl>
                                          <p:spTgt spid="24"/>
                                        </p:tgtEl>
                                      </p:cBhvr>
                                    </p:animEffect>
                                  </p:childTnLst>
                                </p:cTn>
                              </p:par>
                            </p:childTnLst>
                          </p:cTn>
                        </p:par>
                        <p:par>
                          <p:cTn id="40" fill="hold">
                            <p:stCondLst>
                              <p:cond delay="3500"/>
                            </p:stCondLst>
                            <p:childTnLst>
                              <p:par>
                                <p:cTn id="41" presetID="53" presetClass="entr" presetSubtype="16"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Effect transition="in" filter="fade">
                                      <p:cBhvr>
                                        <p:cTn id="45" dur="500"/>
                                        <p:tgtEl>
                                          <p:spTgt spid="13"/>
                                        </p:tgtEl>
                                      </p:cBhvr>
                                    </p:animEffect>
                                  </p:childTnLst>
                                </p:cTn>
                              </p:par>
                            </p:childTnLst>
                          </p:cTn>
                        </p:par>
                        <p:par>
                          <p:cTn id="46" fill="hold">
                            <p:stCondLst>
                              <p:cond delay="4000"/>
                            </p:stCondLst>
                            <p:childTnLst>
                              <p:par>
                                <p:cTn id="47" presetID="12" presetClass="entr" presetSubtype="1"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p:tgtEl>
                                          <p:spTgt spid="17"/>
                                        </p:tgtEl>
                                        <p:attrNameLst>
                                          <p:attrName>ppt_y</p:attrName>
                                        </p:attrNameLst>
                                      </p:cBhvr>
                                      <p:tavLst>
                                        <p:tav tm="0">
                                          <p:val>
                                            <p:strVal val="#ppt_y-#ppt_h*1.125000"/>
                                          </p:val>
                                        </p:tav>
                                        <p:tav tm="100000">
                                          <p:val>
                                            <p:strVal val="#ppt_y"/>
                                          </p:val>
                                        </p:tav>
                                      </p:tavLst>
                                    </p:anim>
                                    <p:animEffect transition="in" filter="wipe(down)">
                                      <p:cBhvr>
                                        <p:cTn id="50" dur="500"/>
                                        <p:tgtEl>
                                          <p:spTgt spid="17"/>
                                        </p:tgtEl>
                                      </p:cBhvr>
                                    </p:animEffect>
                                  </p:childTnLst>
                                </p:cTn>
                              </p:par>
                              <p:par>
                                <p:cTn id="51" presetID="12" presetClass="entr" presetSubtype="1"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500"/>
                                        <p:tgtEl>
                                          <p:spTgt spid="18"/>
                                        </p:tgtEl>
                                        <p:attrNameLst>
                                          <p:attrName>ppt_y</p:attrName>
                                        </p:attrNameLst>
                                      </p:cBhvr>
                                      <p:tavLst>
                                        <p:tav tm="0">
                                          <p:val>
                                            <p:strVal val="#ppt_y-#ppt_h*1.125000"/>
                                          </p:val>
                                        </p:tav>
                                        <p:tav tm="100000">
                                          <p:val>
                                            <p:strVal val="#ppt_y"/>
                                          </p:val>
                                        </p:tav>
                                      </p:tavLst>
                                    </p:anim>
                                    <p:animEffect transition="in" filter="wipe(down)">
                                      <p:cBhvr>
                                        <p:cTn id="54" dur="500"/>
                                        <p:tgtEl>
                                          <p:spTgt spid="18"/>
                                        </p:tgtEl>
                                      </p:cBhvr>
                                    </p:animEffect>
                                  </p:childTnLst>
                                </p:cTn>
                              </p:par>
                            </p:childTnLst>
                          </p:cTn>
                        </p:par>
                        <p:par>
                          <p:cTn id="55" fill="hold">
                            <p:stCondLst>
                              <p:cond delay="4500"/>
                            </p:stCondLst>
                            <p:childTnLst>
                              <p:par>
                                <p:cTn id="56" presetID="22" presetClass="entr" presetSubtype="1" fill="hold"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wipe(up)">
                                      <p:cBhvr>
                                        <p:cTn id="58" dur="500"/>
                                        <p:tgtEl>
                                          <p:spTgt spid="14"/>
                                        </p:tgtEl>
                                      </p:cBhvr>
                                    </p:animEffect>
                                  </p:childTnLst>
                                </p:cTn>
                              </p:par>
                            </p:childTnLst>
                          </p:cTn>
                        </p:par>
                        <p:par>
                          <p:cTn id="59" fill="hold">
                            <p:stCondLst>
                              <p:cond delay="5000"/>
                            </p:stCondLst>
                            <p:childTnLst>
                              <p:par>
                                <p:cTn id="60" presetID="53" presetClass="entr" presetSubtype="16"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p:cTn id="62" dur="500" fill="hold"/>
                                        <p:tgtEl>
                                          <p:spTgt spid="12"/>
                                        </p:tgtEl>
                                        <p:attrNameLst>
                                          <p:attrName>ppt_w</p:attrName>
                                        </p:attrNameLst>
                                      </p:cBhvr>
                                      <p:tavLst>
                                        <p:tav tm="0">
                                          <p:val>
                                            <p:fltVal val="0"/>
                                          </p:val>
                                        </p:tav>
                                        <p:tav tm="100000">
                                          <p:val>
                                            <p:strVal val="#ppt_w"/>
                                          </p:val>
                                        </p:tav>
                                      </p:tavLst>
                                    </p:anim>
                                    <p:anim calcmode="lin" valueType="num">
                                      <p:cBhvr>
                                        <p:cTn id="63" dur="500" fill="hold"/>
                                        <p:tgtEl>
                                          <p:spTgt spid="12"/>
                                        </p:tgtEl>
                                        <p:attrNameLst>
                                          <p:attrName>ppt_h</p:attrName>
                                        </p:attrNameLst>
                                      </p:cBhvr>
                                      <p:tavLst>
                                        <p:tav tm="0">
                                          <p:val>
                                            <p:fltVal val="0"/>
                                          </p:val>
                                        </p:tav>
                                        <p:tav tm="100000">
                                          <p:val>
                                            <p:strVal val="#ppt_h"/>
                                          </p:val>
                                        </p:tav>
                                      </p:tavLst>
                                    </p:anim>
                                    <p:animEffect transition="in" filter="fade">
                                      <p:cBhvr>
                                        <p:cTn id="64" dur="500"/>
                                        <p:tgtEl>
                                          <p:spTgt spid="12"/>
                                        </p:tgtEl>
                                      </p:cBhvr>
                                    </p:animEffect>
                                  </p:childTnLst>
                                </p:cTn>
                              </p:par>
                            </p:childTnLst>
                          </p:cTn>
                        </p:par>
                        <p:par>
                          <p:cTn id="65" fill="hold">
                            <p:stCondLst>
                              <p:cond delay="5500"/>
                            </p:stCondLst>
                            <p:childTnLst>
                              <p:par>
                                <p:cTn id="66" presetID="12" presetClass="entr" presetSubtype="1"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500"/>
                                        <p:tgtEl>
                                          <p:spTgt spid="19"/>
                                        </p:tgtEl>
                                        <p:attrNameLst>
                                          <p:attrName>ppt_y</p:attrName>
                                        </p:attrNameLst>
                                      </p:cBhvr>
                                      <p:tavLst>
                                        <p:tav tm="0">
                                          <p:val>
                                            <p:strVal val="#ppt_y-#ppt_h*1.125000"/>
                                          </p:val>
                                        </p:tav>
                                        <p:tav tm="100000">
                                          <p:val>
                                            <p:strVal val="#ppt_y"/>
                                          </p:val>
                                        </p:tav>
                                      </p:tavLst>
                                    </p:anim>
                                    <p:animEffect transition="in" filter="wipe(down)">
                                      <p:cBhvr>
                                        <p:cTn id="69" dur="500"/>
                                        <p:tgtEl>
                                          <p:spTgt spid="19"/>
                                        </p:tgtEl>
                                      </p:cBhvr>
                                    </p:animEffect>
                                  </p:childTnLst>
                                </p:cTn>
                              </p:par>
                              <p:par>
                                <p:cTn id="70" presetID="12" presetClass="entr" presetSubtype="1" fill="hold" grpId="0" nodeType="with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additive="base">
                                        <p:cTn id="72" dur="500"/>
                                        <p:tgtEl>
                                          <p:spTgt spid="20"/>
                                        </p:tgtEl>
                                        <p:attrNameLst>
                                          <p:attrName>ppt_y</p:attrName>
                                        </p:attrNameLst>
                                      </p:cBhvr>
                                      <p:tavLst>
                                        <p:tav tm="0">
                                          <p:val>
                                            <p:strVal val="#ppt_y-#ppt_h*1.125000"/>
                                          </p:val>
                                        </p:tav>
                                        <p:tav tm="100000">
                                          <p:val>
                                            <p:strVal val="#ppt_y"/>
                                          </p:val>
                                        </p:tav>
                                      </p:tavLst>
                                    </p:anim>
                                    <p:animEffect transition="in" filter="wipe(down)">
                                      <p:cBhvr>
                                        <p:cTn id="73" dur="500"/>
                                        <p:tgtEl>
                                          <p:spTgt spid="20"/>
                                        </p:tgtEl>
                                      </p:cBhvr>
                                    </p:animEffect>
                                  </p:childTnLst>
                                </p:cTn>
                              </p:par>
                            </p:childTnLst>
                          </p:cTn>
                        </p:par>
                        <p:par>
                          <p:cTn id="74" fill="hold">
                            <p:stCondLst>
                              <p:cond delay="6000"/>
                            </p:stCondLst>
                            <p:childTnLst>
                              <p:par>
                                <p:cTn id="75" presetID="22" presetClass="entr" presetSubtype="1" fill="hold" nodeType="after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wipe(up)">
                                      <p:cBhvr>
                                        <p:cTn id="77" dur="500"/>
                                        <p:tgtEl>
                                          <p:spTgt spid="23"/>
                                        </p:tgtEl>
                                      </p:cBhvr>
                                    </p:animEffect>
                                  </p:childTnLst>
                                </p:cTn>
                              </p:par>
                            </p:childTnLst>
                          </p:cTn>
                        </p:par>
                        <p:par>
                          <p:cTn id="78" fill="hold">
                            <p:stCondLst>
                              <p:cond delay="6500"/>
                            </p:stCondLst>
                            <p:childTnLst>
                              <p:par>
                                <p:cTn id="79" presetID="53" presetClass="entr" presetSubtype="16" fill="hold" grpId="0" nodeType="afterEffect">
                                  <p:stCondLst>
                                    <p:cond delay="0"/>
                                  </p:stCondLst>
                                  <p:childTnLst>
                                    <p:set>
                                      <p:cBhvr>
                                        <p:cTn id="80" dur="1" fill="hold">
                                          <p:stCondLst>
                                            <p:cond delay="0"/>
                                          </p:stCondLst>
                                        </p:cTn>
                                        <p:tgtEl>
                                          <p:spTgt spid="10"/>
                                        </p:tgtEl>
                                        <p:attrNameLst>
                                          <p:attrName>style.visibility</p:attrName>
                                        </p:attrNameLst>
                                      </p:cBhvr>
                                      <p:to>
                                        <p:strVal val="visible"/>
                                      </p:to>
                                    </p:set>
                                    <p:anim calcmode="lin" valueType="num">
                                      <p:cBhvr>
                                        <p:cTn id="81" dur="500" fill="hold"/>
                                        <p:tgtEl>
                                          <p:spTgt spid="10"/>
                                        </p:tgtEl>
                                        <p:attrNameLst>
                                          <p:attrName>ppt_w</p:attrName>
                                        </p:attrNameLst>
                                      </p:cBhvr>
                                      <p:tavLst>
                                        <p:tav tm="0">
                                          <p:val>
                                            <p:fltVal val="0"/>
                                          </p:val>
                                        </p:tav>
                                        <p:tav tm="100000">
                                          <p:val>
                                            <p:strVal val="#ppt_w"/>
                                          </p:val>
                                        </p:tav>
                                      </p:tavLst>
                                    </p:anim>
                                    <p:anim calcmode="lin" valueType="num">
                                      <p:cBhvr>
                                        <p:cTn id="82" dur="500" fill="hold"/>
                                        <p:tgtEl>
                                          <p:spTgt spid="10"/>
                                        </p:tgtEl>
                                        <p:attrNameLst>
                                          <p:attrName>ppt_h</p:attrName>
                                        </p:attrNameLst>
                                      </p:cBhvr>
                                      <p:tavLst>
                                        <p:tav tm="0">
                                          <p:val>
                                            <p:fltVal val="0"/>
                                          </p:val>
                                        </p:tav>
                                        <p:tav tm="100000">
                                          <p:val>
                                            <p:strVal val="#ppt_h"/>
                                          </p:val>
                                        </p:tav>
                                      </p:tavLst>
                                    </p:anim>
                                    <p:animEffect transition="in" filter="fade">
                                      <p:cBhvr>
                                        <p:cTn id="83" dur="500"/>
                                        <p:tgtEl>
                                          <p:spTgt spid="10"/>
                                        </p:tgtEl>
                                      </p:cBhvr>
                                    </p:animEffect>
                                  </p:childTnLst>
                                </p:cTn>
                              </p:par>
                            </p:childTnLst>
                          </p:cTn>
                        </p:par>
                        <p:par>
                          <p:cTn id="84" fill="hold">
                            <p:stCondLst>
                              <p:cond delay="7000"/>
                            </p:stCondLst>
                            <p:childTnLst>
                              <p:par>
                                <p:cTn id="85" presetID="12" presetClass="entr" presetSubtype="1" fill="hold" grpId="0" nodeType="afterEffect">
                                  <p:stCondLst>
                                    <p:cond delay="0"/>
                                  </p:stCondLst>
                                  <p:childTnLst>
                                    <p:set>
                                      <p:cBhvr>
                                        <p:cTn id="86" dur="1" fill="hold">
                                          <p:stCondLst>
                                            <p:cond delay="0"/>
                                          </p:stCondLst>
                                        </p:cTn>
                                        <p:tgtEl>
                                          <p:spTgt spid="21"/>
                                        </p:tgtEl>
                                        <p:attrNameLst>
                                          <p:attrName>style.visibility</p:attrName>
                                        </p:attrNameLst>
                                      </p:cBhvr>
                                      <p:to>
                                        <p:strVal val="visible"/>
                                      </p:to>
                                    </p:set>
                                    <p:anim calcmode="lin" valueType="num">
                                      <p:cBhvr additive="base">
                                        <p:cTn id="87" dur="500"/>
                                        <p:tgtEl>
                                          <p:spTgt spid="21"/>
                                        </p:tgtEl>
                                        <p:attrNameLst>
                                          <p:attrName>ppt_y</p:attrName>
                                        </p:attrNameLst>
                                      </p:cBhvr>
                                      <p:tavLst>
                                        <p:tav tm="0">
                                          <p:val>
                                            <p:strVal val="#ppt_y-#ppt_h*1.125000"/>
                                          </p:val>
                                        </p:tav>
                                        <p:tav tm="100000">
                                          <p:val>
                                            <p:strVal val="#ppt_y"/>
                                          </p:val>
                                        </p:tav>
                                      </p:tavLst>
                                    </p:anim>
                                    <p:animEffect transition="in" filter="wipe(down)">
                                      <p:cBhvr>
                                        <p:cTn id="88" dur="500"/>
                                        <p:tgtEl>
                                          <p:spTgt spid="21"/>
                                        </p:tgtEl>
                                      </p:cBhvr>
                                    </p:animEffect>
                                  </p:childTnLst>
                                </p:cTn>
                              </p:par>
                              <p:par>
                                <p:cTn id="89" presetID="12" presetClass="entr" presetSubtype="1" fill="hold" grpId="0" nodeType="withEffect">
                                  <p:stCondLst>
                                    <p:cond delay="0"/>
                                  </p:stCondLst>
                                  <p:childTnLst>
                                    <p:set>
                                      <p:cBhvr>
                                        <p:cTn id="90" dur="1" fill="hold">
                                          <p:stCondLst>
                                            <p:cond delay="0"/>
                                          </p:stCondLst>
                                        </p:cTn>
                                        <p:tgtEl>
                                          <p:spTgt spid="22"/>
                                        </p:tgtEl>
                                        <p:attrNameLst>
                                          <p:attrName>style.visibility</p:attrName>
                                        </p:attrNameLst>
                                      </p:cBhvr>
                                      <p:to>
                                        <p:strVal val="visible"/>
                                      </p:to>
                                    </p:set>
                                    <p:anim calcmode="lin" valueType="num">
                                      <p:cBhvr additive="base">
                                        <p:cTn id="91" dur="500"/>
                                        <p:tgtEl>
                                          <p:spTgt spid="22"/>
                                        </p:tgtEl>
                                        <p:attrNameLst>
                                          <p:attrName>ppt_y</p:attrName>
                                        </p:attrNameLst>
                                      </p:cBhvr>
                                      <p:tavLst>
                                        <p:tav tm="0">
                                          <p:val>
                                            <p:strVal val="#ppt_y-#ppt_h*1.125000"/>
                                          </p:val>
                                        </p:tav>
                                        <p:tav tm="100000">
                                          <p:val>
                                            <p:strVal val="#ppt_y"/>
                                          </p:val>
                                        </p:tav>
                                      </p:tavLst>
                                    </p:anim>
                                    <p:animEffect transition="in" filter="wipe(down)">
                                      <p:cBhvr>
                                        <p:cTn id="92" dur="500"/>
                                        <p:tgtEl>
                                          <p:spTgt spid="22"/>
                                        </p:tgtEl>
                                      </p:cBhvr>
                                    </p:animEffect>
                                  </p:childTnLst>
                                </p:cTn>
                              </p:par>
                              <p:par>
                                <p:cTn id="93" presetID="2" presetClass="entr" presetSubtype="1" fill="hold" grpId="0" nodeType="withEffect">
                                  <p:stCondLst>
                                    <p:cond delay="0"/>
                                  </p:stCondLst>
                                  <p:childTnLst>
                                    <p:set>
                                      <p:cBhvr>
                                        <p:cTn id="94" dur="1" fill="hold">
                                          <p:stCondLst>
                                            <p:cond delay="0"/>
                                          </p:stCondLst>
                                        </p:cTn>
                                        <p:tgtEl>
                                          <p:spTgt spid="26"/>
                                        </p:tgtEl>
                                        <p:attrNameLst>
                                          <p:attrName>style.visibility</p:attrName>
                                        </p:attrNameLst>
                                      </p:cBhvr>
                                      <p:to>
                                        <p:strVal val="visible"/>
                                      </p:to>
                                    </p:set>
                                    <p:anim calcmode="lin" valueType="num">
                                      <p:cBhvr additive="base">
                                        <p:cTn id="95" dur="500" fill="hold"/>
                                        <p:tgtEl>
                                          <p:spTgt spid="26"/>
                                        </p:tgtEl>
                                        <p:attrNameLst>
                                          <p:attrName>ppt_x</p:attrName>
                                        </p:attrNameLst>
                                      </p:cBhvr>
                                      <p:tavLst>
                                        <p:tav tm="0">
                                          <p:val>
                                            <p:strVal val="#ppt_x"/>
                                          </p:val>
                                        </p:tav>
                                        <p:tav tm="100000">
                                          <p:val>
                                            <p:strVal val="#ppt_x"/>
                                          </p:val>
                                        </p:tav>
                                      </p:tavLst>
                                    </p:anim>
                                    <p:anim calcmode="lin" valueType="num">
                                      <p:cBhvr additive="base">
                                        <p:cTn id="96" dur="500" fill="hold"/>
                                        <p:tgtEl>
                                          <p:spTgt spid="2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0" grpId="0" animBg="1"/>
      <p:bldP spid="11" grpId="0" animBg="1"/>
      <p:bldP spid="12" grpId="0" animBg="1"/>
      <p:bldP spid="13" grpId="0" animBg="1"/>
      <p:bldP spid="15" grpId="0"/>
      <p:bldP spid="16" grpId="0"/>
      <p:bldP spid="17" grpId="0"/>
      <p:bldP spid="18" grpId="0"/>
      <p:bldP spid="19" grpId="0"/>
      <p:bldP spid="20" grpId="0"/>
      <p:bldP spid="21" grpId="0"/>
      <p:bldP spid="22" grpId="0"/>
      <p:bldP spid="8" grpId="0" animBg="1"/>
      <p:bldP spid="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12191999" cy="68580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2">
            <a:extLst>
              <a:ext uri="{FF2B5EF4-FFF2-40B4-BE49-F238E27FC236}">
                <a16:creationId xmlns="" xmlns:a16="http://schemas.microsoft.com/office/drawing/2014/main" id="{710C9878-BAA2-4599-8AEA-C905075195A4}"/>
              </a:ext>
            </a:extLst>
          </p:cNvPr>
          <p:cNvSpPr/>
          <p:nvPr/>
        </p:nvSpPr>
        <p:spPr>
          <a:xfrm>
            <a:off x="0" y="0"/>
            <a:ext cx="12191999" cy="6858000"/>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8705850 w 12192000"/>
              <a:gd name="connsiteY3" fmla="*/ 3429000 h 3429000"/>
              <a:gd name="connsiteX4" fmla="*/ 8640080 w 12192000"/>
              <a:gd name="connsiteY4" fmla="*/ 3429000 h 3429000"/>
              <a:gd name="connsiteX5" fmla="*/ 3551920 w 12192000"/>
              <a:gd name="connsiteY5" fmla="*/ 3429000 h 3429000"/>
              <a:gd name="connsiteX6" fmla="*/ 3486150 w 12192000"/>
              <a:gd name="connsiteY6" fmla="*/ 3429000 h 3429000"/>
              <a:gd name="connsiteX7" fmla="*/ 0 w 12192000"/>
              <a:gd name="connsiteY7" fmla="*/ 342900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9000">
                <a:moveTo>
                  <a:pt x="0" y="0"/>
                </a:moveTo>
                <a:lnTo>
                  <a:pt x="12192000" y="0"/>
                </a:lnTo>
                <a:lnTo>
                  <a:pt x="12192000" y="3429000"/>
                </a:lnTo>
                <a:lnTo>
                  <a:pt x="8705850" y="3429000"/>
                </a:lnTo>
                <a:lnTo>
                  <a:pt x="8640080" y="3429000"/>
                </a:lnTo>
                <a:lnTo>
                  <a:pt x="3551920" y="3429000"/>
                </a:lnTo>
                <a:lnTo>
                  <a:pt x="3486150" y="3429000"/>
                </a:lnTo>
                <a:lnTo>
                  <a:pt x="0" y="3429000"/>
                </a:lnTo>
                <a:close/>
              </a:path>
            </a:pathLst>
          </a:custGeom>
          <a:gradFill>
            <a:gsLst>
              <a:gs pos="0">
                <a:schemeClr val="tx1">
                  <a:alpha val="50000"/>
                </a:schemeClr>
              </a:gs>
              <a:gs pos="100000">
                <a:schemeClr val="tx1">
                  <a:lumMod val="95000"/>
                  <a:lumOff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 xmlns:a16="http://schemas.microsoft.com/office/drawing/2014/main" id="{46B14638-01CE-4ADE-ADFA-0690479A8E52}"/>
              </a:ext>
            </a:extLst>
          </p:cNvPr>
          <p:cNvSpPr txBox="1"/>
          <p:nvPr/>
        </p:nvSpPr>
        <p:spPr>
          <a:xfrm>
            <a:off x="765162" y="4200467"/>
            <a:ext cx="1826142"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bg1"/>
                </a:solidFill>
              </a:rPr>
              <a:t>合作伙伴</a:t>
            </a:r>
          </a:p>
        </p:txBody>
      </p:sp>
      <p:sp>
        <p:nvSpPr>
          <p:cNvPr id="18" name="文本框 17">
            <a:extLst>
              <a:ext uri="{FF2B5EF4-FFF2-40B4-BE49-F238E27FC236}">
                <a16:creationId xmlns="" xmlns:a16="http://schemas.microsoft.com/office/drawing/2014/main" id="{46B14638-01CE-4ADE-ADFA-0690479A8E52}"/>
              </a:ext>
            </a:extLst>
          </p:cNvPr>
          <p:cNvSpPr txBox="1"/>
          <p:nvPr/>
        </p:nvSpPr>
        <p:spPr>
          <a:xfrm>
            <a:off x="799028" y="4672887"/>
            <a:ext cx="2925161" cy="461665"/>
          </a:xfrm>
          <a:prstGeom prst="rect">
            <a:avLst/>
          </a:prstGeom>
          <a:noFill/>
        </p:spPr>
        <p:txBody>
          <a:bodyPr wrap="none" rtlCol="0">
            <a:spAutoFit/>
            <a:scene3d>
              <a:camera prst="orthographicFront"/>
              <a:lightRig rig="threePt" dir="t"/>
            </a:scene3d>
            <a:sp3d contourW="12700"/>
          </a:bodyPr>
          <a:lstStyle/>
          <a:p>
            <a:r>
              <a:rPr lang="en-US" altLang="zh-CN" sz="2400" dirty="0">
                <a:solidFill>
                  <a:srgbClr val="A72527"/>
                </a:solidFill>
                <a:latin typeface="Impact" panose="020B0806030902050204" pitchFamily="34" charset="0"/>
                <a:cs typeface="Aparajita" panose="020B0604020202020204" pitchFamily="34" charset="0"/>
              </a:rPr>
              <a:t>COOPERATIVE</a:t>
            </a:r>
            <a:r>
              <a:rPr lang="en-US" altLang="zh-CN" sz="2400" dirty="0">
                <a:solidFill>
                  <a:srgbClr val="01A89E"/>
                </a:solidFill>
                <a:latin typeface="Impact" panose="020B0806030902050204" pitchFamily="34" charset="0"/>
                <a:cs typeface="Aparajita" panose="020B0604020202020204" pitchFamily="34" charset="0"/>
              </a:rPr>
              <a:t> </a:t>
            </a:r>
            <a:r>
              <a:rPr lang="en-US" altLang="zh-CN" sz="2400" dirty="0">
                <a:solidFill>
                  <a:schemeClr val="bg1"/>
                </a:solidFill>
                <a:latin typeface="Impact" panose="020B0806030902050204" pitchFamily="34" charset="0"/>
                <a:cs typeface="Aparajita" panose="020B0604020202020204" pitchFamily="34" charset="0"/>
              </a:rPr>
              <a:t>PARTNER</a:t>
            </a:r>
            <a:endParaRPr lang="zh-CN" altLang="en-US" sz="2400" dirty="0">
              <a:solidFill>
                <a:srgbClr val="01A89E"/>
              </a:solidFill>
              <a:latin typeface="Impact" panose="020B0806030902050204" pitchFamily="34" charset="0"/>
              <a:cs typeface="Aparajita" panose="020B0604020202020204" pitchFamily="34" charset="0"/>
            </a:endParaRPr>
          </a:p>
        </p:txBody>
      </p:sp>
      <p:grpSp>
        <p:nvGrpSpPr>
          <p:cNvPr id="89" name="组合 88"/>
          <p:cNvGrpSpPr/>
          <p:nvPr/>
        </p:nvGrpSpPr>
        <p:grpSpPr>
          <a:xfrm>
            <a:off x="2525008" y="983881"/>
            <a:ext cx="8760321" cy="5021606"/>
            <a:chOff x="2558874" y="1017747"/>
            <a:chExt cx="8760321" cy="5021606"/>
          </a:xfrm>
        </p:grpSpPr>
        <p:grpSp>
          <p:nvGrpSpPr>
            <p:cNvPr id="56" name="组合 55"/>
            <p:cNvGrpSpPr/>
            <p:nvPr/>
          </p:nvGrpSpPr>
          <p:grpSpPr>
            <a:xfrm>
              <a:off x="2558874" y="1017747"/>
              <a:ext cx="8759124" cy="1219201"/>
              <a:chOff x="2575806" y="1237876"/>
              <a:chExt cx="8759124" cy="1219201"/>
            </a:xfrm>
          </p:grpSpPr>
          <p:sp>
            <p:nvSpPr>
              <p:cNvPr id="44" name="矩形 43"/>
              <p:cNvSpPr/>
              <p:nvPr/>
            </p:nvSpPr>
            <p:spPr>
              <a:xfrm>
                <a:off x="2575806" y="1237876"/>
                <a:ext cx="1709230" cy="1219201"/>
              </a:xfrm>
              <a:prstGeom prst="rect">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4338279" y="1237876"/>
                <a:ext cx="1709230" cy="1219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6100752" y="1237876"/>
                <a:ext cx="1709230" cy="1219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7863225" y="1237876"/>
                <a:ext cx="1709230" cy="1219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9625700" y="1237876"/>
                <a:ext cx="1709230" cy="1219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2732371" y="1832706"/>
                <a:ext cx="1128514" cy="338554"/>
              </a:xfrm>
              <a:prstGeom prst="rect">
                <a:avLst/>
              </a:prstGeom>
            </p:spPr>
            <p:txBody>
              <a:bodyPr wrap="none" lIns="0" tIns="0" rIns="0" bIns="0">
                <a:spAutoFit/>
              </a:bodyPr>
              <a:lstStyle/>
              <a:p>
                <a:r>
                  <a:rPr lang="zh-CN" altLang="en-US" sz="2200" b="1" dirty="0">
                    <a:solidFill>
                      <a:schemeClr val="bg1"/>
                    </a:solidFill>
                  </a:rPr>
                  <a:t>科技公司</a:t>
                </a:r>
              </a:p>
            </p:txBody>
          </p:sp>
          <p:sp>
            <p:nvSpPr>
              <p:cNvPr id="55" name="矩形 54"/>
              <p:cNvSpPr/>
              <p:nvPr/>
            </p:nvSpPr>
            <p:spPr>
              <a:xfrm>
                <a:off x="2749304" y="2201231"/>
                <a:ext cx="1101264" cy="123111"/>
              </a:xfrm>
              <a:prstGeom prst="rect">
                <a:avLst/>
              </a:prstGeom>
            </p:spPr>
            <p:txBody>
              <a:bodyPr wrap="none" lIns="0" tIns="0" rIns="0" bIns="0">
                <a:spAutoFit/>
              </a:bodyPr>
              <a:lstStyle/>
              <a:p>
                <a:r>
                  <a:rPr lang="en-US" altLang="zh-CN" sz="800" dirty="0">
                    <a:solidFill>
                      <a:schemeClr val="bg1"/>
                    </a:solidFill>
                  </a:rPr>
                  <a:t>Technology Corporation</a:t>
                </a:r>
                <a:endParaRPr lang="zh-CN" altLang="en-US" sz="400" dirty="0">
                  <a:solidFill>
                    <a:schemeClr val="bg1"/>
                  </a:solidFill>
                </a:endParaRPr>
              </a:p>
            </p:txBody>
          </p:sp>
        </p:grpSp>
        <p:grpSp>
          <p:nvGrpSpPr>
            <p:cNvPr id="57" name="组合 56"/>
            <p:cNvGrpSpPr/>
            <p:nvPr/>
          </p:nvGrpSpPr>
          <p:grpSpPr>
            <a:xfrm>
              <a:off x="4321347" y="2285215"/>
              <a:ext cx="6996649" cy="1219201"/>
              <a:chOff x="2575806" y="1237876"/>
              <a:chExt cx="6996649" cy="1219201"/>
            </a:xfrm>
          </p:grpSpPr>
          <p:sp>
            <p:nvSpPr>
              <p:cNvPr id="58" name="矩形 57"/>
              <p:cNvSpPr/>
              <p:nvPr/>
            </p:nvSpPr>
            <p:spPr>
              <a:xfrm>
                <a:off x="2575806" y="1237876"/>
                <a:ext cx="1709230" cy="12192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4338279" y="1237876"/>
                <a:ext cx="1709230" cy="1219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6100752" y="1237876"/>
                <a:ext cx="1709230" cy="1219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7863225" y="1237876"/>
                <a:ext cx="1709230" cy="1219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2732371" y="1832706"/>
                <a:ext cx="1128514" cy="338554"/>
              </a:xfrm>
              <a:prstGeom prst="rect">
                <a:avLst/>
              </a:prstGeom>
            </p:spPr>
            <p:txBody>
              <a:bodyPr wrap="none" lIns="0" tIns="0" rIns="0" bIns="0">
                <a:spAutoFit/>
              </a:bodyPr>
              <a:lstStyle/>
              <a:p>
                <a:r>
                  <a:rPr lang="zh-CN" altLang="en-US" sz="2200" b="1" dirty="0">
                    <a:solidFill>
                      <a:schemeClr val="bg1"/>
                    </a:solidFill>
                  </a:rPr>
                  <a:t>数码公司</a:t>
                </a:r>
              </a:p>
            </p:txBody>
          </p:sp>
          <p:sp>
            <p:nvSpPr>
              <p:cNvPr id="64" name="矩形 63"/>
              <p:cNvSpPr/>
              <p:nvPr/>
            </p:nvSpPr>
            <p:spPr>
              <a:xfrm>
                <a:off x="2749304" y="2201231"/>
                <a:ext cx="1101264" cy="123111"/>
              </a:xfrm>
              <a:prstGeom prst="rect">
                <a:avLst/>
              </a:prstGeom>
            </p:spPr>
            <p:txBody>
              <a:bodyPr wrap="none" lIns="0" tIns="0" rIns="0" bIns="0">
                <a:spAutoFit/>
              </a:bodyPr>
              <a:lstStyle/>
              <a:p>
                <a:r>
                  <a:rPr lang="en-US" altLang="zh-CN" sz="800" dirty="0">
                    <a:solidFill>
                      <a:schemeClr val="bg1"/>
                    </a:solidFill>
                  </a:rPr>
                  <a:t>Technology Corporation</a:t>
                </a:r>
                <a:endParaRPr lang="zh-CN" altLang="en-US" sz="400" dirty="0">
                  <a:solidFill>
                    <a:schemeClr val="bg1"/>
                  </a:solidFill>
                </a:endParaRPr>
              </a:p>
            </p:txBody>
          </p:sp>
        </p:grpSp>
        <p:grpSp>
          <p:nvGrpSpPr>
            <p:cNvPr id="65" name="组合 64"/>
            <p:cNvGrpSpPr/>
            <p:nvPr/>
          </p:nvGrpSpPr>
          <p:grpSpPr>
            <a:xfrm>
              <a:off x="6085019" y="3552683"/>
              <a:ext cx="5234176" cy="1219201"/>
              <a:chOff x="2590020" y="1237876"/>
              <a:chExt cx="5234176" cy="1219201"/>
            </a:xfrm>
          </p:grpSpPr>
          <p:sp>
            <p:nvSpPr>
              <p:cNvPr id="66" name="矩形 65"/>
              <p:cNvSpPr/>
              <p:nvPr/>
            </p:nvSpPr>
            <p:spPr>
              <a:xfrm>
                <a:off x="2590020" y="1237876"/>
                <a:ext cx="1709230" cy="1219201"/>
              </a:xfrm>
              <a:prstGeom prst="rect">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4352493" y="1237876"/>
                <a:ext cx="1709230" cy="1219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6114966" y="1237876"/>
                <a:ext cx="1709230" cy="1219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2732371" y="1832706"/>
                <a:ext cx="1128514" cy="338554"/>
              </a:xfrm>
              <a:prstGeom prst="rect">
                <a:avLst/>
              </a:prstGeom>
            </p:spPr>
            <p:txBody>
              <a:bodyPr wrap="none" lIns="0" tIns="0" rIns="0" bIns="0">
                <a:spAutoFit/>
              </a:bodyPr>
              <a:lstStyle/>
              <a:p>
                <a:r>
                  <a:rPr lang="zh-CN" altLang="en-US" sz="2200" b="1" dirty="0">
                    <a:solidFill>
                      <a:schemeClr val="bg1"/>
                    </a:solidFill>
                  </a:rPr>
                  <a:t>教育公司</a:t>
                </a:r>
              </a:p>
            </p:txBody>
          </p:sp>
          <p:sp>
            <p:nvSpPr>
              <p:cNvPr id="72" name="矩形 71"/>
              <p:cNvSpPr/>
              <p:nvPr/>
            </p:nvSpPr>
            <p:spPr>
              <a:xfrm>
                <a:off x="2749304" y="2201231"/>
                <a:ext cx="1101264" cy="123111"/>
              </a:xfrm>
              <a:prstGeom prst="rect">
                <a:avLst/>
              </a:prstGeom>
            </p:spPr>
            <p:txBody>
              <a:bodyPr wrap="none" lIns="0" tIns="0" rIns="0" bIns="0">
                <a:spAutoFit/>
              </a:bodyPr>
              <a:lstStyle/>
              <a:p>
                <a:r>
                  <a:rPr lang="en-US" altLang="zh-CN" sz="800" dirty="0">
                    <a:solidFill>
                      <a:schemeClr val="bg1"/>
                    </a:solidFill>
                  </a:rPr>
                  <a:t>Technology Corporation</a:t>
                </a:r>
                <a:endParaRPr lang="zh-CN" altLang="en-US" sz="400" dirty="0">
                  <a:solidFill>
                    <a:schemeClr val="bg1"/>
                  </a:solidFill>
                </a:endParaRPr>
              </a:p>
            </p:txBody>
          </p:sp>
        </p:grpSp>
        <p:grpSp>
          <p:nvGrpSpPr>
            <p:cNvPr id="73" name="组合 72"/>
            <p:cNvGrpSpPr/>
            <p:nvPr/>
          </p:nvGrpSpPr>
          <p:grpSpPr>
            <a:xfrm>
              <a:off x="7846293" y="4820152"/>
              <a:ext cx="3471703" cy="1219201"/>
              <a:chOff x="2575806" y="1237876"/>
              <a:chExt cx="3471703" cy="1219201"/>
            </a:xfrm>
          </p:grpSpPr>
          <p:sp>
            <p:nvSpPr>
              <p:cNvPr id="74" name="矩形 73"/>
              <p:cNvSpPr/>
              <p:nvPr/>
            </p:nvSpPr>
            <p:spPr>
              <a:xfrm>
                <a:off x="2575806" y="1237876"/>
                <a:ext cx="1709230" cy="12192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nvSpPr>
            <p:spPr>
              <a:xfrm>
                <a:off x="4338279" y="1237876"/>
                <a:ext cx="1709230" cy="1219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p:cNvSpPr/>
              <p:nvPr/>
            </p:nvSpPr>
            <p:spPr>
              <a:xfrm>
                <a:off x="2732371" y="1832706"/>
                <a:ext cx="1128514" cy="338554"/>
              </a:xfrm>
              <a:prstGeom prst="rect">
                <a:avLst/>
              </a:prstGeom>
            </p:spPr>
            <p:txBody>
              <a:bodyPr wrap="none" lIns="0" tIns="0" rIns="0" bIns="0">
                <a:spAutoFit/>
              </a:bodyPr>
              <a:lstStyle/>
              <a:p>
                <a:r>
                  <a:rPr lang="zh-CN" altLang="en-US" sz="2200" b="1" dirty="0">
                    <a:solidFill>
                      <a:schemeClr val="bg1"/>
                    </a:solidFill>
                  </a:rPr>
                  <a:t>咨询公司</a:t>
                </a:r>
              </a:p>
            </p:txBody>
          </p:sp>
          <p:sp>
            <p:nvSpPr>
              <p:cNvPr id="79" name="矩形 78"/>
              <p:cNvSpPr/>
              <p:nvPr/>
            </p:nvSpPr>
            <p:spPr>
              <a:xfrm>
                <a:off x="2749304" y="2201231"/>
                <a:ext cx="1101264" cy="123111"/>
              </a:xfrm>
              <a:prstGeom prst="rect">
                <a:avLst/>
              </a:prstGeom>
            </p:spPr>
            <p:txBody>
              <a:bodyPr wrap="none" lIns="0" tIns="0" rIns="0" bIns="0">
                <a:spAutoFit/>
              </a:bodyPr>
              <a:lstStyle/>
              <a:p>
                <a:r>
                  <a:rPr lang="en-US" altLang="zh-CN" sz="800" dirty="0">
                    <a:solidFill>
                      <a:schemeClr val="bg1"/>
                    </a:solidFill>
                  </a:rPr>
                  <a:t>Technology Corporation</a:t>
                </a:r>
                <a:endParaRPr lang="zh-CN" altLang="en-US" sz="400" dirty="0">
                  <a:solidFill>
                    <a:schemeClr val="bg1"/>
                  </a:solidFill>
                </a:endParaRPr>
              </a:p>
            </p:txBody>
          </p:sp>
        </p:grpSp>
        <p:pic>
          <p:nvPicPr>
            <p:cNvPr id="80" name="Picture 2"/>
            <p:cNvPicPr>
              <a:picLocks noChangeAspect="1"/>
            </p:cNvPicPr>
            <p:nvPr/>
          </p:nvPicPr>
          <p:blipFill>
            <a:blip r:embed="rId4"/>
            <a:stretch>
              <a:fillRect/>
            </a:stretch>
          </p:blipFill>
          <p:spPr>
            <a:xfrm>
              <a:off x="4404532" y="1464037"/>
              <a:ext cx="1489292" cy="442726"/>
            </a:xfrm>
            <a:prstGeom prst="rect">
              <a:avLst/>
            </a:prstGeom>
            <a:noFill/>
            <a:ln w="9525">
              <a:noFill/>
            </a:ln>
          </p:spPr>
        </p:pic>
        <p:pic>
          <p:nvPicPr>
            <p:cNvPr id="25" name="Picture 3"/>
            <p:cNvPicPr>
              <a:picLocks noChangeAspect="1"/>
            </p:cNvPicPr>
            <p:nvPr/>
          </p:nvPicPr>
          <p:blipFill>
            <a:blip r:embed="rId5"/>
            <a:stretch>
              <a:fillRect/>
            </a:stretch>
          </p:blipFill>
          <p:spPr>
            <a:xfrm>
              <a:off x="6244303" y="1486098"/>
              <a:ext cx="1367240" cy="434618"/>
            </a:xfrm>
            <a:prstGeom prst="rect">
              <a:avLst/>
            </a:prstGeom>
            <a:noFill/>
            <a:ln w="9525">
              <a:noFill/>
            </a:ln>
          </p:spPr>
        </p:pic>
        <p:pic>
          <p:nvPicPr>
            <p:cNvPr id="28" name="Picture 4"/>
            <p:cNvPicPr>
              <a:picLocks noChangeAspect="1"/>
            </p:cNvPicPr>
            <p:nvPr/>
          </p:nvPicPr>
          <p:blipFill>
            <a:blip r:embed="rId6"/>
            <a:stretch>
              <a:fillRect/>
            </a:stretch>
          </p:blipFill>
          <p:spPr>
            <a:xfrm>
              <a:off x="8104456" y="1448062"/>
              <a:ext cx="1170533" cy="474676"/>
            </a:xfrm>
            <a:prstGeom prst="rect">
              <a:avLst/>
            </a:prstGeom>
            <a:noFill/>
            <a:ln w="9525">
              <a:noFill/>
            </a:ln>
          </p:spPr>
        </p:pic>
        <p:pic>
          <p:nvPicPr>
            <p:cNvPr id="31" name="Picture 5"/>
            <p:cNvPicPr>
              <a:picLocks noChangeAspect="1"/>
            </p:cNvPicPr>
            <p:nvPr/>
          </p:nvPicPr>
          <p:blipFill>
            <a:blip r:embed="rId7"/>
            <a:stretch>
              <a:fillRect/>
            </a:stretch>
          </p:blipFill>
          <p:spPr>
            <a:xfrm>
              <a:off x="9834416" y="1501138"/>
              <a:ext cx="1265765" cy="368525"/>
            </a:xfrm>
            <a:prstGeom prst="rect">
              <a:avLst/>
            </a:prstGeom>
            <a:noFill/>
            <a:ln w="9525">
              <a:noFill/>
            </a:ln>
          </p:spPr>
        </p:pic>
        <p:pic>
          <p:nvPicPr>
            <p:cNvPr id="34" name="Picture 7"/>
            <p:cNvPicPr>
              <a:picLocks noChangeAspect="1"/>
            </p:cNvPicPr>
            <p:nvPr/>
          </p:nvPicPr>
          <p:blipFill>
            <a:blip r:embed="rId8"/>
            <a:stretch>
              <a:fillRect/>
            </a:stretch>
          </p:blipFill>
          <p:spPr>
            <a:xfrm>
              <a:off x="6273680" y="2806067"/>
              <a:ext cx="1267630" cy="487275"/>
            </a:xfrm>
            <a:prstGeom prst="rect">
              <a:avLst/>
            </a:prstGeom>
            <a:noFill/>
            <a:ln w="9525">
              <a:noFill/>
            </a:ln>
          </p:spPr>
        </p:pic>
        <p:pic>
          <p:nvPicPr>
            <p:cNvPr id="37" name="Picture 9"/>
            <p:cNvPicPr>
              <a:picLocks noChangeAspect="1"/>
            </p:cNvPicPr>
            <p:nvPr/>
          </p:nvPicPr>
          <p:blipFill>
            <a:blip r:embed="rId9"/>
            <a:srcRect l="4906" r="7777"/>
            <a:stretch>
              <a:fillRect/>
            </a:stretch>
          </p:blipFill>
          <p:spPr>
            <a:xfrm>
              <a:off x="8172840" y="2772201"/>
              <a:ext cx="1208971" cy="425020"/>
            </a:xfrm>
            <a:prstGeom prst="rect">
              <a:avLst/>
            </a:prstGeom>
            <a:noFill/>
            <a:ln w="9525">
              <a:noFill/>
            </a:ln>
          </p:spPr>
        </p:pic>
        <p:pic>
          <p:nvPicPr>
            <p:cNvPr id="40" name="Picture 10"/>
            <p:cNvPicPr>
              <a:picLocks noChangeAspect="1"/>
            </p:cNvPicPr>
            <p:nvPr/>
          </p:nvPicPr>
          <p:blipFill>
            <a:blip r:embed="rId10"/>
            <a:stretch>
              <a:fillRect/>
            </a:stretch>
          </p:blipFill>
          <p:spPr>
            <a:xfrm>
              <a:off x="10135945" y="2745556"/>
              <a:ext cx="1000528" cy="512176"/>
            </a:xfrm>
            <a:prstGeom prst="rect">
              <a:avLst/>
            </a:prstGeom>
            <a:noFill/>
            <a:ln w="9525">
              <a:noFill/>
            </a:ln>
          </p:spPr>
        </p:pic>
        <p:pic>
          <p:nvPicPr>
            <p:cNvPr id="43" name="Picture 11"/>
            <p:cNvPicPr>
              <a:picLocks noChangeAspect="1"/>
            </p:cNvPicPr>
            <p:nvPr/>
          </p:nvPicPr>
          <p:blipFill>
            <a:blip r:embed="rId11"/>
            <a:stretch>
              <a:fillRect/>
            </a:stretch>
          </p:blipFill>
          <p:spPr>
            <a:xfrm>
              <a:off x="8172188" y="4031213"/>
              <a:ext cx="1009983" cy="481356"/>
            </a:xfrm>
            <a:prstGeom prst="rect">
              <a:avLst/>
            </a:prstGeom>
            <a:noFill/>
            <a:ln w="9525">
              <a:noFill/>
            </a:ln>
          </p:spPr>
        </p:pic>
        <p:pic>
          <p:nvPicPr>
            <p:cNvPr id="81" name="Picture 4"/>
            <p:cNvPicPr>
              <a:picLocks noChangeAspect="1"/>
            </p:cNvPicPr>
            <p:nvPr/>
          </p:nvPicPr>
          <p:blipFill>
            <a:blip r:embed="rId6"/>
            <a:stretch>
              <a:fillRect/>
            </a:stretch>
          </p:blipFill>
          <p:spPr>
            <a:xfrm>
              <a:off x="9881418" y="3996995"/>
              <a:ext cx="1170533" cy="474676"/>
            </a:xfrm>
            <a:prstGeom prst="rect">
              <a:avLst/>
            </a:prstGeom>
            <a:noFill/>
            <a:ln w="9525">
              <a:noFill/>
            </a:ln>
          </p:spPr>
        </p:pic>
        <p:pic>
          <p:nvPicPr>
            <p:cNvPr id="82" name="Picture 5"/>
            <p:cNvPicPr>
              <a:picLocks noChangeAspect="1"/>
            </p:cNvPicPr>
            <p:nvPr/>
          </p:nvPicPr>
          <p:blipFill>
            <a:blip r:embed="rId7"/>
            <a:stretch>
              <a:fillRect/>
            </a:stretch>
          </p:blipFill>
          <p:spPr>
            <a:xfrm>
              <a:off x="9864485" y="5378151"/>
              <a:ext cx="1265765" cy="368525"/>
            </a:xfrm>
            <a:prstGeom prst="rect">
              <a:avLst/>
            </a:prstGeom>
            <a:noFill/>
            <a:ln w="9525">
              <a:noFill/>
            </a:ln>
          </p:spPr>
        </p:pic>
        <p:cxnSp>
          <p:nvCxnSpPr>
            <p:cNvPr id="84" name="直接连接符 83"/>
            <p:cNvCxnSpPr/>
            <p:nvPr/>
          </p:nvCxnSpPr>
          <p:spPr>
            <a:xfrm>
              <a:off x="2732372" y="1444026"/>
              <a:ext cx="547324"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4494845" y="2709160"/>
              <a:ext cx="547324"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6257318" y="3974294"/>
              <a:ext cx="547324"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8019791" y="5239428"/>
              <a:ext cx="547324"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90" name="等腰三角形 89"/>
          <p:cNvSpPr/>
          <p:nvPr/>
        </p:nvSpPr>
        <p:spPr>
          <a:xfrm rot="10800000">
            <a:off x="917815" y="5143956"/>
            <a:ext cx="228047" cy="106229"/>
          </a:xfrm>
          <a:prstGeom prst="triangle">
            <a:avLst>
              <a:gd name="adj" fmla="val 100000"/>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800153" y="5394091"/>
            <a:ext cx="3895833" cy="553998"/>
          </a:xfrm>
          <a:prstGeom prst="rect">
            <a:avLst/>
          </a:prstGeom>
          <a:noFill/>
        </p:spPr>
        <p:txBody>
          <a:bodyPr wrap="square" rtlCol="0">
            <a:spAutoFit/>
            <a:scene3d>
              <a:camera prst="orthographicFront"/>
              <a:lightRig rig="threePt" dir="t"/>
            </a:scene3d>
            <a:sp3d contourW="12700"/>
          </a:bodyPr>
          <a:lstStyle/>
          <a:p>
            <a:pPr algn="just"/>
            <a:r>
              <a:rPr lang="en-US" altLang="zh-CN" sz="1000" dirty="0">
                <a:solidFill>
                  <a:schemeClr val="bg1">
                    <a:lumMod val="75000"/>
                  </a:schemeClr>
                </a:solidFill>
                <a:latin typeface="Century Gothic" panose="020B0502020202020204" pitchFamily="34" charset="0"/>
                <a:ea typeface="+mj-ea"/>
              </a:rPr>
              <a:t>The user can demonstrate on a projector or</a:t>
            </a:r>
          </a:p>
          <a:p>
            <a:pPr algn="just"/>
            <a:r>
              <a:rPr lang="en-US" altLang="zh-CN" sz="1000" dirty="0">
                <a:solidFill>
                  <a:schemeClr val="bg1">
                    <a:lumMod val="75000"/>
                  </a:schemeClr>
                </a:solidFill>
                <a:latin typeface="Century Gothic" panose="020B0502020202020204" pitchFamily="34" charset="0"/>
                <a:ea typeface="+mj-ea"/>
              </a:rPr>
              <a:t> computer, or print the presentation and make it into a film to be used in a wider field. Using</a:t>
            </a:r>
          </a:p>
        </p:txBody>
      </p:sp>
    </p:spTree>
    <p:extLst>
      <p:ext uri="{BB962C8B-B14F-4D97-AF65-F5344CB8AC3E}">
        <p14:creationId xmlns:p14="http://schemas.microsoft.com/office/powerpoint/2010/main" val="2367123414"/>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additive="base">
                                        <p:cTn id="7" dur="500" fill="hold"/>
                                        <p:tgtEl>
                                          <p:spTgt spid="91"/>
                                        </p:tgtEl>
                                        <p:attrNameLst>
                                          <p:attrName>ppt_x</p:attrName>
                                        </p:attrNameLst>
                                      </p:cBhvr>
                                      <p:tavLst>
                                        <p:tav tm="0">
                                          <p:val>
                                            <p:strVal val="#ppt_x"/>
                                          </p:val>
                                        </p:tav>
                                        <p:tav tm="100000">
                                          <p:val>
                                            <p:strVal val="#ppt_x"/>
                                          </p:val>
                                        </p:tav>
                                      </p:tavLst>
                                    </p:anim>
                                    <p:anim calcmode="lin" valueType="num">
                                      <p:cBhvr additive="base">
                                        <p:cTn id="8" dur="500" fill="hold"/>
                                        <p:tgtEl>
                                          <p:spTgt spid="9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90"/>
                                        </p:tgtEl>
                                        <p:attrNameLst>
                                          <p:attrName>style.visibility</p:attrName>
                                        </p:attrNameLst>
                                      </p:cBhvr>
                                      <p:to>
                                        <p:strVal val="visible"/>
                                      </p:to>
                                    </p:set>
                                    <p:anim calcmode="lin" valueType="num">
                                      <p:cBhvr additive="base">
                                        <p:cTn id="19" dur="500" fill="hold"/>
                                        <p:tgtEl>
                                          <p:spTgt spid="90"/>
                                        </p:tgtEl>
                                        <p:attrNameLst>
                                          <p:attrName>ppt_x</p:attrName>
                                        </p:attrNameLst>
                                      </p:cBhvr>
                                      <p:tavLst>
                                        <p:tav tm="0">
                                          <p:val>
                                            <p:strVal val="#ppt_x"/>
                                          </p:val>
                                        </p:tav>
                                        <p:tav tm="100000">
                                          <p:val>
                                            <p:strVal val="#ppt_x"/>
                                          </p:val>
                                        </p:tav>
                                      </p:tavLst>
                                    </p:anim>
                                    <p:anim calcmode="lin" valueType="num">
                                      <p:cBhvr additive="base">
                                        <p:cTn id="20" dur="500" fill="hold"/>
                                        <p:tgtEl>
                                          <p:spTgt spid="90"/>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4" presetClass="entr" presetSubtype="10" fill="hold" nodeType="afterEffect">
                                  <p:stCondLst>
                                    <p:cond delay="0"/>
                                  </p:stCondLst>
                                  <p:childTnLst>
                                    <p:set>
                                      <p:cBhvr>
                                        <p:cTn id="23" dur="1" fill="hold">
                                          <p:stCondLst>
                                            <p:cond delay="0"/>
                                          </p:stCondLst>
                                        </p:cTn>
                                        <p:tgtEl>
                                          <p:spTgt spid="89"/>
                                        </p:tgtEl>
                                        <p:attrNameLst>
                                          <p:attrName>style.visibility</p:attrName>
                                        </p:attrNameLst>
                                      </p:cBhvr>
                                      <p:to>
                                        <p:strVal val="visible"/>
                                      </p:to>
                                    </p:set>
                                    <p:animEffect transition="in" filter="randombar(horizontal)">
                                      <p:cBhvr>
                                        <p:cTn id="24"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90" grpId="0" animBg="1"/>
      <p:bldP spid="91"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a:extLst>
              <a:ext uri="{FF2B5EF4-FFF2-40B4-BE49-F238E27FC236}">
                <a16:creationId xmlns="" xmlns:a16="http://schemas.microsoft.com/office/drawing/2014/main" id="{2F9F2282-78B6-4FD3-99E3-A0187F666CF6}"/>
              </a:ext>
            </a:extLst>
          </p:cNvPr>
          <p:cNvSpPr/>
          <p:nvPr/>
        </p:nvSpPr>
        <p:spPr>
          <a:xfrm>
            <a:off x="6096000" y="0"/>
            <a:ext cx="1863969" cy="6858000"/>
          </a:xfrm>
          <a:prstGeom prst="rect">
            <a:avLst/>
          </a:prstGeom>
          <a:solidFill>
            <a:srgbClr val="A72527"/>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 xmlns:a16="http://schemas.microsoft.com/office/drawing/2014/main" id="{2F26F084-3D7A-48FC-9E88-4FEF44BD26C7}"/>
              </a:ext>
            </a:extLst>
          </p:cNvPr>
          <p:cNvSpPr/>
          <p:nvPr/>
        </p:nvSpPr>
        <p:spPr>
          <a:xfrm>
            <a:off x="1125414" y="1688123"/>
            <a:ext cx="5884985" cy="3106615"/>
          </a:xfrm>
          <a:prstGeom prst="rect">
            <a:avLst/>
          </a:prstGeom>
          <a:blipFill dpi="0" rotWithShape="1">
            <a:blip r:embed="rId3" cstate="print">
              <a:extLst>
                <a:ext uri="{BEBA8EAE-BF5A-486C-A8C5-ECC9F3942E4B}">
                  <a14:imgProps xmlns:a14="http://schemas.microsoft.com/office/drawing/2010/main">
                    <a14:imgLayer>
                      <a14:imgEffect>
                        <a14:colorTemperature colorTemp="11200"/>
                      </a14:imgEffect>
                    </a14:imgLayer>
                  </a14:imgProps>
                </a:ext>
                <a:ext uri="{28A0092B-C50C-407E-A947-70E740481C1C}">
                  <a14:useLocalDpi xmlns:a14="http://schemas.microsoft.com/office/drawing/2010/main" val="0"/>
                </a:ext>
              </a:extLst>
            </a:blip>
            <a:srcRect/>
            <a:stretch>
              <a:fillRect t="-13144" b="-13144"/>
            </a:stretch>
          </a:blip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 xmlns:a16="http://schemas.microsoft.com/office/drawing/2014/main" id="{46B98FCE-3F80-4F3B-9715-E4ABBE139B3E}"/>
              </a:ext>
            </a:extLst>
          </p:cNvPr>
          <p:cNvSpPr/>
          <p:nvPr/>
        </p:nvSpPr>
        <p:spPr>
          <a:xfrm>
            <a:off x="5118870" y="4466492"/>
            <a:ext cx="2114268" cy="1430216"/>
          </a:xfrm>
          <a:prstGeom prst="rect">
            <a:avLst/>
          </a:prstGeom>
          <a:blipFill dpi="0" rotWithShape="1">
            <a:blip r:embed="rId4" cstate="print">
              <a:extLst>
                <a:ext uri="{28A0092B-C50C-407E-A947-70E740481C1C}">
                  <a14:useLocalDpi xmlns:a14="http://schemas.microsoft.com/office/drawing/2010/main" val="0"/>
                </a:ext>
              </a:extLst>
            </a:blip>
            <a:srcRect/>
            <a:stretch>
              <a:fillRect l="-91086" r="-152"/>
            </a:stretch>
          </a:blip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 xmlns:a16="http://schemas.microsoft.com/office/drawing/2014/main" id="{176D94B1-9BF4-4F43-BF0D-E4FACD4487F2}"/>
              </a:ext>
            </a:extLst>
          </p:cNvPr>
          <p:cNvSpPr/>
          <p:nvPr/>
        </p:nvSpPr>
        <p:spPr>
          <a:xfrm>
            <a:off x="3915508" y="4630615"/>
            <a:ext cx="797169" cy="750277"/>
          </a:xfrm>
          <a:prstGeom prst="rect">
            <a:avLst/>
          </a:prstGeom>
          <a:solidFill>
            <a:srgbClr val="A72527">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 xmlns:a16="http://schemas.microsoft.com/office/drawing/2014/main" id="{28123A4A-F8CD-4D58-9C11-274B4CB5F03F}"/>
              </a:ext>
            </a:extLst>
          </p:cNvPr>
          <p:cNvSpPr/>
          <p:nvPr/>
        </p:nvSpPr>
        <p:spPr>
          <a:xfrm>
            <a:off x="4770967" y="4141502"/>
            <a:ext cx="532098" cy="480647"/>
          </a:xfrm>
          <a:prstGeom prst="rect">
            <a:avLst/>
          </a:prstGeom>
          <a:solidFill>
            <a:srgbClr val="A72527">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a:extLst>
              <a:ext uri="{FF2B5EF4-FFF2-40B4-BE49-F238E27FC236}">
                <a16:creationId xmlns="" xmlns:a16="http://schemas.microsoft.com/office/drawing/2014/main" id="{FDA77F06-94F7-4576-817B-19A3DC8A173F}"/>
              </a:ext>
            </a:extLst>
          </p:cNvPr>
          <p:cNvSpPr txBox="1"/>
          <p:nvPr/>
        </p:nvSpPr>
        <p:spPr>
          <a:xfrm>
            <a:off x="8429267" y="2153643"/>
            <a:ext cx="1015663" cy="3089976"/>
          </a:xfrm>
          <a:prstGeom prst="rect">
            <a:avLst/>
          </a:prstGeom>
          <a:noFill/>
        </p:spPr>
        <p:txBody>
          <a:bodyPr vert="eaVert" wrap="square" rtlCol="0">
            <a:spAutoFit/>
          </a:bodyPr>
          <a:lstStyle/>
          <a:p>
            <a:pPr algn="dist"/>
            <a:r>
              <a:rPr lang="zh-CN" altLang="en-US" sz="5400" dirty="0">
                <a:effectLst>
                  <a:outerShdw blurRad="25400" dist="25400" dir="2700000" algn="tl">
                    <a:srgbClr val="000000">
                      <a:alpha val="20000"/>
                    </a:srgbClr>
                  </a:outerShdw>
                </a:effectLst>
                <a:latin typeface="Adobe 黑体 Std R" panose="020B0400000000000000" pitchFamily="34" charset="-122"/>
                <a:ea typeface="Adobe 黑体 Std R" panose="020B0400000000000000" pitchFamily="34" charset="-122"/>
              </a:rPr>
              <a:t>谢谢观看</a:t>
            </a:r>
          </a:p>
        </p:txBody>
      </p:sp>
      <p:grpSp>
        <p:nvGrpSpPr>
          <p:cNvPr id="38" name="组合 37">
            <a:extLst>
              <a:ext uri="{FF2B5EF4-FFF2-40B4-BE49-F238E27FC236}">
                <a16:creationId xmlns="" xmlns:a16="http://schemas.microsoft.com/office/drawing/2014/main" id="{451505C4-1367-4E50-BFB0-8B8EF2429EE4}"/>
              </a:ext>
            </a:extLst>
          </p:cNvPr>
          <p:cNvGrpSpPr/>
          <p:nvPr/>
        </p:nvGrpSpPr>
        <p:grpSpPr>
          <a:xfrm>
            <a:off x="7194416" y="896022"/>
            <a:ext cx="547116" cy="2900748"/>
            <a:chOff x="7211625" y="435333"/>
            <a:chExt cx="547116" cy="2900748"/>
          </a:xfrm>
        </p:grpSpPr>
        <p:sp>
          <p:nvSpPr>
            <p:cNvPr id="39" name="文本框 38">
              <a:extLst>
                <a:ext uri="{FF2B5EF4-FFF2-40B4-BE49-F238E27FC236}">
                  <a16:creationId xmlns="" xmlns:a16="http://schemas.microsoft.com/office/drawing/2014/main" id="{584A92C1-F86A-4C8E-AEFE-2C00BF0BE203}"/>
                </a:ext>
              </a:extLst>
            </p:cNvPr>
            <p:cNvSpPr txBox="1"/>
            <p:nvPr/>
          </p:nvSpPr>
          <p:spPr>
            <a:xfrm>
              <a:off x="7211625" y="435333"/>
              <a:ext cx="547116" cy="830997"/>
            </a:xfrm>
            <a:prstGeom prst="rect">
              <a:avLst/>
            </a:prstGeom>
            <a:noFill/>
          </p:spPr>
          <p:txBody>
            <a:bodyPr wrap="square" rtlCol="0">
              <a:spAutoFit/>
            </a:bodyPr>
            <a:lstStyle/>
            <a:p>
              <a:r>
                <a:rPr lang="en-US" altLang="zh-CN" sz="4800" dirty="0">
                  <a:solidFill>
                    <a:schemeClr val="bg1">
                      <a:alpha val="95000"/>
                    </a:schemeClr>
                  </a:solidFill>
                  <a:effectLst>
                    <a:outerShdw blurRad="25400" dist="25400" dir="2700000" algn="tl">
                      <a:srgbClr val="000000">
                        <a:alpha val="20000"/>
                      </a:srgbClr>
                    </a:outerShdw>
                  </a:effectLst>
                  <a:latin typeface="Broadway" panose="04040905080B02020502" pitchFamily="82" charset="0"/>
                  <a:cs typeface="Aparajita" panose="020B0604020202020204" pitchFamily="34" charset="0"/>
                </a:rPr>
                <a:t>2</a:t>
              </a:r>
              <a:endParaRPr lang="zh-CN" altLang="en-US" sz="4800" dirty="0">
                <a:solidFill>
                  <a:schemeClr val="bg1">
                    <a:alpha val="95000"/>
                  </a:schemeClr>
                </a:solidFill>
                <a:effectLst>
                  <a:outerShdw blurRad="25400" dist="25400" dir="2700000" algn="tl">
                    <a:srgbClr val="000000">
                      <a:alpha val="20000"/>
                    </a:srgbClr>
                  </a:outerShdw>
                </a:effectLst>
                <a:latin typeface="Broadway" panose="04040905080B02020502" pitchFamily="82" charset="0"/>
                <a:cs typeface="Aparajita" panose="020B0604020202020204" pitchFamily="34" charset="0"/>
              </a:endParaRPr>
            </a:p>
          </p:txBody>
        </p:sp>
        <p:sp>
          <p:nvSpPr>
            <p:cNvPr id="40" name="文本框 39">
              <a:extLst>
                <a:ext uri="{FF2B5EF4-FFF2-40B4-BE49-F238E27FC236}">
                  <a16:creationId xmlns="" xmlns:a16="http://schemas.microsoft.com/office/drawing/2014/main" id="{D557C292-3942-4775-95EE-C34C53D91F03}"/>
                </a:ext>
              </a:extLst>
            </p:cNvPr>
            <p:cNvSpPr txBox="1"/>
            <p:nvPr/>
          </p:nvSpPr>
          <p:spPr>
            <a:xfrm>
              <a:off x="7211625" y="1125250"/>
              <a:ext cx="547116" cy="830997"/>
            </a:xfrm>
            <a:prstGeom prst="rect">
              <a:avLst/>
            </a:prstGeom>
            <a:noFill/>
          </p:spPr>
          <p:txBody>
            <a:bodyPr wrap="square" rtlCol="0">
              <a:spAutoFit/>
            </a:bodyPr>
            <a:lstStyle/>
            <a:p>
              <a:r>
                <a:rPr lang="en-US" altLang="zh-CN" sz="4800" dirty="0">
                  <a:solidFill>
                    <a:schemeClr val="bg1">
                      <a:alpha val="95000"/>
                    </a:schemeClr>
                  </a:solidFill>
                  <a:effectLst>
                    <a:outerShdw blurRad="25400" dist="25400" dir="2700000" algn="tl">
                      <a:srgbClr val="000000">
                        <a:alpha val="20000"/>
                      </a:srgbClr>
                    </a:outerShdw>
                  </a:effectLst>
                  <a:latin typeface="Broadway" panose="04040905080B02020502" pitchFamily="82" charset="0"/>
                  <a:cs typeface="Aparajita" panose="020B0604020202020204" pitchFamily="34" charset="0"/>
                </a:rPr>
                <a:t>0</a:t>
              </a:r>
              <a:endParaRPr lang="zh-CN" altLang="en-US" sz="4800" dirty="0">
                <a:solidFill>
                  <a:schemeClr val="bg1">
                    <a:alpha val="95000"/>
                  </a:schemeClr>
                </a:solidFill>
                <a:effectLst>
                  <a:outerShdw blurRad="25400" dist="25400" dir="2700000" algn="tl">
                    <a:srgbClr val="000000">
                      <a:alpha val="20000"/>
                    </a:srgbClr>
                  </a:outerShdw>
                </a:effectLst>
                <a:latin typeface="Broadway" panose="04040905080B02020502" pitchFamily="82" charset="0"/>
                <a:cs typeface="Aparajita" panose="020B0604020202020204" pitchFamily="34" charset="0"/>
              </a:endParaRPr>
            </a:p>
          </p:txBody>
        </p:sp>
        <p:sp>
          <p:nvSpPr>
            <p:cNvPr id="41" name="文本框 40">
              <a:extLst>
                <a:ext uri="{FF2B5EF4-FFF2-40B4-BE49-F238E27FC236}">
                  <a16:creationId xmlns="" xmlns:a16="http://schemas.microsoft.com/office/drawing/2014/main" id="{0364987E-12BA-4886-A589-B8D2E8233C9A}"/>
                </a:ext>
              </a:extLst>
            </p:cNvPr>
            <p:cNvSpPr txBox="1"/>
            <p:nvPr/>
          </p:nvSpPr>
          <p:spPr>
            <a:xfrm>
              <a:off x="7211625" y="1815167"/>
              <a:ext cx="547116" cy="830997"/>
            </a:xfrm>
            <a:prstGeom prst="rect">
              <a:avLst/>
            </a:prstGeom>
            <a:noFill/>
          </p:spPr>
          <p:txBody>
            <a:bodyPr wrap="square" rtlCol="0">
              <a:spAutoFit/>
            </a:bodyPr>
            <a:lstStyle/>
            <a:p>
              <a:r>
                <a:rPr lang="en-US" altLang="zh-CN" sz="4800" dirty="0">
                  <a:solidFill>
                    <a:schemeClr val="bg1">
                      <a:alpha val="95000"/>
                    </a:schemeClr>
                  </a:solidFill>
                  <a:effectLst>
                    <a:outerShdw blurRad="25400" dist="25400" dir="2700000" algn="tl">
                      <a:srgbClr val="000000">
                        <a:alpha val="20000"/>
                      </a:srgbClr>
                    </a:outerShdw>
                  </a:effectLst>
                  <a:latin typeface="Broadway" panose="04040905080B02020502" pitchFamily="82" charset="0"/>
                  <a:cs typeface="Aparajita" panose="020B0604020202020204" pitchFamily="34" charset="0"/>
                </a:rPr>
                <a:t>3</a:t>
              </a:r>
              <a:endParaRPr lang="zh-CN" altLang="en-US" sz="4800" dirty="0">
                <a:solidFill>
                  <a:schemeClr val="bg1">
                    <a:alpha val="95000"/>
                  </a:schemeClr>
                </a:solidFill>
                <a:effectLst>
                  <a:outerShdw blurRad="25400" dist="25400" dir="2700000" algn="tl">
                    <a:srgbClr val="000000">
                      <a:alpha val="20000"/>
                    </a:srgbClr>
                  </a:outerShdw>
                </a:effectLst>
                <a:latin typeface="Broadway" panose="04040905080B02020502" pitchFamily="82" charset="0"/>
                <a:cs typeface="Aparajita" panose="020B0604020202020204" pitchFamily="34" charset="0"/>
              </a:endParaRPr>
            </a:p>
          </p:txBody>
        </p:sp>
        <p:sp>
          <p:nvSpPr>
            <p:cNvPr id="42" name="文本框 41">
              <a:extLst>
                <a:ext uri="{FF2B5EF4-FFF2-40B4-BE49-F238E27FC236}">
                  <a16:creationId xmlns="" xmlns:a16="http://schemas.microsoft.com/office/drawing/2014/main" id="{070F8A6C-C92B-4390-BDC2-FDE44876A80E}"/>
                </a:ext>
              </a:extLst>
            </p:cNvPr>
            <p:cNvSpPr txBox="1"/>
            <p:nvPr/>
          </p:nvSpPr>
          <p:spPr>
            <a:xfrm>
              <a:off x="7211625" y="2505084"/>
              <a:ext cx="547116" cy="830997"/>
            </a:xfrm>
            <a:prstGeom prst="rect">
              <a:avLst/>
            </a:prstGeom>
            <a:noFill/>
          </p:spPr>
          <p:txBody>
            <a:bodyPr wrap="square" rtlCol="0">
              <a:spAutoFit/>
            </a:bodyPr>
            <a:lstStyle/>
            <a:p>
              <a:r>
                <a:rPr lang="en-US" altLang="zh-CN" sz="4800" dirty="0">
                  <a:solidFill>
                    <a:schemeClr val="bg1">
                      <a:alpha val="95000"/>
                    </a:schemeClr>
                  </a:solidFill>
                  <a:effectLst>
                    <a:outerShdw blurRad="25400" dist="25400" dir="2700000" algn="tl">
                      <a:srgbClr val="000000">
                        <a:alpha val="20000"/>
                      </a:srgbClr>
                    </a:outerShdw>
                  </a:effectLst>
                  <a:latin typeface="Broadway" panose="04040905080B02020502" pitchFamily="82" charset="0"/>
                  <a:cs typeface="Aparajita" panose="020B0604020202020204" pitchFamily="34" charset="0"/>
                </a:rPr>
                <a:t>0</a:t>
              </a:r>
              <a:endParaRPr lang="zh-CN" altLang="en-US" sz="4800" dirty="0">
                <a:solidFill>
                  <a:schemeClr val="bg1">
                    <a:alpha val="95000"/>
                  </a:schemeClr>
                </a:solidFill>
                <a:effectLst>
                  <a:outerShdw blurRad="25400" dist="25400" dir="2700000" algn="tl">
                    <a:srgbClr val="000000">
                      <a:alpha val="20000"/>
                    </a:srgbClr>
                  </a:outerShdw>
                </a:effectLst>
                <a:latin typeface="Broadway" panose="04040905080B02020502" pitchFamily="82" charset="0"/>
                <a:cs typeface="Aparajita" panose="020B0604020202020204" pitchFamily="34" charset="0"/>
              </a:endParaRPr>
            </a:p>
          </p:txBody>
        </p:sp>
      </p:grpSp>
      <p:sp>
        <p:nvSpPr>
          <p:cNvPr id="43" name="文本框 42">
            <a:extLst>
              <a:ext uri="{FF2B5EF4-FFF2-40B4-BE49-F238E27FC236}">
                <a16:creationId xmlns="" xmlns:a16="http://schemas.microsoft.com/office/drawing/2014/main" id="{3050713F-A8EC-4DB6-837D-300B6113A17B}"/>
              </a:ext>
            </a:extLst>
          </p:cNvPr>
          <p:cNvSpPr txBox="1"/>
          <p:nvPr/>
        </p:nvSpPr>
        <p:spPr>
          <a:xfrm rot="5400000">
            <a:off x="8329394" y="5188466"/>
            <a:ext cx="2785070" cy="553998"/>
          </a:xfrm>
          <a:prstGeom prst="rect">
            <a:avLst/>
          </a:prstGeom>
          <a:noFill/>
        </p:spPr>
        <p:txBody>
          <a:bodyPr wrap="square" rtlCol="0">
            <a:spAutoFit/>
          </a:bodyPr>
          <a:lstStyle/>
          <a:p>
            <a:r>
              <a:rPr lang="en-US" altLang="zh-CN" sz="1000" dirty="0">
                <a:solidFill>
                  <a:schemeClr val="tx1">
                    <a:lumMod val="50000"/>
                    <a:lumOff val="50000"/>
                  </a:schemeClr>
                </a:solidFill>
                <a:latin typeface="Aparajita" panose="020B0604020202020204" pitchFamily="34" charset="0"/>
                <a:ea typeface="方正黑体简体" panose="02010601030101010101" pitchFamily="2" charset="-122"/>
                <a:cs typeface="Aparajita" panose="020B0604020202020204" pitchFamily="34" charset="0"/>
              </a:rPr>
              <a:t>Atmosphere simple business enterprise</a:t>
            </a:r>
          </a:p>
          <a:p>
            <a:r>
              <a:rPr lang="en-US" altLang="zh-CN" sz="1000" dirty="0">
                <a:solidFill>
                  <a:schemeClr val="tx1">
                    <a:lumMod val="50000"/>
                    <a:lumOff val="50000"/>
                  </a:schemeClr>
                </a:solidFill>
                <a:latin typeface="Aparajita" panose="020B0604020202020204" pitchFamily="34" charset="0"/>
                <a:ea typeface="方正黑体简体" panose="02010601030101010101" pitchFamily="2" charset="-122"/>
                <a:cs typeface="Aparajita" panose="020B0604020202020204" pitchFamily="34" charset="0"/>
              </a:rPr>
              <a:t>introduction company introduction company promotion product introduction market promotion </a:t>
            </a:r>
            <a:r>
              <a:rPr lang="en-US" altLang="zh-CN" sz="1000" dirty="0" err="1">
                <a:solidFill>
                  <a:schemeClr val="tx1">
                    <a:lumMod val="50000"/>
                    <a:lumOff val="50000"/>
                  </a:schemeClr>
                </a:solidFill>
                <a:latin typeface="Aparajita" panose="020B0604020202020204" pitchFamily="34" charset="0"/>
                <a:ea typeface="方正黑体简体" panose="02010601030101010101" pitchFamily="2" charset="-122"/>
                <a:cs typeface="Aparajita" panose="020B0604020202020204" pitchFamily="34" charset="0"/>
              </a:rPr>
              <a:t>ppt</a:t>
            </a:r>
            <a:endParaRPr lang="zh-CN" altLang="en-US" sz="1000" dirty="0">
              <a:solidFill>
                <a:schemeClr val="tx1">
                  <a:lumMod val="50000"/>
                  <a:lumOff val="50000"/>
                </a:schemeClr>
              </a:solidFill>
              <a:latin typeface="Aparajita" panose="020B0604020202020204" pitchFamily="34" charset="0"/>
              <a:ea typeface="方正黑体简体" panose="02010601030101010101" pitchFamily="2" charset="-122"/>
              <a:cs typeface="Aparajita" panose="020B0604020202020204" pitchFamily="34" charset="0"/>
            </a:endParaRPr>
          </a:p>
        </p:txBody>
      </p:sp>
      <p:grpSp>
        <p:nvGrpSpPr>
          <p:cNvPr id="44" name="组合 43">
            <a:extLst>
              <a:ext uri="{FF2B5EF4-FFF2-40B4-BE49-F238E27FC236}">
                <a16:creationId xmlns="" xmlns:a16="http://schemas.microsoft.com/office/drawing/2014/main" id="{5BA4FCC2-E3E7-4362-8B1D-A21B54E21FB4}"/>
              </a:ext>
            </a:extLst>
          </p:cNvPr>
          <p:cNvGrpSpPr/>
          <p:nvPr/>
        </p:nvGrpSpPr>
        <p:grpSpPr>
          <a:xfrm>
            <a:off x="7959968" y="1406769"/>
            <a:ext cx="1073244" cy="563666"/>
            <a:chOff x="7959968" y="1406769"/>
            <a:chExt cx="1073244" cy="563666"/>
          </a:xfrm>
          <a:effectLst>
            <a:outerShdw blurRad="101600" dist="38100" dir="2700000" algn="tl" rotWithShape="0">
              <a:prstClr val="black">
                <a:alpha val="20000"/>
              </a:prstClr>
            </a:outerShdw>
          </a:effectLst>
        </p:grpSpPr>
        <p:cxnSp>
          <p:nvCxnSpPr>
            <p:cNvPr id="45" name="肘形连接符 15">
              <a:extLst>
                <a:ext uri="{FF2B5EF4-FFF2-40B4-BE49-F238E27FC236}">
                  <a16:creationId xmlns="" xmlns:a16="http://schemas.microsoft.com/office/drawing/2014/main" id="{9912487A-62E2-4830-B813-2B6E94C2E00C}"/>
                </a:ext>
              </a:extLst>
            </p:cNvPr>
            <p:cNvCxnSpPr/>
            <p:nvPr/>
          </p:nvCxnSpPr>
          <p:spPr>
            <a:xfrm>
              <a:off x="7959968" y="1406769"/>
              <a:ext cx="1008185" cy="457200"/>
            </a:xfrm>
            <a:prstGeom prst="bentConnector3">
              <a:avLst>
                <a:gd name="adj1" fmla="val 100000"/>
              </a:avLst>
            </a:prstGeom>
            <a:ln w="38100">
              <a:solidFill>
                <a:schemeClr val="bg1">
                  <a:lumMod val="65000"/>
                  <a:alpha val="70000"/>
                </a:schemeClr>
              </a:solidFill>
            </a:ln>
          </p:spPr>
          <p:style>
            <a:lnRef idx="1">
              <a:schemeClr val="accent1"/>
            </a:lnRef>
            <a:fillRef idx="0">
              <a:schemeClr val="accent1"/>
            </a:fillRef>
            <a:effectRef idx="0">
              <a:schemeClr val="accent1"/>
            </a:effectRef>
            <a:fontRef idx="minor">
              <a:schemeClr val="tx1"/>
            </a:fontRef>
          </p:style>
        </p:cxnSp>
        <p:sp>
          <p:nvSpPr>
            <p:cNvPr id="46" name="矩形 45">
              <a:extLst>
                <a:ext uri="{FF2B5EF4-FFF2-40B4-BE49-F238E27FC236}">
                  <a16:creationId xmlns="" xmlns:a16="http://schemas.microsoft.com/office/drawing/2014/main" id="{54978ADC-AE74-4688-84CD-BDCD0674E04D}"/>
                </a:ext>
              </a:extLst>
            </p:cNvPr>
            <p:cNvSpPr/>
            <p:nvPr/>
          </p:nvSpPr>
          <p:spPr>
            <a:xfrm rot="2700000" flipH="1">
              <a:off x="8903091" y="1840314"/>
              <a:ext cx="130122" cy="130120"/>
            </a:xfrm>
            <a:prstGeom prst="rect">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a:extLst>
              <a:ext uri="{FF2B5EF4-FFF2-40B4-BE49-F238E27FC236}">
                <a16:creationId xmlns="" xmlns:a16="http://schemas.microsoft.com/office/drawing/2014/main" id="{D9C5A541-0ECE-47EF-885F-36E1F74BE151}"/>
              </a:ext>
            </a:extLst>
          </p:cNvPr>
          <p:cNvGrpSpPr/>
          <p:nvPr/>
        </p:nvGrpSpPr>
        <p:grpSpPr>
          <a:xfrm>
            <a:off x="7959969" y="5515124"/>
            <a:ext cx="1073242" cy="522261"/>
            <a:chOff x="7959969" y="5515124"/>
            <a:chExt cx="1073242" cy="522261"/>
          </a:xfrm>
          <a:effectLst>
            <a:outerShdw blurRad="101600" dist="38100" dir="2700000" algn="tl" rotWithShape="0">
              <a:prstClr val="black">
                <a:alpha val="20000"/>
              </a:prstClr>
            </a:outerShdw>
          </a:effectLst>
        </p:grpSpPr>
        <p:cxnSp>
          <p:nvCxnSpPr>
            <p:cNvPr id="48" name="肘形连接符 12">
              <a:extLst>
                <a:ext uri="{FF2B5EF4-FFF2-40B4-BE49-F238E27FC236}">
                  <a16:creationId xmlns="" xmlns:a16="http://schemas.microsoft.com/office/drawing/2014/main" id="{BD00895E-2AD7-44DD-896B-2C6EF0BDE107}"/>
                </a:ext>
              </a:extLst>
            </p:cNvPr>
            <p:cNvCxnSpPr/>
            <p:nvPr/>
          </p:nvCxnSpPr>
          <p:spPr>
            <a:xfrm flipV="1">
              <a:off x="7959969" y="5580185"/>
              <a:ext cx="1008185" cy="457200"/>
            </a:xfrm>
            <a:prstGeom prst="bentConnector3">
              <a:avLst>
                <a:gd name="adj1" fmla="val 100000"/>
              </a:avLst>
            </a:prstGeom>
            <a:ln w="38100">
              <a:solidFill>
                <a:schemeClr val="bg1">
                  <a:lumMod val="65000"/>
                  <a:alpha val="70000"/>
                </a:schemeClr>
              </a:solidFill>
            </a:ln>
          </p:spPr>
          <p:style>
            <a:lnRef idx="1">
              <a:schemeClr val="accent1"/>
            </a:lnRef>
            <a:fillRef idx="0">
              <a:schemeClr val="accent1"/>
            </a:fillRef>
            <a:effectRef idx="0">
              <a:schemeClr val="accent1"/>
            </a:effectRef>
            <a:fontRef idx="minor">
              <a:schemeClr val="tx1"/>
            </a:fontRef>
          </p:style>
        </p:cxnSp>
        <p:sp>
          <p:nvSpPr>
            <p:cNvPr id="49" name="矩形 48">
              <a:extLst>
                <a:ext uri="{FF2B5EF4-FFF2-40B4-BE49-F238E27FC236}">
                  <a16:creationId xmlns="" xmlns:a16="http://schemas.microsoft.com/office/drawing/2014/main" id="{A5E0B49B-7E83-49A9-AE82-925A33E4A0B7}"/>
                </a:ext>
              </a:extLst>
            </p:cNvPr>
            <p:cNvSpPr/>
            <p:nvPr/>
          </p:nvSpPr>
          <p:spPr>
            <a:xfrm rot="2700000" flipH="1">
              <a:off x="8903090" y="5515125"/>
              <a:ext cx="130122" cy="130120"/>
            </a:xfrm>
            <a:prstGeom prst="rect">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文本框 49">
            <a:extLst>
              <a:ext uri="{FF2B5EF4-FFF2-40B4-BE49-F238E27FC236}">
                <a16:creationId xmlns="" xmlns:a16="http://schemas.microsoft.com/office/drawing/2014/main" id="{67AA1C19-E1C3-4074-A349-4E6A5D63530C}"/>
              </a:ext>
            </a:extLst>
          </p:cNvPr>
          <p:cNvSpPr txBox="1"/>
          <p:nvPr/>
        </p:nvSpPr>
        <p:spPr>
          <a:xfrm rot="5400000">
            <a:off x="6916360" y="2795385"/>
            <a:ext cx="2880554" cy="461665"/>
          </a:xfrm>
          <a:prstGeom prst="rect">
            <a:avLst/>
          </a:prstGeom>
          <a:noFill/>
        </p:spPr>
        <p:txBody>
          <a:bodyPr wrap="square" rtlCol="0">
            <a:spAutoFit/>
          </a:bodyPr>
          <a:lstStyle/>
          <a:p>
            <a:pPr algn="dist"/>
            <a:r>
              <a:rPr lang="en-US" altLang="zh-CN" sz="2400" b="1" dirty="0">
                <a:solidFill>
                  <a:srgbClr val="A72527"/>
                </a:solidFill>
                <a:effectLst>
                  <a:outerShdw blurRad="25400" dist="25400" dir="2700000" algn="tl">
                    <a:srgbClr val="000000">
                      <a:alpha val="20000"/>
                    </a:srgbClr>
                  </a:outerShdw>
                </a:effectLst>
                <a:latin typeface="Aparajita" panose="020B0604020202020204" pitchFamily="34" charset="0"/>
                <a:cs typeface="Aparajita" panose="020B0604020202020204" pitchFamily="34" charset="0"/>
              </a:rPr>
              <a:t>COMPANY PROFILE</a:t>
            </a:r>
            <a:endParaRPr lang="zh-CN" altLang="en-US" sz="2400" b="1" dirty="0">
              <a:solidFill>
                <a:srgbClr val="A72527"/>
              </a:solidFill>
              <a:effectLst>
                <a:outerShdw blurRad="25400" dist="25400" dir="2700000" algn="tl">
                  <a:srgbClr val="000000">
                    <a:alpha val="20000"/>
                  </a:srgbClr>
                </a:outerShdw>
              </a:effectLst>
              <a:latin typeface="Aparajita" panose="020B0604020202020204" pitchFamily="34" charset="0"/>
              <a:cs typeface="Aparajita" panose="020B0604020202020204" pitchFamily="34" charset="0"/>
            </a:endParaRPr>
          </a:p>
        </p:txBody>
      </p:sp>
    </p:spTree>
    <p:extLst>
      <p:ext uri="{BB962C8B-B14F-4D97-AF65-F5344CB8AC3E}">
        <p14:creationId xmlns:p14="http://schemas.microsoft.com/office/powerpoint/2010/main" val="1422751140"/>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40000">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14:bounceEnd="40000">
                                          <p:cBhvr additive="base">
                                            <p:cTn id="7" dur="1000" fill="hold"/>
                                            <p:tgtEl>
                                              <p:spTgt spid="23"/>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14:presetBounceEnd="40000">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14:bounceEnd="40000">
                                          <p:cBhvr additive="base">
                                            <p:cTn id="11" dur="1000" fill="hold"/>
                                            <p:tgtEl>
                                              <p:spTgt spid="21"/>
                                            </p:tgtEl>
                                            <p:attrNameLst>
                                              <p:attrName>ppt_x</p:attrName>
                                            </p:attrNameLst>
                                          </p:cBhvr>
                                          <p:tavLst>
                                            <p:tav tm="0">
                                              <p:val>
                                                <p:strVal val="#ppt_x"/>
                                              </p:val>
                                            </p:tav>
                                            <p:tav tm="100000">
                                              <p:val>
                                                <p:strVal val="#ppt_x"/>
                                              </p:val>
                                            </p:tav>
                                          </p:tavLst>
                                        </p:anim>
                                        <p:anim calcmode="lin" valueType="num" p14:bounceEnd="40000">
                                          <p:cBhvr additive="base">
                                            <p:cTn id="12" dur="1000" fill="hold"/>
                                            <p:tgtEl>
                                              <p:spTgt spid="21"/>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14:presetBounceEnd="40000">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14:bounceEnd="40000">
                                          <p:cBhvr additive="base">
                                            <p:cTn id="15" dur="1000" fill="hold"/>
                                            <p:tgtEl>
                                              <p:spTgt spid="34"/>
                                            </p:tgtEl>
                                            <p:attrNameLst>
                                              <p:attrName>ppt_x</p:attrName>
                                            </p:attrNameLst>
                                          </p:cBhvr>
                                          <p:tavLst>
                                            <p:tav tm="0">
                                              <p:val>
                                                <p:strVal val="#ppt_x"/>
                                              </p:val>
                                            </p:tav>
                                            <p:tav tm="100000">
                                              <p:val>
                                                <p:strVal val="#ppt_x"/>
                                              </p:val>
                                            </p:tav>
                                          </p:tavLst>
                                        </p:anim>
                                        <p:anim calcmode="lin" valueType="num" p14:bounceEnd="40000">
                                          <p:cBhvr additive="base">
                                            <p:cTn id="16" dur="1000" fill="hold"/>
                                            <p:tgtEl>
                                              <p:spTgt spid="34"/>
                                            </p:tgtEl>
                                            <p:attrNameLst>
                                              <p:attrName>ppt_y</p:attrName>
                                            </p:attrNameLst>
                                          </p:cBhvr>
                                          <p:tavLst>
                                            <p:tav tm="0">
                                              <p:val>
                                                <p:strVal val="1+#ppt_h/2"/>
                                              </p:val>
                                            </p:tav>
                                            <p:tav tm="100000">
                                              <p:val>
                                                <p:strVal val="#ppt_y"/>
                                              </p:val>
                                            </p:tav>
                                          </p:tavLst>
                                        </p:anim>
                                      </p:childTnLst>
                                    </p:cTn>
                                  </p:par>
                                  <p:par>
                                    <p:cTn id="17" presetID="53" presetClass="entr" presetSubtype="16" fill="hold" grpId="0" nodeType="withEffect">
                                      <p:stCondLst>
                                        <p:cond delay="500"/>
                                      </p:stCondLst>
                                      <p:childTnLst>
                                        <p:set>
                                          <p:cBhvr>
                                            <p:cTn id="18" dur="1" fill="hold">
                                              <p:stCondLst>
                                                <p:cond delay="0"/>
                                              </p:stCondLst>
                                            </p:cTn>
                                            <p:tgtEl>
                                              <p:spTgt spid="36"/>
                                            </p:tgtEl>
                                            <p:attrNameLst>
                                              <p:attrName>style.visibility</p:attrName>
                                            </p:attrNameLst>
                                          </p:cBhvr>
                                          <p:to>
                                            <p:strVal val="visible"/>
                                          </p:to>
                                        </p:set>
                                        <p:anim calcmode="lin" valueType="num">
                                          <p:cBhvr>
                                            <p:cTn id="19" dur="500" fill="hold"/>
                                            <p:tgtEl>
                                              <p:spTgt spid="36"/>
                                            </p:tgtEl>
                                            <p:attrNameLst>
                                              <p:attrName>ppt_w</p:attrName>
                                            </p:attrNameLst>
                                          </p:cBhvr>
                                          <p:tavLst>
                                            <p:tav tm="0">
                                              <p:val>
                                                <p:fltVal val="0"/>
                                              </p:val>
                                            </p:tav>
                                            <p:tav tm="100000">
                                              <p:val>
                                                <p:strVal val="#ppt_w"/>
                                              </p:val>
                                            </p:tav>
                                          </p:tavLst>
                                        </p:anim>
                                        <p:anim calcmode="lin" valueType="num">
                                          <p:cBhvr>
                                            <p:cTn id="20" dur="500" fill="hold"/>
                                            <p:tgtEl>
                                              <p:spTgt spid="36"/>
                                            </p:tgtEl>
                                            <p:attrNameLst>
                                              <p:attrName>ppt_h</p:attrName>
                                            </p:attrNameLst>
                                          </p:cBhvr>
                                          <p:tavLst>
                                            <p:tav tm="0">
                                              <p:val>
                                                <p:fltVal val="0"/>
                                              </p:val>
                                            </p:tav>
                                            <p:tav tm="100000">
                                              <p:val>
                                                <p:strVal val="#ppt_h"/>
                                              </p:val>
                                            </p:tav>
                                          </p:tavLst>
                                        </p:anim>
                                        <p:animEffect transition="in" filter="fade">
                                          <p:cBhvr>
                                            <p:cTn id="21" dur="500"/>
                                            <p:tgtEl>
                                              <p:spTgt spid="36"/>
                                            </p:tgtEl>
                                          </p:cBhvr>
                                        </p:animEffect>
                                      </p:childTnLst>
                                    </p:cTn>
                                  </p:par>
                                  <p:par>
                                    <p:cTn id="22" presetID="53" presetClass="entr" presetSubtype="16" fill="hold" grpId="0" nodeType="withEffect">
                                      <p:stCondLst>
                                        <p:cond delay="750"/>
                                      </p:stCondLst>
                                      <p:childTnLst>
                                        <p:set>
                                          <p:cBhvr>
                                            <p:cTn id="23" dur="1" fill="hold">
                                              <p:stCondLst>
                                                <p:cond delay="0"/>
                                              </p:stCondLst>
                                            </p:cTn>
                                            <p:tgtEl>
                                              <p:spTgt spid="35"/>
                                            </p:tgtEl>
                                            <p:attrNameLst>
                                              <p:attrName>style.visibility</p:attrName>
                                            </p:attrNameLst>
                                          </p:cBhvr>
                                          <p:to>
                                            <p:strVal val="visible"/>
                                          </p:to>
                                        </p:set>
                                        <p:anim calcmode="lin" valueType="num">
                                          <p:cBhvr>
                                            <p:cTn id="24" dur="500" fill="hold"/>
                                            <p:tgtEl>
                                              <p:spTgt spid="35"/>
                                            </p:tgtEl>
                                            <p:attrNameLst>
                                              <p:attrName>ppt_w</p:attrName>
                                            </p:attrNameLst>
                                          </p:cBhvr>
                                          <p:tavLst>
                                            <p:tav tm="0">
                                              <p:val>
                                                <p:fltVal val="0"/>
                                              </p:val>
                                            </p:tav>
                                            <p:tav tm="100000">
                                              <p:val>
                                                <p:strVal val="#ppt_w"/>
                                              </p:val>
                                            </p:tav>
                                          </p:tavLst>
                                        </p:anim>
                                        <p:anim calcmode="lin" valueType="num">
                                          <p:cBhvr>
                                            <p:cTn id="25" dur="500" fill="hold"/>
                                            <p:tgtEl>
                                              <p:spTgt spid="35"/>
                                            </p:tgtEl>
                                            <p:attrNameLst>
                                              <p:attrName>ppt_h</p:attrName>
                                            </p:attrNameLst>
                                          </p:cBhvr>
                                          <p:tavLst>
                                            <p:tav tm="0">
                                              <p:val>
                                                <p:fltVal val="0"/>
                                              </p:val>
                                            </p:tav>
                                            <p:tav tm="100000">
                                              <p:val>
                                                <p:strVal val="#ppt_h"/>
                                              </p:val>
                                            </p:tav>
                                          </p:tavLst>
                                        </p:anim>
                                        <p:animEffect transition="in" filter="fade">
                                          <p:cBhvr>
                                            <p:cTn id="26" dur="500"/>
                                            <p:tgtEl>
                                              <p:spTgt spid="35"/>
                                            </p:tgtEl>
                                          </p:cBhvr>
                                        </p:animEffect>
                                      </p:childTnLst>
                                    </p:cTn>
                                  </p:par>
                                  <p:par>
                                    <p:cTn id="27" presetID="22" presetClass="entr" presetSubtype="8" fill="hold" nodeType="withEffect">
                                      <p:stCondLst>
                                        <p:cond delay="1000"/>
                                      </p:stCondLst>
                                      <p:childTnLst>
                                        <p:set>
                                          <p:cBhvr>
                                            <p:cTn id="28" dur="1" fill="hold">
                                              <p:stCondLst>
                                                <p:cond delay="0"/>
                                              </p:stCondLst>
                                            </p:cTn>
                                            <p:tgtEl>
                                              <p:spTgt spid="44"/>
                                            </p:tgtEl>
                                            <p:attrNameLst>
                                              <p:attrName>style.visibility</p:attrName>
                                            </p:attrNameLst>
                                          </p:cBhvr>
                                          <p:to>
                                            <p:strVal val="visible"/>
                                          </p:to>
                                        </p:set>
                                        <p:animEffect transition="in" filter="wipe(left)">
                                          <p:cBhvr>
                                            <p:cTn id="29" dur="500"/>
                                            <p:tgtEl>
                                              <p:spTgt spid="44"/>
                                            </p:tgtEl>
                                          </p:cBhvr>
                                        </p:animEffect>
                                      </p:childTnLst>
                                    </p:cTn>
                                  </p:par>
                                  <p:par>
                                    <p:cTn id="30" presetID="22" presetClass="entr" presetSubtype="8" fill="hold" nodeType="withEffect">
                                      <p:stCondLst>
                                        <p:cond delay="1000"/>
                                      </p:stCondLst>
                                      <p:childTnLst>
                                        <p:set>
                                          <p:cBhvr>
                                            <p:cTn id="31" dur="1" fill="hold">
                                              <p:stCondLst>
                                                <p:cond delay="0"/>
                                              </p:stCondLst>
                                            </p:cTn>
                                            <p:tgtEl>
                                              <p:spTgt spid="47"/>
                                            </p:tgtEl>
                                            <p:attrNameLst>
                                              <p:attrName>style.visibility</p:attrName>
                                            </p:attrNameLst>
                                          </p:cBhvr>
                                          <p:to>
                                            <p:strVal val="visible"/>
                                          </p:to>
                                        </p:set>
                                        <p:animEffect transition="in" filter="wipe(left)">
                                          <p:cBhvr>
                                            <p:cTn id="32" dur="500"/>
                                            <p:tgtEl>
                                              <p:spTgt spid="47"/>
                                            </p:tgtEl>
                                          </p:cBhvr>
                                        </p:animEffect>
                                      </p:childTnLst>
                                    </p:cTn>
                                  </p:par>
                                  <p:par>
                                    <p:cTn id="33" presetID="41" presetClass="entr" presetSubtype="0" fill="hold" grpId="0" nodeType="withEffect">
                                      <p:stCondLst>
                                        <p:cond delay="1250"/>
                                      </p:stCondLst>
                                      <p:iterate type="lt">
                                        <p:tmPct val="10000"/>
                                      </p:iterate>
                                      <p:childTnLst>
                                        <p:set>
                                          <p:cBhvr>
                                            <p:cTn id="34" dur="1" fill="hold">
                                              <p:stCondLst>
                                                <p:cond delay="0"/>
                                              </p:stCondLst>
                                            </p:cTn>
                                            <p:tgtEl>
                                              <p:spTgt spid="37"/>
                                            </p:tgtEl>
                                            <p:attrNameLst>
                                              <p:attrName>style.visibility</p:attrName>
                                            </p:attrNameLst>
                                          </p:cBhvr>
                                          <p:to>
                                            <p:strVal val="visible"/>
                                          </p:to>
                                        </p:set>
                                        <p:anim calcmode="lin" valueType="num">
                                          <p:cBhvr>
                                            <p:cTn id="35"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37"/>
                                            </p:tgtEl>
                                            <p:attrNameLst>
                                              <p:attrName>ppt_y</p:attrName>
                                            </p:attrNameLst>
                                          </p:cBhvr>
                                          <p:tavLst>
                                            <p:tav tm="0">
                                              <p:val>
                                                <p:strVal val="#ppt_y"/>
                                              </p:val>
                                            </p:tav>
                                            <p:tav tm="100000">
                                              <p:val>
                                                <p:strVal val="#ppt_y"/>
                                              </p:val>
                                            </p:tav>
                                          </p:tavLst>
                                        </p:anim>
                                        <p:anim calcmode="lin" valueType="num">
                                          <p:cBhvr>
                                            <p:cTn id="37"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37"/>
                                            </p:tgtEl>
                                          </p:cBhvr>
                                        </p:animEffect>
                                      </p:childTnLst>
                                    </p:cTn>
                                  </p:par>
                                  <p:par>
                                    <p:cTn id="40" presetID="22" presetClass="entr" presetSubtype="1" fill="hold" grpId="0" nodeType="withEffect">
                                      <p:stCondLst>
                                        <p:cond delay="1500"/>
                                      </p:stCondLst>
                                      <p:childTnLst>
                                        <p:set>
                                          <p:cBhvr>
                                            <p:cTn id="41" dur="1" fill="hold">
                                              <p:stCondLst>
                                                <p:cond delay="0"/>
                                              </p:stCondLst>
                                            </p:cTn>
                                            <p:tgtEl>
                                              <p:spTgt spid="50"/>
                                            </p:tgtEl>
                                            <p:attrNameLst>
                                              <p:attrName>style.visibility</p:attrName>
                                            </p:attrNameLst>
                                          </p:cBhvr>
                                          <p:to>
                                            <p:strVal val="visible"/>
                                          </p:to>
                                        </p:set>
                                        <p:animEffect transition="in" filter="wipe(up)">
                                          <p:cBhvr>
                                            <p:cTn id="42" dur="500"/>
                                            <p:tgtEl>
                                              <p:spTgt spid="50"/>
                                            </p:tgtEl>
                                          </p:cBhvr>
                                        </p:animEffect>
                                      </p:childTnLst>
                                    </p:cTn>
                                  </p:par>
                                  <p:par>
                                    <p:cTn id="43" presetID="47" presetClass="entr" presetSubtype="0" fill="hold" nodeType="withEffect">
                                      <p:stCondLst>
                                        <p:cond delay="1000"/>
                                      </p:stCondLst>
                                      <p:childTnLst>
                                        <p:set>
                                          <p:cBhvr>
                                            <p:cTn id="44" dur="1" fill="hold">
                                              <p:stCondLst>
                                                <p:cond delay="0"/>
                                              </p:stCondLst>
                                            </p:cTn>
                                            <p:tgtEl>
                                              <p:spTgt spid="38"/>
                                            </p:tgtEl>
                                            <p:attrNameLst>
                                              <p:attrName>style.visibility</p:attrName>
                                            </p:attrNameLst>
                                          </p:cBhvr>
                                          <p:to>
                                            <p:strVal val="visible"/>
                                          </p:to>
                                        </p:set>
                                        <p:animEffect transition="in" filter="fade">
                                          <p:cBhvr>
                                            <p:cTn id="45" dur="1000"/>
                                            <p:tgtEl>
                                              <p:spTgt spid="38"/>
                                            </p:tgtEl>
                                          </p:cBhvr>
                                        </p:animEffect>
                                        <p:anim calcmode="lin" valueType="num">
                                          <p:cBhvr>
                                            <p:cTn id="46" dur="1000" fill="hold"/>
                                            <p:tgtEl>
                                              <p:spTgt spid="38"/>
                                            </p:tgtEl>
                                            <p:attrNameLst>
                                              <p:attrName>ppt_x</p:attrName>
                                            </p:attrNameLst>
                                          </p:cBhvr>
                                          <p:tavLst>
                                            <p:tav tm="0">
                                              <p:val>
                                                <p:strVal val="#ppt_x"/>
                                              </p:val>
                                            </p:tav>
                                            <p:tav tm="100000">
                                              <p:val>
                                                <p:strVal val="#ppt_x"/>
                                              </p:val>
                                            </p:tav>
                                          </p:tavLst>
                                        </p:anim>
                                        <p:anim calcmode="lin" valueType="num">
                                          <p:cBhvr>
                                            <p:cTn id="47" dur="1000" fill="hold"/>
                                            <p:tgtEl>
                                              <p:spTgt spid="38"/>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100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1000"/>
                                            <p:tgtEl>
                                              <p:spTgt spid="43"/>
                                            </p:tgtEl>
                                          </p:cBhvr>
                                        </p:animEffect>
                                        <p:anim calcmode="lin" valueType="num">
                                          <p:cBhvr>
                                            <p:cTn id="51" dur="1000" fill="hold"/>
                                            <p:tgtEl>
                                              <p:spTgt spid="43"/>
                                            </p:tgtEl>
                                            <p:attrNameLst>
                                              <p:attrName>ppt_x</p:attrName>
                                            </p:attrNameLst>
                                          </p:cBhvr>
                                          <p:tavLst>
                                            <p:tav tm="0">
                                              <p:val>
                                                <p:strVal val="#ppt_x"/>
                                              </p:val>
                                            </p:tav>
                                            <p:tav tm="100000">
                                              <p:val>
                                                <p:strVal val="#ppt_x"/>
                                              </p:val>
                                            </p:tav>
                                          </p:tavLst>
                                        </p:anim>
                                        <p:anim calcmode="lin" valueType="num">
                                          <p:cBhvr>
                                            <p:cTn id="52"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animBg="1"/>
          <p:bldP spid="34" grpId="0" animBg="1"/>
          <p:bldP spid="35" grpId="0" animBg="1"/>
          <p:bldP spid="36" grpId="0" animBg="1"/>
          <p:bldP spid="37" grpId="0"/>
          <p:bldP spid="43" grpId="0"/>
          <p:bldP spid="5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000" fill="hold"/>
                                            <p:tgtEl>
                                              <p:spTgt spid="23"/>
                                            </p:tgtEl>
                                            <p:attrNameLst>
                                              <p:attrName>ppt_x</p:attrName>
                                            </p:attrNameLst>
                                          </p:cBhvr>
                                          <p:tavLst>
                                            <p:tav tm="0">
                                              <p:val>
                                                <p:strVal val="0-#ppt_w/2"/>
                                              </p:val>
                                            </p:tav>
                                            <p:tav tm="100000">
                                              <p:val>
                                                <p:strVal val="#ppt_x"/>
                                              </p:val>
                                            </p:tav>
                                          </p:tavLst>
                                        </p:anim>
                                        <p:anim calcmode="lin" valueType="num">
                                          <p:cBhvr additive="base">
                                            <p:cTn id="8" dur="10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1000" fill="hold"/>
                                            <p:tgtEl>
                                              <p:spTgt spid="21"/>
                                            </p:tgtEl>
                                            <p:attrNameLst>
                                              <p:attrName>ppt_x</p:attrName>
                                            </p:attrNameLst>
                                          </p:cBhvr>
                                          <p:tavLst>
                                            <p:tav tm="0">
                                              <p:val>
                                                <p:strVal val="#ppt_x"/>
                                              </p:val>
                                            </p:tav>
                                            <p:tav tm="100000">
                                              <p:val>
                                                <p:strVal val="#ppt_x"/>
                                              </p:val>
                                            </p:tav>
                                          </p:tavLst>
                                        </p:anim>
                                        <p:anim calcmode="lin" valueType="num">
                                          <p:cBhvr additive="base">
                                            <p:cTn id="12" dur="1000" fill="hold"/>
                                            <p:tgtEl>
                                              <p:spTgt spid="21"/>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1000" fill="hold"/>
                                            <p:tgtEl>
                                              <p:spTgt spid="34"/>
                                            </p:tgtEl>
                                            <p:attrNameLst>
                                              <p:attrName>ppt_x</p:attrName>
                                            </p:attrNameLst>
                                          </p:cBhvr>
                                          <p:tavLst>
                                            <p:tav tm="0">
                                              <p:val>
                                                <p:strVal val="#ppt_x"/>
                                              </p:val>
                                            </p:tav>
                                            <p:tav tm="100000">
                                              <p:val>
                                                <p:strVal val="#ppt_x"/>
                                              </p:val>
                                            </p:tav>
                                          </p:tavLst>
                                        </p:anim>
                                        <p:anim calcmode="lin" valueType="num">
                                          <p:cBhvr additive="base">
                                            <p:cTn id="16" dur="1000" fill="hold"/>
                                            <p:tgtEl>
                                              <p:spTgt spid="34"/>
                                            </p:tgtEl>
                                            <p:attrNameLst>
                                              <p:attrName>ppt_y</p:attrName>
                                            </p:attrNameLst>
                                          </p:cBhvr>
                                          <p:tavLst>
                                            <p:tav tm="0">
                                              <p:val>
                                                <p:strVal val="1+#ppt_h/2"/>
                                              </p:val>
                                            </p:tav>
                                            <p:tav tm="100000">
                                              <p:val>
                                                <p:strVal val="#ppt_y"/>
                                              </p:val>
                                            </p:tav>
                                          </p:tavLst>
                                        </p:anim>
                                      </p:childTnLst>
                                    </p:cTn>
                                  </p:par>
                                  <p:par>
                                    <p:cTn id="17" presetID="53" presetClass="entr" presetSubtype="16" fill="hold" grpId="0" nodeType="withEffect">
                                      <p:stCondLst>
                                        <p:cond delay="500"/>
                                      </p:stCondLst>
                                      <p:childTnLst>
                                        <p:set>
                                          <p:cBhvr>
                                            <p:cTn id="18" dur="1" fill="hold">
                                              <p:stCondLst>
                                                <p:cond delay="0"/>
                                              </p:stCondLst>
                                            </p:cTn>
                                            <p:tgtEl>
                                              <p:spTgt spid="36"/>
                                            </p:tgtEl>
                                            <p:attrNameLst>
                                              <p:attrName>style.visibility</p:attrName>
                                            </p:attrNameLst>
                                          </p:cBhvr>
                                          <p:to>
                                            <p:strVal val="visible"/>
                                          </p:to>
                                        </p:set>
                                        <p:anim calcmode="lin" valueType="num">
                                          <p:cBhvr>
                                            <p:cTn id="19" dur="500" fill="hold"/>
                                            <p:tgtEl>
                                              <p:spTgt spid="36"/>
                                            </p:tgtEl>
                                            <p:attrNameLst>
                                              <p:attrName>ppt_w</p:attrName>
                                            </p:attrNameLst>
                                          </p:cBhvr>
                                          <p:tavLst>
                                            <p:tav tm="0">
                                              <p:val>
                                                <p:fltVal val="0"/>
                                              </p:val>
                                            </p:tav>
                                            <p:tav tm="100000">
                                              <p:val>
                                                <p:strVal val="#ppt_w"/>
                                              </p:val>
                                            </p:tav>
                                          </p:tavLst>
                                        </p:anim>
                                        <p:anim calcmode="lin" valueType="num">
                                          <p:cBhvr>
                                            <p:cTn id="20" dur="500" fill="hold"/>
                                            <p:tgtEl>
                                              <p:spTgt spid="36"/>
                                            </p:tgtEl>
                                            <p:attrNameLst>
                                              <p:attrName>ppt_h</p:attrName>
                                            </p:attrNameLst>
                                          </p:cBhvr>
                                          <p:tavLst>
                                            <p:tav tm="0">
                                              <p:val>
                                                <p:fltVal val="0"/>
                                              </p:val>
                                            </p:tav>
                                            <p:tav tm="100000">
                                              <p:val>
                                                <p:strVal val="#ppt_h"/>
                                              </p:val>
                                            </p:tav>
                                          </p:tavLst>
                                        </p:anim>
                                        <p:animEffect transition="in" filter="fade">
                                          <p:cBhvr>
                                            <p:cTn id="21" dur="500"/>
                                            <p:tgtEl>
                                              <p:spTgt spid="36"/>
                                            </p:tgtEl>
                                          </p:cBhvr>
                                        </p:animEffect>
                                      </p:childTnLst>
                                    </p:cTn>
                                  </p:par>
                                  <p:par>
                                    <p:cTn id="22" presetID="53" presetClass="entr" presetSubtype="16" fill="hold" grpId="0" nodeType="withEffect">
                                      <p:stCondLst>
                                        <p:cond delay="750"/>
                                      </p:stCondLst>
                                      <p:childTnLst>
                                        <p:set>
                                          <p:cBhvr>
                                            <p:cTn id="23" dur="1" fill="hold">
                                              <p:stCondLst>
                                                <p:cond delay="0"/>
                                              </p:stCondLst>
                                            </p:cTn>
                                            <p:tgtEl>
                                              <p:spTgt spid="35"/>
                                            </p:tgtEl>
                                            <p:attrNameLst>
                                              <p:attrName>style.visibility</p:attrName>
                                            </p:attrNameLst>
                                          </p:cBhvr>
                                          <p:to>
                                            <p:strVal val="visible"/>
                                          </p:to>
                                        </p:set>
                                        <p:anim calcmode="lin" valueType="num">
                                          <p:cBhvr>
                                            <p:cTn id="24" dur="500" fill="hold"/>
                                            <p:tgtEl>
                                              <p:spTgt spid="35"/>
                                            </p:tgtEl>
                                            <p:attrNameLst>
                                              <p:attrName>ppt_w</p:attrName>
                                            </p:attrNameLst>
                                          </p:cBhvr>
                                          <p:tavLst>
                                            <p:tav tm="0">
                                              <p:val>
                                                <p:fltVal val="0"/>
                                              </p:val>
                                            </p:tav>
                                            <p:tav tm="100000">
                                              <p:val>
                                                <p:strVal val="#ppt_w"/>
                                              </p:val>
                                            </p:tav>
                                          </p:tavLst>
                                        </p:anim>
                                        <p:anim calcmode="lin" valueType="num">
                                          <p:cBhvr>
                                            <p:cTn id="25" dur="500" fill="hold"/>
                                            <p:tgtEl>
                                              <p:spTgt spid="35"/>
                                            </p:tgtEl>
                                            <p:attrNameLst>
                                              <p:attrName>ppt_h</p:attrName>
                                            </p:attrNameLst>
                                          </p:cBhvr>
                                          <p:tavLst>
                                            <p:tav tm="0">
                                              <p:val>
                                                <p:fltVal val="0"/>
                                              </p:val>
                                            </p:tav>
                                            <p:tav tm="100000">
                                              <p:val>
                                                <p:strVal val="#ppt_h"/>
                                              </p:val>
                                            </p:tav>
                                          </p:tavLst>
                                        </p:anim>
                                        <p:animEffect transition="in" filter="fade">
                                          <p:cBhvr>
                                            <p:cTn id="26" dur="500"/>
                                            <p:tgtEl>
                                              <p:spTgt spid="35"/>
                                            </p:tgtEl>
                                          </p:cBhvr>
                                        </p:animEffect>
                                      </p:childTnLst>
                                    </p:cTn>
                                  </p:par>
                                  <p:par>
                                    <p:cTn id="27" presetID="22" presetClass="entr" presetSubtype="8" fill="hold" nodeType="withEffect">
                                      <p:stCondLst>
                                        <p:cond delay="1000"/>
                                      </p:stCondLst>
                                      <p:childTnLst>
                                        <p:set>
                                          <p:cBhvr>
                                            <p:cTn id="28" dur="1" fill="hold">
                                              <p:stCondLst>
                                                <p:cond delay="0"/>
                                              </p:stCondLst>
                                            </p:cTn>
                                            <p:tgtEl>
                                              <p:spTgt spid="44"/>
                                            </p:tgtEl>
                                            <p:attrNameLst>
                                              <p:attrName>style.visibility</p:attrName>
                                            </p:attrNameLst>
                                          </p:cBhvr>
                                          <p:to>
                                            <p:strVal val="visible"/>
                                          </p:to>
                                        </p:set>
                                        <p:animEffect transition="in" filter="wipe(left)">
                                          <p:cBhvr>
                                            <p:cTn id="29" dur="500"/>
                                            <p:tgtEl>
                                              <p:spTgt spid="44"/>
                                            </p:tgtEl>
                                          </p:cBhvr>
                                        </p:animEffect>
                                      </p:childTnLst>
                                    </p:cTn>
                                  </p:par>
                                  <p:par>
                                    <p:cTn id="30" presetID="22" presetClass="entr" presetSubtype="8" fill="hold" nodeType="withEffect">
                                      <p:stCondLst>
                                        <p:cond delay="1000"/>
                                      </p:stCondLst>
                                      <p:childTnLst>
                                        <p:set>
                                          <p:cBhvr>
                                            <p:cTn id="31" dur="1" fill="hold">
                                              <p:stCondLst>
                                                <p:cond delay="0"/>
                                              </p:stCondLst>
                                            </p:cTn>
                                            <p:tgtEl>
                                              <p:spTgt spid="47"/>
                                            </p:tgtEl>
                                            <p:attrNameLst>
                                              <p:attrName>style.visibility</p:attrName>
                                            </p:attrNameLst>
                                          </p:cBhvr>
                                          <p:to>
                                            <p:strVal val="visible"/>
                                          </p:to>
                                        </p:set>
                                        <p:animEffect transition="in" filter="wipe(left)">
                                          <p:cBhvr>
                                            <p:cTn id="32" dur="500"/>
                                            <p:tgtEl>
                                              <p:spTgt spid="47"/>
                                            </p:tgtEl>
                                          </p:cBhvr>
                                        </p:animEffect>
                                      </p:childTnLst>
                                    </p:cTn>
                                  </p:par>
                                  <p:par>
                                    <p:cTn id="33" presetID="41" presetClass="entr" presetSubtype="0" fill="hold" grpId="0" nodeType="withEffect">
                                      <p:stCondLst>
                                        <p:cond delay="1250"/>
                                      </p:stCondLst>
                                      <p:iterate type="lt">
                                        <p:tmPct val="10000"/>
                                      </p:iterate>
                                      <p:childTnLst>
                                        <p:set>
                                          <p:cBhvr>
                                            <p:cTn id="34" dur="1" fill="hold">
                                              <p:stCondLst>
                                                <p:cond delay="0"/>
                                              </p:stCondLst>
                                            </p:cTn>
                                            <p:tgtEl>
                                              <p:spTgt spid="37"/>
                                            </p:tgtEl>
                                            <p:attrNameLst>
                                              <p:attrName>style.visibility</p:attrName>
                                            </p:attrNameLst>
                                          </p:cBhvr>
                                          <p:to>
                                            <p:strVal val="visible"/>
                                          </p:to>
                                        </p:set>
                                        <p:anim calcmode="lin" valueType="num">
                                          <p:cBhvr>
                                            <p:cTn id="35"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37"/>
                                            </p:tgtEl>
                                            <p:attrNameLst>
                                              <p:attrName>ppt_y</p:attrName>
                                            </p:attrNameLst>
                                          </p:cBhvr>
                                          <p:tavLst>
                                            <p:tav tm="0">
                                              <p:val>
                                                <p:strVal val="#ppt_y"/>
                                              </p:val>
                                            </p:tav>
                                            <p:tav tm="100000">
                                              <p:val>
                                                <p:strVal val="#ppt_y"/>
                                              </p:val>
                                            </p:tav>
                                          </p:tavLst>
                                        </p:anim>
                                        <p:anim calcmode="lin" valueType="num">
                                          <p:cBhvr>
                                            <p:cTn id="37"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37"/>
                                            </p:tgtEl>
                                          </p:cBhvr>
                                        </p:animEffect>
                                      </p:childTnLst>
                                    </p:cTn>
                                  </p:par>
                                  <p:par>
                                    <p:cTn id="40" presetID="22" presetClass="entr" presetSubtype="1" fill="hold" grpId="0" nodeType="withEffect">
                                      <p:stCondLst>
                                        <p:cond delay="1500"/>
                                      </p:stCondLst>
                                      <p:childTnLst>
                                        <p:set>
                                          <p:cBhvr>
                                            <p:cTn id="41" dur="1" fill="hold">
                                              <p:stCondLst>
                                                <p:cond delay="0"/>
                                              </p:stCondLst>
                                            </p:cTn>
                                            <p:tgtEl>
                                              <p:spTgt spid="50"/>
                                            </p:tgtEl>
                                            <p:attrNameLst>
                                              <p:attrName>style.visibility</p:attrName>
                                            </p:attrNameLst>
                                          </p:cBhvr>
                                          <p:to>
                                            <p:strVal val="visible"/>
                                          </p:to>
                                        </p:set>
                                        <p:animEffect transition="in" filter="wipe(up)">
                                          <p:cBhvr>
                                            <p:cTn id="42" dur="500"/>
                                            <p:tgtEl>
                                              <p:spTgt spid="50"/>
                                            </p:tgtEl>
                                          </p:cBhvr>
                                        </p:animEffect>
                                      </p:childTnLst>
                                    </p:cTn>
                                  </p:par>
                                  <p:par>
                                    <p:cTn id="43" presetID="47" presetClass="entr" presetSubtype="0" fill="hold" nodeType="withEffect">
                                      <p:stCondLst>
                                        <p:cond delay="1000"/>
                                      </p:stCondLst>
                                      <p:childTnLst>
                                        <p:set>
                                          <p:cBhvr>
                                            <p:cTn id="44" dur="1" fill="hold">
                                              <p:stCondLst>
                                                <p:cond delay="0"/>
                                              </p:stCondLst>
                                            </p:cTn>
                                            <p:tgtEl>
                                              <p:spTgt spid="38"/>
                                            </p:tgtEl>
                                            <p:attrNameLst>
                                              <p:attrName>style.visibility</p:attrName>
                                            </p:attrNameLst>
                                          </p:cBhvr>
                                          <p:to>
                                            <p:strVal val="visible"/>
                                          </p:to>
                                        </p:set>
                                        <p:animEffect transition="in" filter="fade">
                                          <p:cBhvr>
                                            <p:cTn id="45" dur="1000"/>
                                            <p:tgtEl>
                                              <p:spTgt spid="38"/>
                                            </p:tgtEl>
                                          </p:cBhvr>
                                        </p:animEffect>
                                        <p:anim calcmode="lin" valueType="num">
                                          <p:cBhvr>
                                            <p:cTn id="46" dur="1000" fill="hold"/>
                                            <p:tgtEl>
                                              <p:spTgt spid="38"/>
                                            </p:tgtEl>
                                            <p:attrNameLst>
                                              <p:attrName>ppt_x</p:attrName>
                                            </p:attrNameLst>
                                          </p:cBhvr>
                                          <p:tavLst>
                                            <p:tav tm="0">
                                              <p:val>
                                                <p:strVal val="#ppt_x"/>
                                              </p:val>
                                            </p:tav>
                                            <p:tav tm="100000">
                                              <p:val>
                                                <p:strVal val="#ppt_x"/>
                                              </p:val>
                                            </p:tav>
                                          </p:tavLst>
                                        </p:anim>
                                        <p:anim calcmode="lin" valueType="num">
                                          <p:cBhvr>
                                            <p:cTn id="47" dur="1000" fill="hold"/>
                                            <p:tgtEl>
                                              <p:spTgt spid="38"/>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100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1000"/>
                                            <p:tgtEl>
                                              <p:spTgt spid="43"/>
                                            </p:tgtEl>
                                          </p:cBhvr>
                                        </p:animEffect>
                                        <p:anim calcmode="lin" valueType="num">
                                          <p:cBhvr>
                                            <p:cTn id="51" dur="1000" fill="hold"/>
                                            <p:tgtEl>
                                              <p:spTgt spid="43"/>
                                            </p:tgtEl>
                                            <p:attrNameLst>
                                              <p:attrName>ppt_x</p:attrName>
                                            </p:attrNameLst>
                                          </p:cBhvr>
                                          <p:tavLst>
                                            <p:tav tm="0">
                                              <p:val>
                                                <p:strVal val="#ppt_x"/>
                                              </p:val>
                                            </p:tav>
                                            <p:tav tm="100000">
                                              <p:val>
                                                <p:strVal val="#ppt_x"/>
                                              </p:val>
                                            </p:tav>
                                          </p:tavLst>
                                        </p:anim>
                                        <p:anim calcmode="lin" valueType="num">
                                          <p:cBhvr>
                                            <p:cTn id="52"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animBg="1"/>
          <p:bldP spid="34" grpId="0" animBg="1"/>
          <p:bldP spid="35" grpId="0" animBg="1"/>
          <p:bldP spid="36" grpId="0" animBg="1"/>
          <p:bldP spid="37" grpId="0"/>
          <p:bldP spid="43" grpId="0"/>
          <p:bldP spid="50" grpId="0"/>
        </p:bldLst>
      </p:timing>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2949865"/>
            <a:ext cx="12191999"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eiryo" panose="020B0604030504040204" pitchFamily="34" charset="-128"/>
              </a:rPr>
              <a:t>                                             www.ypppt.com</a:t>
            </a:r>
            <a:endParaRPr kumimoji="0" lang="zh-CN" altLang="en-US" sz="2800" b="0" i="0" u="none" strike="noStrike" kern="1200" cap="none" spc="0" normalizeH="0" baseline="0" noProof="0" dirty="0">
              <a:ln>
                <a:noFill/>
              </a:ln>
              <a:solidFill>
                <a:srgbClr val="CEEAB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0" y="2182092"/>
            <a:ext cx="12191999"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                更多精品</a:t>
            </a:r>
            <a:r>
              <a:rPr kumimoji="0" lang="en-US" altLang="zh-CN" sz="2800" b="0"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PPT</a:t>
            </a:r>
            <a:r>
              <a:rPr kumimoji="0" lang="zh-CN" altLang="en-US" sz="2800" b="0"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资源尽在</a:t>
            </a:r>
            <a:r>
              <a:rPr kumimoji="0" lang="en-US" altLang="zh-CN" sz="2800" b="0"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a:t>
            </a:r>
            <a:r>
              <a:rPr kumimoji="0" lang="zh-CN" altLang="en-US" sz="2800" b="0"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优品</a:t>
            </a:r>
            <a:r>
              <a:rPr kumimoji="0" lang="en-US" altLang="zh-CN" sz="2800" b="0"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PPT</a:t>
            </a:r>
            <a:r>
              <a:rPr kumimoji="0" lang="zh-CN" altLang="en-US" sz="2800" b="0"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a:t>
            </a: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EEECE1">
                    <a:lumMod val="25000"/>
                  </a:srgbClr>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0" cap="none" spc="0" normalizeH="0" baseline="0" noProof="0" dirty="0">
                <a:ln>
                  <a:noFill/>
                </a:ln>
                <a:solidFill>
                  <a:srgbClr val="EEECE1">
                    <a:lumMod val="25000"/>
                  </a:srgbClr>
                </a:solidFill>
                <a:effectLst/>
                <a:uLnTx/>
                <a:uFillTx/>
                <a:latin typeface="微软雅黑" panose="020B0503020204020204" pitchFamily="34" charset="-122"/>
                <a:ea typeface="微软雅黑" panose="020B0503020204020204" pitchFamily="34" charset="-122"/>
                <a:cs typeface="+mn-cs"/>
              </a:rPr>
              <a:t>模板下载：</a:t>
            </a:r>
            <a:r>
              <a:rPr kumimoji="0" lang="en-US" altLang="zh-CN" sz="1200" b="0" i="0" u="none" strike="noStrike" kern="0" cap="none" spc="0" normalizeH="0" baseline="0" noProof="0" dirty="0">
                <a:ln>
                  <a:noFill/>
                </a:ln>
                <a:solidFill>
                  <a:srgbClr val="EEECE1">
                    <a:lumMod val="25000"/>
                  </a:srgbClr>
                </a:solidFill>
                <a:effectLst/>
                <a:uLnTx/>
                <a:uFillTx/>
                <a:latin typeface="微软雅黑" panose="020B0503020204020204" pitchFamily="34" charset="-122"/>
                <a:ea typeface="微软雅黑" panose="020B0503020204020204" pitchFamily="34" charset="-122"/>
                <a:cs typeface="+mn-cs"/>
                <a:hlinkClick r:id="rId3"/>
              </a:rPr>
              <a:t>www.ypppt.com/moban/</a:t>
            </a:r>
            <a:r>
              <a:rPr kumimoji="0" lang="en-US" altLang="zh-CN" sz="1200" b="0" i="0" u="none" strike="noStrike" kern="0" cap="none" spc="0" normalizeH="0" baseline="0" noProof="0" dirty="0">
                <a:ln>
                  <a:noFill/>
                </a:ln>
                <a:solidFill>
                  <a:srgbClr val="EEECE1">
                    <a:lumMod val="25000"/>
                  </a:srgbClr>
                </a:solidFill>
                <a:effectLst/>
                <a:uLnTx/>
                <a:uFillTx/>
                <a:latin typeface="微软雅黑" panose="020B0503020204020204" pitchFamily="34" charset="-122"/>
                <a:ea typeface="微软雅黑" panose="020B0503020204020204" pitchFamily="34" charset="-122"/>
                <a:cs typeface="+mn-cs"/>
              </a:rPr>
              <a:t>         </a:t>
            </a:r>
            <a:r>
              <a:rPr kumimoji="0" lang="zh-CN" altLang="en-US" sz="1200" b="0" i="0" u="none" strike="noStrike" kern="0" cap="none" spc="0" normalizeH="0" baseline="0" noProof="0" dirty="0">
                <a:ln>
                  <a:noFill/>
                </a:ln>
                <a:solidFill>
                  <a:srgbClr val="EEECE1">
                    <a:lumMod val="25000"/>
                  </a:srgbClr>
                </a:solidFill>
                <a:effectLst/>
                <a:uLnTx/>
                <a:uFillTx/>
                <a:latin typeface="微软雅黑" panose="020B0503020204020204" pitchFamily="34" charset="-122"/>
                <a:ea typeface="微软雅黑" panose="020B0503020204020204" pitchFamily="34" charset="-122"/>
                <a:cs typeface="+mn-cs"/>
              </a:rPr>
              <a:t>节日</a:t>
            </a:r>
            <a:r>
              <a:rPr kumimoji="0" lang="en-US" altLang="zh-CN" sz="1200" b="0" i="0" u="none" strike="noStrike" kern="0" cap="none" spc="0" normalizeH="0" baseline="0" noProof="0" dirty="0">
                <a:ln>
                  <a:noFill/>
                </a:ln>
                <a:solidFill>
                  <a:srgbClr val="EEECE1">
                    <a:lumMod val="25000"/>
                  </a:srgbClr>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0" cap="none" spc="0" normalizeH="0" baseline="0" noProof="0" dirty="0">
                <a:ln>
                  <a:noFill/>
                </a:ln>
                <a:solidFill>
                  <a:srgbClr val="EEECE1">
                    <a:lumMod val="25000"/>
                  </a:srgbClr>
                </a:solidFill>
                <a:effectLst/>
                <a:uLnTx/>
                <a:uFillTx/>
                <a:latin typeface="微软雅黑" panose="020B0503020204020204" pitchFamily="34" charset="-122"/>
                <a:ea typeface="微软雅黑" panose="020B0503020204020204" pitchFamily="34" charset="-122"/>
                <a:cs typeface="+mn-cs"/>
              </a:rPr>
              <a:t>模板：</a:t>
            </a:r>
            <a:r>
              <a:rPr kumimoji="0" lang="en-US" altLang="zh-CN" sz="1200" b="0" i="0" u="none" strike="noStrike" kern="0" cap="none" spc="0" normalizeH="0" baseline="0" noProof="0" dirty="0">
                <a:ln>
                  <a:noFill/>
                </a:ln>
                <a:solidFill>
                  <a:srgbClr val="EEECE1">
                    <a:lumMod val="25000"/>
                  </a:srgbClr>
                </a:solidFill>
                <a:effectLst/>
                <a:uLnTx/>
                <a:uFillTx/>
                <a:latin typeface="微软雅黑" panose="020B0503020204020204" pitchFamily="34" charset="-122"/>
                <a:ea typeface="微软雅黑" panose="020B0503020204020204" pitchFamily="34" charset="-122"/>
                <a:cs typeface="+mn-cs"/>
                <a:hlinkClick r:id="rId4"/>
              </a:rPr>
              <a:t>www.ypppt.com/jieri/</a:t>
            </a:r>
            <a:endParaRPr kumimoji="0" lang="en-US" altLang="zh-CN" sz="1200" b="0" i="0" u="none" strike="noStrike" kern="0" cap="none" spc="0" normalizeH="0" baseline="0" noProof="0" dirty="0">
              <a:ln>
                <a:noFill/>
              </a:ln>
              <a:solidFill>
                <a:srgbClr val="EEECE1">
                  <a:lumMod val="25000"/>
                </a:srgb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ts val="24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EEECE1">
                    <a:lumMod val="25000"/>
                  </a:srgbClr>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0" cap="none" spc="0" normalizeH="0" baseline="0" noProof="0" dirty="0">
                <a:ln>
                  <a:noFill/>
                </a:ln>
                <a:solidFill>
                  <a:srgbClr val="EEECE1">
                    <a:lumMod val="25000"/>
                  </a:srgbClr>
                </a:solidFill>
                <a:effectLst/>
                <a:uLnTx/>
                <a:uFillTx/>
                <a:latin typeface="微软雅黑" panose="020B0503020204020204" pitchFamily="34" charset="-122"/>
                <a:ea typeface="微软雅黑" panose="020B0503020204020204" pitchFamily="34" charset="-122"/>
                <a:cs typeface="+mn-cs"/>
              </a:rPr>
              <a:t>背景图片：</a:t>
            </a:r>
            <a:r>
              <a:rPr kumimoji="0" lang="en-US" altLang="zh-CN" sz="1200" b="0" i="0" u="none" strike="noStrike" kern="0" cap="none" spc="0" normalizeH="0" baseline="0" noProof="0" dirty="0">
                <a:ln>
                  <a:noFill/>
                </a:ln>
                <a:solidFill>
                  <a:srgbClr val="EEECE1">
                    <a:lumMod val="25000"/>
                  </a:srgbClr>
                </a:solidFill>
                <a:effectLst/>
                <a:uLnTx/>
                <a:uFillTx/>
                <a:latin typeface="微软雅黑" panose="020B0503020204020204" pitchFamily="34" charset="-122"/>
                <a:ea typeface="微软雅黑" panose="020B0503020204020204" pitchFamily="34" charset="-122"/>
                <a:cs typeface="+mn-cs"/>
                <a:hlinkClick r:id="rId5"/>
              </a:rPr>
              <a:t>www.ypppt.com/beijing/</a:t>
            </a:r>
            <a:r>
              <a:rPr kumimoji="0" lang="en-US" altLang="zh-CN" sz="1200" b="0" i="0" u="none" strike="noStrike" kern="0" cap="none" spc="0" normalizeH="0" baseline="0" noProof="0" dirty="0">
                <a:ln>
                  <a:noFill/>
                </a:ln>
                <a:solidFill>
                  <a:srgbClr val="EEECE1">
                    <a:lumMod val="25000"/>
                  </a:srgbClr>
                </a:solidFill>
                <a:effectLst/>
                <a:uLnTx/>
                <a:uFillTx/>
                <a:latin typeface="微软雅黑" panose="020B0503020204020204" pitchFamily="34" charset="-122"/>
                <a:ea typeface="微软雅黑" panose="020B0503020204020204" pitchFamily="34" charset="-122"/>
                <a:cs typeface="+mn-cs"/>
              </a:rPr>
              <a:t>          PPT</a:t>
            </a:r>
            <a:r>
              <a:rPr kumimoji="0" lang="zh-CN" altLang="en-US" sz="1200" b="0" i="0" u="none" strike="noStrike" kern="0" cap="none" spc="0" normalizeH="0" baseline="0" noProof="0" dirty="0">
                <a:ln>
                  <a:noFill/>
                </a:ln>
                <a:solidFill>
                  <a:srgbClr val="EEECE1">
                    <a:lumMod val="25000"/>
                  </a:srgbClr>
                </a:solidFill>
                <a:effectLst/>
                <a:uLnTx/>
                <a:uFillTx/>
                <a:latin typeface="微软雅黑" panose="020B0503020204020204" pitchFamily="34" charset="-122"/>
                <a:ea typeface="微软雅黑" panose="020B0503020204020204" pitchFamily="34" charset="-122"/>
                <a:cs typeface="+mn-cs"/>
              </a:rPr>
              <a:t>图表下载：</a:t>
            </a:r>
            <a:r>
              <a:rPr kumimoji="0" lang="en-US" altLang="zh-CN" sz="1200" b="0" i="0" u="none" strike="noStrike" kern="0" cap="none" spc="0" normalizeH="0" baseline="0" noProof="0" dirty="0">
                <a:ln>
                  <a:noFill/>
                </a:ln>
                <a:solidFill>
                  <a:srgbClr val="EEECE1">
                    <a:lumMod val="25000"/>
                  </a:srgbClr>
                </a:solidFill>
                <a:effectLst/>
                <a:uLnTx/>
                <a:uFillTx/>
                <a:latin typeface="微软雅黑" panose="020B0503020204020204" pitchFamily="34" charset="-122"/>
                <a:ea typeface="微软雅黑" panose="020B0503020204020204" pitchFamily="34" charset="-122"/>
                <a:cs typeface="+mn-cs"/>
                <a:hlinkClick r:id="rId6"/>
              </a:rPr>
              <a:t>www.ypppt.com/tubiao/</a:t>
            </a:r>
            <a:endParaRPr kumimoji="0" lang="en-US" altLang="zh-CN" sz="1200" b="0" i="0" u="none" strike="noStrike" kern="0" cap="none" spc="0" normalizeH="0" baseline="0" noProof="0" dirty="0">
              <a:ln>
                <a:noFill/>
              </a:ln>
              <a:solidFill>
                <a:srgbClr val="EEECE1">
                  <a:lumMod val="25000"/>
                </a:srgb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ts val="24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EEECE1">
                    <a:lumMod val="25000"/>
                  </a:srgbClr>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0" cap="none" spc="0" normalizeH="0" baseline="0" noProof="0" dirty="0">
                <a:ln>
                  <a:noFill/>
                </a:ln>
                <a:solidFill>
                  <a:srgbClr val="EEECE1">
                    <a:lumMod val="25000"/>
                  </a:srgbClr>
                </a:solidFill>
                <a:effectLst/>
                <a:uLnTx/>
                <a:uFillTx/>
                <a:latin typeface="微软雅黑" panose="020B0503020204020204" pitchFamily="34" charset="-122"/>
                <a:ea typeface="微软雅黑" panose="020B0503020204020204" pitchFamily="34" charset="-122"/>
                <a:cs typeface="+mn-cs"/>
              </a:rPr>
              <a:t>素材下载：</a:t>
            </a:r>
            <a:r>
              <a:rPr kumimoji="0" lang="en-US" altLang="zh-CN" sz="1200" b="0" i="0" u="none" strike="noStrike" kern="0" cap="none" spc="0" normalizeH="0" baseline="0" noProof="0" dirty="0">
                <a:ln>
                  <a:noFill/>
                </a:ln>
                <a:solidFill>
                  <a:srgbClr val="EEECE1">
                    <a:lumMod val="25000"/>
                  </a:srgbClr>
                </a:solidFill>
                <a:effectLst/>
                <a:uLnTx/>
                <a:uFillTx/>
                <a:latin typeface="微软雅黑" panose="020B0503020204020204" pitchFamily="34" charset="-122"/>
                <a:ea typeface="微软雅黑" panose="020B0503020204020204" pitchFamily="34" charset="-122"/>
                <a:cs typeface="+mn-cs"/>
              </a:rPr>
              <a:t> </a:t>
            </a:r>
            <a:r>
              <a:rPr kumimoji="0" lang="en-US" altLang="zh-CN" sz="1200" b="0" i="0" u="none" strike="noStrike" kern="0" cap="none" spc="0" normalizeH="0" baseline="0" noProof="0" dirty="0">
                <a:ln>
                  <a:noFill/>
                </a:ln>
                <a:solidFill>
                  <a:srgbClr val="EEECE1">
                    <a:lumMod val="25000"/>
                  </a:srgbClr>
                </a:solidFill>
                <a:effectLst/>
                <a:uLnTx/>
                <a:uFillTx/>
                <a:latin typeface="微软雅黑" panose="020B0503020204020204" pitchFamily="34" charset="-122"/>
                <a:ea typeface="微软雅黑" panose="020B0503020204020204" pitchFamily="34" charset="-122"/>
                <a:cs typeface="+mn-cs"/>
                <a:hlinkClick r:id="rId7"/>
              </a:rPr>
              <a:t>www.ypppt.com/sucai/</a:t>
            </a:r>
            <a:r>
              <a:rPr kumimoji="0" lang="en-US" altLang="zh-CN" sz="1200" b="0" i="0" u="none" strike="noStrike" kern="0" cap="none" spc="0" normalizeH="0" baseline="0" noProof="0" dirty="0">
                <a:ln>
                  <a:noFill/>
                </a:ln>
                <a:solidFill>
                  <a:srgbClr val="EEECE1">
                    <a:lumMod val="25000"/>
                  </a:srgbClr>
                </a:solidFill>
                <a:effectLst/>
                <a:uLnTx/>
                <a:uFillTx/>
                <a:latin typeface="微软雅黑" panose="020B0503020204020204" pitchFamily="34" charset="-122"/>
                <a:ea typeface="微软雅黑" panose="020B0503020204020204" pitchFamily="34" charset="-122"/>
                <a:cs typeface="+mn-cs"/>
              </a:rPr>
              <a:t>            PPT</a:t>
            </a:r>
            <a:r>
              <a:rPr kumimoji="0" lang="zh-CN" altLang="en-US" sz="1200" b="0" i="0" u="none" strike="noStrike" kern="0" cap="none" spc="0" normalizeH="0" baseline="0" noProof="0" dirty="0">
                <a:ln>
                  <a:noFill/>
                </a:ln>
                <a:solidFill>
                  <a:srgbClr val="EEECE1">
                    <a:lumMod val="25000"/>
                  </a:srgbClr>
                </a:solidFill>
                <a:effectLst/>
                <a:uLnTx/>
                <a:uFillTx/>
                <a:latin typeface="微软雅黑" panose="020B0503020204020204" pitchFamily="34" charset="-122"/>
                <a:ea typeface="微软雅黑" panose="020B0503020204020204" pitchFamily="34" charset="-122"/>
                <a:cs typeface="+mn-cs"/>
              </a:rPr>
              <a:t>教程下载：</a:t>
            </a:r>
            <a:r>
              <a:rPr kumimoji="0" lang="en-US" altLang="zh-CN" sz="1200" b="0" i="0" u="none" strike="noStrike" kern="0" cap="none" spc="0" normalizeH="0" baseline="0" noProof="0" dirty="0">
                <a:ln>
                  <a:noFill/>
                </a:ln>
                <a:solidFill>
                  <a:srgbClr val="EEECE1">
                    <a:lumMod val="25000"/>
                  </a:srgbClr>
                </a:solidFill>
                <a:effectLst/>
                <a:uLnTx/>
                <a:uFillTx/>
                <a:latin typeface="微软雅黑" panose="020B0503020204020204" pitchFamily="34" charset="-122"/>
                <a:ea typeface="微软雅黑" panose="020B0503020204020204" pitchFamily="34" charset="-122"/>
                <a:cs typeface="+mn-cs"/>
                <a:hlinkClick r:id="rId8"/>
              </a:rPr>
              <a:t>www.ypppt.com/jiaocheng/</a:t>
            </a:r>
            <a:endParaRPr kumimoji="0" lang="en-US" altLang="zh-CN" sz="1200" b="0" i="0" u="none" strike="noStrike" kern="0" cap="none" spc="0" normalizeH="0" baseline="0" noProof="0" dirty="0">
              <a:ln>
                <a:noFill/>
              </a:ln>
              <a:solidFill>
                <a:srgbClr val="EEECE1">
                  <a:lumMod val="25000"/>
                </a:srgb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ts val="24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EEECE1">
                    <a:lumMod val="25000"/>
                  </a:srgbClr>
                </a:solidFill>
                <a:effectLst/>
                <a:uLnTx/>
                <a:uFillTx/>
                <a:latin typeface="微软雅黑" panose="020B0503020204020204" pitchFamily="34" charset="-122"/>
                <a:ea typeface="微软雅黑" panose="020B0503020204020204" pitchFamily="34" charset="-122"/>
                <a:cs typeface="+mn-cs"/>
              </a:rPr>
              <a:t>字体下载：</a:t>
            </a:r>
            <a:r>
              <a:rPr kumimoji="0" lang="en-US" altLang="zh-CN" sz="1200" b="0" i="0" u="none" strike="noStrike" kern="0" cap="none" spc="0" normalizeH="0" baseline="0" noProof="0" dirty="0">
                <a:ln>
                  <a:noFill/>
                </a:ln>
                <a:solidFill>
                  <a:srgbClr val="EEECE1">
                    <a:lumMod val="25000"/>
                  </a:srgbClr>
                </a:solidFill>
                <a:effectLst/>
                <a:uLnTx/>
                <a:uFillTx/>
                <a:latin typeface="微软雅黑" panose="020B0503020204020204" pitchFamily="34" charset="-122"/>
                <a:ea typeface="微软雅黑" panose="020B0503020204020204" pitchFamily="34" charset="-122"/>
                <a:cs typeface="+mn-cs"/>
                <a:hlinkClick r:id="rId9"/>
              </a:rPr>
              <a:t>www.ypppt.com/ziti/</a:t>
            </a:r>
            <a:r>
              <a:rPr kumimoji="0" lang="en-US" altLang="zh-CN" sz="1200" b="0" i="0" u="none" strike="noStrike" kern="0" cap="none" spc="0" normalizeH="0" baseline="0" noProof="0" dirty="0">
                <a:ln>
                  <a:noFill/>
                </a:ln>
                <a:solidFill>
                  <a:srgbClr val="EEECE1">
                    <a:lumMod val="25000"/>
                  </a:srgbClr>
                </a:solidFill>
                <a:effectLst/>
                <a:uLnTx/>
                <a:uFillTx/>
                <a:latin typeface="微软雅黑" panose="020B0503020204020204" pitchFamily="34" charset="-122"/>
                <a:ea typeface="微软雅黑" panose="020B0503020204020204" pitchFamily="34" charset="-122"/>
                <a:cs typeface="+mn-cs"/>
              </a:rPr>
              <a:t>                       </a:t>
            </a:r>
            <a:r>
              <a:rPr kumimoji="0" lang="zh-CN" altLang="en-US" sz="1200" b="0" i="0" u="none" strike="noStrike" kern="0" cap="none" spc="0" normalizeH="0" baseline="0" noProof="0" dirty="0">
                <a:ln>
                  <a:noFill/>
                </a:ln>
                <a:solidFill>
                  <a:srgbClr val="EEECE1">
                    <a:lumMod val="25000"/>
                  </a:srgbClr>
                </a:solidFill>
                <a:effectLst/>
                <a:uLnTx/>
                <a:uFillTx/>
                <a:latin typeface="微软雅黑" panose="020B0503020204020204" pitchFamily="34" charset="-122"/>
                <a:ea typeface="微软雅黑" panose="020B0503020204020204" pitchFamily="34" charset="-122"/>
                <a:cs typeface="+mn-cs"/>
              </a:rPr>
              <a:t>绘本故事</a:t>
            </a:r>
            <a:r>
              <a:rPr kumimoji="0" lang="en-US" altLang="zh-CN" sz="1200" b="0" i="0" u="none" strike="noStrike" kern="0" cap="none" spc="0" normalizeH="0" baseline="0" noProof="0" dirty="0">
                <a:ln>
                  <a:noFill/>
                </a:ln>
                <a:solidFill>
                  <a:srgbClr val="EEECE1">
                    <a:lumMod val="25000"/>
                  </a:srgbClr>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0" cap="none" spc="0" normalizeH="0" baseline="0" noProof="0" dirty="0">
                <a:ln>
                  <a:noFill/>
                </a:ln>
                <a:solidFill>
                  <a:srgbClr val="EEECE1">
                    <a:lumMod val="25000"/>
                  </a:srgbClr>
                </a:solidFill>
                <a:effectLst/>
                <a:uLnTx/>
                <a:uFillTx/>
                <a:latin typeface="微软雅黑" panose="020B0503020204020204" pitchFamily="34" charset="-122"/>
                <a:ea typeface="微软雅黑" panose="020B0503020204020204" pitchFamily="34" charset="-122"/>
                <a:cs typeface="+mn-cs"/>
              </a:rPr>
              <a:t>：</a:t>
            </a:r>
            <a:r>
              <a:rPr kumimoji="0" lang="en-US" altLang="zh-CN" sz="1200" b="0" i="0" u="none" strike="noStrike" kern="0" cap="none" spc="0" normalizeH="0" baseline="0" noProof="0" dirty="0">
                <a:ln>
                  <a:noFill/>
                </a:ln>
                <a:solidFill>
                  <a:srgbClr val="EEECE1">
                    <a:lumMod val="25000"/>
                  </a:srgbClr>
                </a:solidFill>
                <a:effectLst/>
                <a:uLnTx/>
                <a:uFillTx/>
                <a:latin typeface="微软雅黑" panose="020B0503020204020204" pitchFamily="34" charset="-122"/>
                <a:ea typeface="微软雅黑" panose="020B0503020204020204" pitchFamily="34" charset="-122"/>
                <a:cs typeface="+mn-cs"/>
                <a:hlinkClick r:id="rId10"/>
              </a:rPr>
              <a:t>www.ypppt.com/gushi/</a:t>
            </a:r>
            <a:endParaRPr kumimoji="0" lang="en-US" altLang="zh-CN" sz="1200" b="0" i="0" u="none" strike="noStrike" kern="0" cap="none" spc="0" normalizeH="0" baseline="0" noProof="0" dirty="0">
              <a:ln>
                <a:noFill/>
              </a:ln>
              <a:solidFill>
                <a:srgbClr val="EEECE1">
                  <a:lumMod val="25000"/>
                </a:srgb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ts val="24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EEECE1">
                    <a:lumMod val="25000"/>
                  </a:srgbClr>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0" cap="none" spc="0" normalizeH="0" baseline="0" noProof="0" dirty="0">
                <a:ln>
                  <a:noFill/>
                </a:ln>
                <a:solidFill>
                  <a:srgbClr val="EEECE1">
                    <a:lumMod val="25000"/>
                  </a:srgbClr>
                </a:solidFill>
                <a:effectLst/>
                <a:uLnTx/>
                <a:uFillTx/>
                <a:latin typeface="微软雅黑" panose="020B0503020204020204" pitchFamily="34" charset="-122"/>
                <a:ea typeface="微软雅黑" panose="020B0503020204020204" pitchFamily="34" charset="-122"/>
                <a:cs typeface="+mn-cs"/>
              </a:rPr>
              <a:t>课件：</a:t>
            </a:r>
            <a:r>
              <a:rPr kumimoji="0" lang="en-US" altLang="zh-CN" sz="1200" b="0" i="0" u="none" strike="noStrike" kern="0" cap="none" spc="0" normalizeH="0" baseline="0" noProof="0" dirty="0">
                <a:ln>
                  <a:noFill/>
                </a:ln>
                <a:solidFill>
                  <a:srgbClr val="EEECE1">
                    <a:lumMod val="25000"/>
                  </a:srgbClr>
                </a:solidFill>
                <a:effectLst/>
                <a:uLnTx/>
                <a:uFillTx/>
                <a:latin typeface="微软雅黑" panose="020B0503020204020204" pitchFamily="34" charset="-122"/>
                <a:ea typeface="微软雅黑" panose="020B0503020204020204" pitchFamily="34" charset="-122"/>
                <a:cs typeface="+mn-cs"/>
                <a:hlinkClick r:id="rId11"/>
              </a:rPr>
              <a:t>www.ypppt.com/kejian/</a:t>
            </a:r>
            <a:endParaRPr kumimoji="0" lang="en-US" altLang="zh-CN" sz="1200" b="0" i="0" u="none" strike="noStrike" kern="0" cap="none" spc="0" normalizeH="0" baseline="0" noProof="0" dirty="0">
              <a:ln>
                <a:noFill/>
              </a:ln>
              <a:solidFill>
                <a:srgbClr val="EEECE1">
                  <a:lumMod val="25000"/>
                </a:srgbClr>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9623604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AutoShape 6"/>
          <p:cNvSpPr>
            <a:spLocks/>
          </p:cNvSpPr>
          <p:nvPr/>
        </p:nvSpPr>
        <p:spPr bwMode="auto">
          <a:xfrm>
            <a:off x="1309234" y="5609790"/>
            <a:ext cx="6949490" cy="104569"/>
          </a:xfrm>
          <a:custGeom>
            <a:avLst/>
            <a:gdLst>
              <a:gd name="T0" fmla="*/ 0 w 21600"/>
              <a:gd name="T1" fmla="*/ 0 h 21600"/>
              <a:gd name="T2" fmla="*/ 2147483647 w 21600"/>
              <a:gd name="T3" fmla="*/ 0 h 21600"/>
              <a:gd name="T4" fmla="*/ 2147483647 w 21600"/>
              <a:gd name="T5" fmla="*/ 892387743 h 21600"/>
              <a:gd name="T6" fmla="*/ 0 w 21600"/>
              <a:gd name="T7" fmla="*/ 892387743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600" y="0"/>
                </a:lnTo>
                <a:lnTo>
                  <a:pt x="21600" y="21600"/>
                </a:lnTo>
                <a:lnTo>
                  <a:pt x="0" y="21600"/>
                </a:lnTo>
                <a:lnTo>
                  <a:pt x="0" y="0"/>
                </a:lnTo>
                <a:close/>
              </a:path>
            </a:pathLst>
          </a:custGeom>
          <a:solidFill>
            <a:schemeClr val="accent2"/>
          </a:solidFill>
          <a:ln w="25400" cap="flat" cmpd="sng">
            <a:solidFill>
              <a:srgbClr val="000000">
                <a:alpha val="0"/>
              </a:srgbClr>
            </a:solidFill>
            <a:round/>
            <a:headEnd/>
            <a:tailEnd/>
          </a:ln>
        </p:spPr>
        <p:txBody>
          <a:bodyPr lIns="0" tIns="0" rIns="0" bIns="0"/>
          <a:lstStyle/>
          <a:p>
            <a:endParaRPr lang="zh-CN" altLang="en-US">
              <a:cs typeface="+mn-ea"/>
              <a:sym typeface="+mn-lt"/>
            </a:endParaRP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9512" y="2597632"/>
            <a:ext cx="6948934" cy="3012158"/>
          </a:xfrm>
          <a:prstGeom prst="rect">
            <a:avLst/>
          </a:prstGeom>
        </p:spPr>
      </p:pic>
      <p:sp>
        <p:nvSpPr>
          <p:cNvPr id="11" name="矩形 10"/>
          <p:cNvSpPr/>
          <p:nvPr/>
        </p:nvSpPr>
        <p:spPr>
          <a:xfrm>
            <a:off x="8262253" y="2589897"/>
            <a:ext cx="2716300" cy="3124462"/>
          </a:xfrm>
          <a:prstGeom prst="rect">
            <a:avLst/>
          </a:prstGeom>
          <a:solidFill>
            <a:srgbClr val="A72527"/>
          </a:solidFill>
          <a:ln>
            <a:noFill/>
          </a:ln>
          <a:effectLst>
            <a:outerShdw blurRad="381000" dist="228600" dir="2700000" sx="95000" sy="95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50000"/>
              </a:lnSpc>
            </a:pPr>
            <a:r>
              <a:rPr lang="zh-CN" altLang="en-US" sz="2400" dirty="0">
                <a:solidFill>
                  <a:prstClr val="white"/>
                </a:solidFill>
                <a:cs typeface="+mn-ea"/>
                <a:sym typeface="+mn-lt"/>
              </a:rPr>
              <a:t>关键词</a:t>
            </a:r>
            <a:endParaRPr lang="en-US" altLang="zh-CN" sz="2400" dirty="0">
              <a:solidFill>
                <a:prstClr val="white"/>
              </a:solidFill>
              <a:cs typeface="+mn-ea"/>
              <a:sym typeface="+mn-lt"/>
            </a:endParaRPr>
          </a:p>
          <a:p>
            <a:pPr lvl="0" algn="ctr">
              <a:lnSpc>
                <a:spcPct val="150000"/>
              </a:lnSpc>
            </a:pPr>
            <a:r>
              <a:rPr lang="zh-CN" altLang="en-US" sz="2400" dirty="0">
                <a:solidFill>
                  <a:prstClr val="white"/>
                </a:solidFill>
                <a:cs typeface="+mn-ea"/>
                <a:sym typeface="+mn-lt"/>
              </a:rPr>
              <a:t>描述概括</a:t>
            </a:r>
          </a:p>
        </p:txBody>
      </p:sp>
      <p:sp>
        <p:nvSpPr>
          <p:cNvPr id="14" name="TextBox 21"/>
          <p:cNvSpPr txBox="1"/>
          <p:nvPr/>
        </p:nvSpPr>
        <p:spPr>
          <a:xfrm>
            <a:off x="1309234" y="1517437"/>
            <a:ext cx="9669319" cy="507831"/>
          </a:xfrm>
          <a:prstGeom prst="rect">
            <a:avLst/>
          </a:prstGeom>
          <a:noFill/>
        </p:spPr>
        <p:txBody>
          <a:bodyPr wrap="square" lIns="0" tIns="0" rIns="0" bIns="0" rtlCol="0">
            <a:spAutoFit/>
          </a:bodyPr>
          <a:lstStyle/>
          <a:p>
            <a:pPr algn="just">
              <a:lnSpc>
                <a:spcPct val="150000"/>
              </a:lnSpc>
              <a:spcBef>
                <a:spcPts val="1200"/>
              </a:spcBef>
            </a:pPr>
            <a:r>
              <a:rPr lang="zh-CN" altLang="en-US" sz="1100" dirty="0">
                <a:solidFill>
                  <a:schemeClr val="tx1">
                    <a:lumMod val="65000"/>
                    <a:lumOff val="35000"/>
                  </a:schemeClr>
                </a:solidFill>
                <a:latin typeface="+mn-ea"/>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100" dirty="0">
              <a:solidFill>
                <a:schemeClr val="tx1">
                  <a:lumMod val="65000"/>
                  <a:lumOff val="35000"/>
                </a:schemeClr>
              </a:solidFill>
              <a:latin typeface="+mn-ea"/>
            </a:endParaRPr>
          </a:p>
        </p:txBody>
      </p:sp>
      <p:sp>
        <p:nvSpPr>
          <p:cNvPr id="12" name="文本框 11">
            <a:extLst>
              <a:ext uri="{FF2B5EF4-FFF2-40B4-BE49-F238E27FC236}">
                <a16:creationId xmlns="" xmlns:a16="http://schemas.microsoft.com/office/drawing/2014/main" id="{103A79D4-F978-466B-B4BB-6802409FDCB2}"/>
              </a:ext>
            </a:extLst>
          </p:cNvPr>
          <p:cNvSpPr txBox="1"/>
          <p:nvPr/>
        </p:nvSpPr>
        <p:spPr>
          <a:xfrm>
            <a:off x="419285" y="366875"/>
            <a:ext cx="923740"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bg1"/>
                </a:solidFill>
                <a:latin typeface="Century Gothic" panose="020B0502020202020204" pitchFamily="34" charset="0"/>
              </a:rPr>
              <a:t>01</a:t>
            </a:r>
            <a:endParaRPr lang="zh-CN" altLang="en-US" sz="4000" dirty="0">
              <a:solidFill>
                <a:schemeClr val="bg1"/>
              </a:solidFill>
              <a:latin typeface="Century Gothic" panose="020B0502020202020204" pitchFamily="34" charset="0"/>
            </a:endParaRPr>
          </a:p>
        </p:txBody>
      </p:sp>
      <p:grpSp>
        <p:nvGrpSpPr>
          <p:cNvPr id="13" name="组合 12">
            <a:extLst>
              <a:ext uri="{FF2B5EF4-FFF2-40B4-BE49-F238E27FC236}">
                <a16:creationId xmlns="" xmlns:a16="http://schemas.microsoft.com/office/drawing/2014/main" id="{96EDF3EA-D5EC-4B3D-A03B-6914A97D2043}"/>
              </a:ext>
            </a:extLst>
          </p:cNvPr>
          <p:cNvGrpSpPr/>
          <p:nvPr/>
        </p:nvGrpSpPr>
        <p:grpSpPr>
          <a:xfrm>
            <a:off x="1473289" y="371367"/>
            <a:ext cx="4260761" cy="804130"/>
            <a:chOff x="7318011" y="1456480"/>
            <a:chExt cx="4260761" cy="804130"/>
          </a:xfrm>
        </p:grpSpPr>
        <p:sp>
          <p:nvSpPr>
            <p:cNvPr id="15" name="文本框 14">
              <a:extLst>
                <a:ext uri="{FF2B5EF4-FFF2-40B4-BE49-F238E27FC236}">
                  <a16:creationId xmlns="" xmlns:a16="http://schemas.microsoft.com/office/drawing/2014/main" id="{46B14638-01CE-4ADE-ADFA-0690479A8E52}"/>
                </a:ext>
              </a:extLst>
            </p:cNvPr>
            <p:cNvSpPr txBox="1"/>
            <p:nvPr/>
          </p:nvSpPr>
          <p:spPr>
            <a:xfrm>
              <a:off x="7318011" y="145648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tx1">
                      <a:lumMod val="85000"/>
                      <a:lumOff val="15000"/>
                    </a:schemeClr>
                  </a:solidFill>
                </a:rPr>
                <a:t>团队简介</a:t>
              </a:r>
            </a:p>
          </p:txBody>
        </p:sp>
        <p:sp>
          <p:nvSpPr>
            <p:cNvPr id="16" name="文本框 15">
              <a:extLst>
                <a:ext uri="{FF2B5EF4-FFF2-40B4-BE49-F238E27FC236}">
                  <a16:creationId xmlns="" xmlns:a16="http://schemas.microsoft.com/office/drawing/2014/main" id="{D50343A0-68C7-4FE5-A2CE-B904B07CC69F}"/>
                </a:ext>
              </a:extLst>
            </p:cNvPr>
            <p:cNvSpPr txBox="1"/>
            <p:nvPr/>
          </p:nvSpPr>
          <p:spPr>
            <a:xfrm>
              <a:off x="7318011" y="1984059"/>
              <a:ext cx="4260761"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Century Gothic" panose="020B0502020202020204" pitchFamily="34" charset="0"/>
                  <a:ea typeface="+mj-ea"/>
                </a:rPr>
                <a:t>The user can demonstrate on a projector or computer</a:t>
              </a:r>
            </a:p>
          </p:txBody>
        </p:sp>
      </p:grpSp>
    </p:spTree>
    <p:extLst>
      <p:ext uri="{BB962C8B-B14F-4D97-AF65-F5344CB8AC3E}">
        <p14:creationId xmlns:p14="http://schemas.microsoft.com/office/powerpoint/2010/main" val="1570244675"/>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23" presetClass="entr" presetSubtype="288"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strVal val="4/3*#ppt_w"/>
                                          </p:val>
                                        </p:tav>
                                        <p:tav tm="100000">
                                          <p:val>
                                            <p:strVal val="#ppt_w"/>
                                          </p:val>
                                        </p:tav>
                                      </p:tavLst>
                                    </p:anim>
                                    <p:anim calcmode="lin" valueType="num">
                                      <p:cBhvr>
                                        <p:cTn id="15" dur="500" fill="hold"/>
                                        <p:tgtEl>
                                          <p:spTgt spid="10"/>
                                        </p:tgtEl>
                                        <p:attrNameLst>
                                          <p:attrName>ppt_h</p:attrName>
                                        </p:attrNameLst>
                                      </p:cBhvr>
                                      <p:tavLst>
                                        <p:tav tm="0">
                                          <p:val>
                                            <p:strVal val="4/3*#ppt_h"/>
                                          </p:val>
                                        </p:tav>
                                        <p:tav tm="100000">
                                          <p:val>
                                            <p:strVal val="#ppt_h"/>
                                          </p:val>
                                        </p:tav>
                                      </p:tavLst>
                                    </p:anim>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1500"/>
                            </p:stCondLst>
                            <p:childTnLst>
                              <p:par>
                                <p:cTn id="21" presetID="41" presetClass="entr" presetSubtype="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3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4" dur="300" fill="hold"/>
                                        <p:tgtEl>
                                          <p:spTgt spid="14"/>
                                        </p:tgtEl>
                                        <p:attrNameLst>
                                          <p:attrName>ppt_y</p:attrName>
                                        </p:attrNameLst>
                                      </p:cBhvr>
                                      <p:tavLst>
                                        <p:tav tm="0">
                                          <p:val>
                                            <p:strVal val="#ppt_y"/>
                                          </p:val>
                                        </p:tav>
                                        <p:tav tm="100000">
                                          <p:val>
                                            <p:strVal val="#ppt_y"/>
                                          </p:val>
                                        </p:tav>
                                      </p:tavLst>
                                    </p:anim>
                                    <p:anim calcmode="lin" valueType="num">
                                      <p:cBhvr>
                                        <p:cTn id="25" dur="3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6" dur="3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3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 xmlns:a16="http://schemas.microsoft.com/office/drawing/2014/main" id="{103A79D4-F978-466B-B4BB-6802409FDCB2}"/>
              </a:ext>
            </a:extLst>
          </p:cNvPr>
          <p:cNvSpPr txBox="1"/>
          <p:nvPr/>
        </p:nvSpPr>
        <p:spPr>
          <a:xfrm>
            <a:off x="419285" y="366875"/>
            <a:ext cx="923740"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bg1"/>
                </a:solidFill>
                <a:latin typeface="Century Gothic" panose="020B0502020202020204" pitchFamily="34" charset="0"/>
              </a:rPr>
              <a:t>01</a:t>
            </a:r>
            <a:endParaRPr lang="zh-CN" altLang="en-US" sz="4000" dirty="0">
              <a:solidFill>
                <a:schemeClr val="bg1"/>
              </a:solidFill>
              <a:latin typeface="Century Gothic" panose="020B0502020202020204" pitchFamily="34" charset="0"/>
            </a:endParaRPr>
          </a:p>
        </p:txBody>
      </p:sp>
      <p:grpSp>
        <p:nvGrpSpPr>
          <p:cNvPr id="14" name="组合 13">
            <a:extLst>
              <a:ext uri="{FF2B5EF4-FFF2-40B4-BE49-F238E27FC236}">
                <a16:creationId xmlns="" xmlns:a16="http://schemas.microsoft.com/office/drawing/2014/main" id="{96EDF3EA-D5EC-4B3D-A03B-6914A97D2043}"/>
              </a:ext>
            </a:extLst>
          </p:cNvPr>
          <p:cNvGrpSpPr/>
          <p:nvPr/>
        </p:nvGrpSpPr>
        <p:grpSpPr>
          <a:xfrm>
            <a:off x="1473289" y="371367"/>
            <a:ext cx="4260761" cy="804130"/>
            <a:chOff x="7318011" y="1456480"/>
            <a:chExt cx="4260761" cy="804130"/>
          </a:xfrm>
        </p:grpSpPr>
        <p:sp>
          <p:nvSpPr>
            <p:cNvPr id="15" name="文本框 14">
              <a:extLst>
                <a:ext uri="{FF2B5EF4-FFF2-40B4-BE49-F238E27FC236}">
                  <a16:creationId xmlns="" xmlns:a16="http://schemas.microsoft.com/office/drawing/2014/main" id="{46B14638-01CE-4ADE-ADFA-0690479A8E52}"/>
                </a:ext>
              </a:extLst>
            </p:cNvPr>
            <p:cNvSpPr txBox="1"/>
            <p:nvPr/>
          </p:nvSpPr>
          <p:spPr>
            <a:xfrm>
              <a:off x="7318011" y="145648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tx1">
                      <a:lumMod val="85000"/>
                      <a:lumOff val="15000"/>
                    </a:schemeClr>
                  </a:solidFill>
                </a:rPr>
                <a:t>公司高层</a:t>
              </a:r>
            </a:p>
          </p:txBody>
        </p:sp>
        <p:sp>
          <p:nvSpPr>
            <p:cNvPr id="16" name="文本框 15">
              <a:extLst>
                <a:ext uri="{FF2B5EF4-FFF2-40B4-BE49-F238E27FC236}">
                  <a16:creationId xmlns="" xmlns:a16="http://schemas.microsoft.com/office/drawing/2014/main" id="{D50343A0-68C7-4FE5-A2CE-B904B07CC69F}"/>
                </a:ext>
              </a:extLst>
            </p:cNvPr>
            <p:cNvSpPr txBox="1"/>
            <p:nvPr/>
          </p:nvSpPr>
          <p:spPr>
            <a:xfrm>
              <a:off x="7318011" y="1984059"/>
              <a:ext cx="4260761"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Century Gothic" panose="020B0502020202020204" pitchFamily="34" charset="0"/>
                  <a:ea typeface="+mj-ea"/>
                </a:rPr>
                <a:t>The user can demonstrate on a projector or computer</a:t>
              </a:r>
            </a:p>
          </p:txBody>
        </p:sp>
      </p:grpSp>
      <p:sp>
        <p:nvSpPr>
          <p:cNvPr id="3" name="矩形 2"/>
          <p:cNvSpPr/>
          <p:nvPr/>
        </p:nvSpPr>
        <p:spPr>
          <a:xfrm>
            <a:off x="-393339" y="1969020"/>
            <a:ext cx="3739662" cy="3869071"/>
          </a:xfrm>
          <a:prstGeom prst="rect">
            <a:avLst/>
          </a:prstGeom>
          <a:no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673763" y="3048297"/>
            <a:ext cx="2051844" cy="615553"/>
          </a:xfrm>
          <a:prstGeom prst="rect">
            <a:avLst/>
          </a:prstGeom>
        </p:spPr>
        <p:txBody>
          <a:bodyPr wrap="none" lIns="0" tIns="0" rIns="0" bIns="0">
            <a:spAutoFit/>
          </a:bodyPr>
          <a:lstStyle/>
          <a:p>
            <a:r>
              <a:rPr lang="zh-CN" altLang="en-US" sz="4000" b="1" dirty="0">
                <a:solidFill>
                  <a:schemeClr val="tx1">
                    <a:lumMod val="75000"/>
                    <a:lumOff val="25000"/>
                  </a:schemeClr>
                </a:solidFill>
              </a:rPr>
              <a:t>管理团队</a:t>
            </a:r>
          </a:p>
        </p:txBody>
      </p:sp>
      <p:sp>
        <p:nvSpPr>
          <p:cNvPr id="23" name="矩形 22"/>
          <p:cNvSpPr/>
          <p:nvPr/>
        </p:nvSpPr>
        <p:spPr>
          <a:xfrm>
            <a:off x="732935" y="3656750"/>
            <a:ext cx="2986395" cy="492443"/>
          </a:xfrm>
          <a:prstGeom prst="rect">
            <a:avLst/>
          </a:prstGeom>
        </p:spPr>
        <p:txBody>
          <a:bodyPr wrap="none" lIns="0" tIns="0" rIns="0" bIns="0">
            <a:spAutoFit/>
          </a:bodyPr>
          <a:lstStyle/>
          <a:p>
            <a:r>
              <a:rPr lang="en-US" altLang="zh-CN" sz="3200" b="1" dirty="0">
                <a:solidFill>
                  <a:srgbClr val="A72527"/>
                </a:solidFill>
              </a:rPr>
              <a:t>MANAGEMENT</a:t>
            </a:r>
            <a:endParaRPr lang="zh-CN" altLang="en-US" sz="3200" b="1" dirty="0">
              <a:solidFill>
                <a:srgbClr val="A72527"/>
              </a:solidFill>
            </a:endParaRPr>
          </a:p>
        </p:txBody>
      </p:sp>
      <p:sp>
        <p:nvSpPr>
          <p:cNvPr id="24" name="矩形 23"/>
          <p:cNvSpPr/>
          <p:nvPr/>
        </p:nvSpPr>
        <p:spPr>
          <a:xfrm>
            <a:off x="2475986" y="4150556"/>
            <a:ext cx="1162178" cy="492443"/>
          </a:xfrm>
          <a:prstGeom prst="rect">
            <a:avLst/>
          </a:prstGeom>
        </p:spPr>
        <p:txBody>
          <a:bodyPr wrap="none" lIns="0" tIns="0" rIns="0" bIns="0">
            <a:spAutoFit/>
          </a:bodyPr>
          <a:lstStyle/>
          <a:p>
            <a:r>
              <a:rPr lang="en-US" altLang="zh-CN" sz="3200" b="1" dirty="0">
                <a:solidFill>
                  <a:schemeClr val="tx1">
                    <a:lumMod val="65000"/>
                    <a:lumOff val="35000"/>
                  </a:schemeClr>
                </a:solidFill>
              </a:rPr>
              <a:t>TEAM</a:t>
            </a:r>
            <a:endParaRPr lang="zh-CN" altLang="en-US" sz="3200" b="1" dirty="0">
              <a:solidFill>
                <a:schemeClr val="tx1">
                  <a:lumMod val="65000"/>
                  <a:lumOff val="35000"/>
                </a:schemeClr>
              </a:solidFill>
            </a:endParaRPr>
          </a:p>
        </p:txBody>
      </p:sp>
      <p:grpSp>
        <p:nvGrpSpPr>
          <p:cNvPr id="27" name="组合 26"/>
          <p:cNvGrpSpPr/>
          <p:nvPr/>
        </p:nvGrpSpPr>
        <p:grpSpPr>
          <a:xfrm>
            <a:off x="4274668" y="2121910"/>
            <a:ext cx="2059297" cy="3453841"/>
            <a:chOff x="4274668" y="2121910"/>
            <a:chExt cx="2059297" cy="3453841"/>
          </a:xfrm>
        </p:grpSpPr>
        <p:sp>
          <p:nvSpPr>
            <p:cNvPr id="5" name="Freeform 5"/>
            <p:cNvSpPr>
              <a:spLocks/>
            </p:cNvSpPr>
            <p:nvPr/>
          </p:nvSpPr>
          <p:spPr bwMode="auto">
            <a:xfrm>
              <a:off x="4527243" y="2121910"/>
              <a:ext cx="1554147" cy="1553948"/>
            </a:xfrm>
            <a:custGeom>
              <a:avLst/>
              <a:gdLst>
                <a:gd name="T0" fmla="*/ 610 w 1220"/>
                <a:gd name="T1" fmla="*/ 0 h 1222"/>
                <a:gd name="T2" fmla="*/ 1220 w 1220"/>
                <a:gd name="T3" fmla="*/ 612 h 1222"/>
                <a:gd name="T4" fmla="*/ 610 w 1220"/>
                <a:gd name="T5" fmla="*/ 1222 h 1222"/>
                <a:gd name="T6" fmla="*/ 0 w 1220"/>
                <a:gd name="T7" fmla="*/ 612 h 1222"/>
                <a:gd name="T8" fmla="*/ 610 w 1220"/>
                <a:gd name="T9" fmla="*/ 0 h 1222"/>
              </a:gdLst>
              <a:ahLst/>
              <a:cxnLst>
                <a:cxn ang="0">
                  <a:pos x="T0" y="T1"/>
                </a:cxn>
                <a:cxn ang="0">
                  <a:pos x="T2" y="T3"/>
                </a:cxn>
                <a:cxn ang="0">
                  <a:pos x="T4" y="T5"/>
                </a:cxn>
                <a:cxn ang="0">
                  <a:pos x="T6" y="T7"/>
                </a:cxn>
                <a:cxn ang="0">
                  <a:pos x="T8" y="T9"/>
                </a:cxn>
              </a:cxnLst>
              <a:rect l="0" t="0" r="r" b="b"/>
              <a:pathLst>
                <a:path w="1220" h="1222">
                  <a:moveTo>
                    <a:pt x="610" y="0"/>
                  </a:moveTo>
                  <a:lnTo>
                    <a:pt x="1220" y="612"/>
                  </a:lnTo>
                  <a:lnTo>
                    <a:pt x="610" y="1222"/>
                  </a:lnTo>
                  <a:lnTo>
                    <a:pt x="0" y="612"/>
                  </a:lnTo>
                  <a:lnTo>
                    <a:pt x="610" y="0"/>
                  </a:lnTo>
                  <a:close/>
                </a:path>
              </a:pathLst>
            </a:custGeom>
            <a:solidFill>
              <a:srgbClr val="404040"/>
            </a:solidFill>
            <a:ln w="7938" cap="flat">
              <a:noFill/>
              <a:prstDash val="solid"/>
              <a:miter lim="800000"/>
              <a:headEnd/>
              <a:tailEnd/>
            </a:ln>
            <a:effectLst>
              <a:outerShdw blurRad="381000" dist="228600" dir="2700000" sx="95000" sy="95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4274668" y="2375922"/>
              <a:ext cx="2059297" cy="2059297"/>
            </a:xfrm>
            <a:custGeom>
              <a:avLst/>
              <a:gdLst>
                <a:gd name="T0" fmla="*/ 809 w 1618"/>
                <a:gd name="T1" fmla="*/ 0 h 1617"/>
                <a:gd name="T2" fmla="*/ 1618 w 1618"/>
                <a:gd name="T3" fmla="*/ 809 h 1617"/>
                <a:gd name="T4" fmla="*/ 809 w 1618"/>
                <a:gd name="T5" fmla="*/ 1617 h 1617"/>
                <a:gd name="T6" fmla="*/ 0 w 1618"/>
                <a:gd name="T7" fmla="*/ 809 h 1617"/>
                <a:gd name="T8" fmla="*/ 809 w 1618"/>
                <a:gd name="T9" fmla="*/ 0 h 1617"/>
              </a:gdLst>
              <a:ahLst/>
              <a:cxnLst>
                <a:cxn ang="0">
                  <a:pos x="T0" y="T1"/>
                </a:cxn>
                <a:cxn ang="0">
                  <a:pos x="T2" y="T3"/>
                </a:cxn>
                <a:cxn ang="0">
                  <a:pos x="T4" y="T5"/>
                </a:cxn>
                <a:cxn ang="0">
                  <a:pos x="T6" y="T7"/>
                </a:cxn>
                <a:cxn ang="0">
                  <a:pos x="T8" y="T9"/>
                </a:cxn>
              </a:cxnLst>
              <a:rect l="0" t="0" r="r" b="b"/>
              <a:pathLst>
                <a:path w="1618" h="1617">
                  <a:moveTo>
                    <a:pt x="809" y="0"/>
                  </a:moveTo>
                  <a:lnTo>
                    <a:pt x="1618" y="809"/>
                  </a:lnTo>
                  <a:lnTo>
                    <a:pt x="809" y="1617"/>
                  </a:lnTo>
                  <a:lnTo>
                    <a:pt x="0" y="809"/>
                  </a:lnTo>
                  <a:lnTo>
                    <a:pt x="809"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7938" cap="flat">
              <a:noFill/>
              <a:prstDash val="solid"/>
              <a:miter lim="800000"/>
              <a:headEnd/>
              <a:tailEnd/>
            </a:ln>
            <a:effectLst>
              <a:outerShdw blurRad="381000" dist="228600" dir="2700000" sx="95000" sy="95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2" name="矩形 11"/>
            <p:cNvSpPr/>
            <p:nvPr/>
          </p:nvSpPr>
          <p:spPr>
            <a:xfrm>
              <a:off x="4703001" y="4666564"/>
              <a:ext cx="1231106" cy="246221"/>
            </a:xfrm>
            <a:prstGeom prst="rect">
              <a:avLst/>
            </a:prstGeom>
          </p:spPr>
          <p:txBody>
            <a:bodyPr wrap="none" lIns="0" tIns="0" rIns="0" bIns="0">
              <a:spAutoFit/>
            </a:bodyPr>
            <a:lstStyle/>
            <a:p>
              <a:pPr algn="ctr"/>
              <a:r>
                <a:rPr lang="zh-CN" altLang="en-US" sz="1600" dirty="0">
                  <a:solidFill>
                    <a:schemeClr val="tx1">
                      <a:lumMod val="65000"/>
                      <a:lumOff val="35000"/>
                    </a:schemeClr>
                  </a:solidFill>
                </a:rPr>
                <a:t>董事兼总经理</a:t>
              </a:r>
            </a:p>
          </p:txBody>
        </p:sp>
        <p:sp>
          <p:nvSpPr>
            <p:cNvPr id="13" name="矩形 12"/>
            <p:cNvSpPr/>
            <p:nvPr/>
          </p:nvSpPr>
          <p:spPr>
            <a:xfrm>
              <a:off x="4786357" y="4967357"/>
              <a:ext cx="1064394" cy="276999"/>
            </a:xfrm>
            <a:prstGeom prst="rect">
              <a:avLst/>
            </a:prstGeom>
          </p:spPr>
          <p:txBody>
            <a:bodyPr wrap="none" lIns="0" tIns="0" rIns="0" bIns="0">
              <a:spAutoFit/>
            </a:bodyPr>
            <a:lstStyle/>
            <a:p>
              <a:pPr algn="ctr"/>
              <a:r>
                <a:rPr lang="zh-CN" altLang="en-US" dirty="0">
                  <a:solidFill>
                    <a:schemeClr val="tx1">
                      <a:lumMod val="75000"/>
                      <a:lumOff val="25000"/>
                    </a:schemeClr>
                  </a:solidFill>
                </a:rPr>
                <a:t>黄某某 </a:t>
              </a:r>
              <a:r>
                <a:rPr lang="zh-CN" altLang="en-US" sz="1100" dirty="0">
                  <a:solidFill>
                    <a:schemeClr val="tx1">
                      <a:lumMod val="75000"/>
                      <a:lumOff val="25000"/>
                    </a:schemeClr>
                  </a:solidFill>
                </a:rPr>
                <a:t>先生</a:t>
              </a:r>
            </a:p>
          </p:txBody>
        </p:sp>
        <p:cxnSp>
          <p:nvCxnSpPr>
            <p:cNvPr id="7" name="直接连接符 6"/>
            <p:cNvCxnSpPr/>
            <p:nvPr/>
          </p:nvCxnSpPr>
          <p:spPr>
            <a:xfrm>
              <a:off x="5018704" y="5575751"/>
              <a:ext cx="571225"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a:off x="6735193" y="2121910"/>
            <a:ext cx="2059297" cy="3453841"/>
            <a:chOff x="4274668" y="2121910"/>
            <a:chExt cx="2059297" cy="3453841"/>
          </a:xfrm>
        </p:grpSpPr>
        <p:sp>
          <p:nvSpPr>
            <p:cNvPr id="29" name="Freeform 5"/>
            <p:cNvSpPr>
              <a:spLocks/>
            </p:cNvSpPr>
            <p:nvPr/>
          </p:nvSpPr>
          <p:spPr bwMode="auto">
            <a:xfrm>
              <a:off x="4527243" y="2121910"/>
              <a:ext cx="1554147" cy="1553948"/>
            </a:xfrm>
            <a:custGeom>
              <a:avLst/>
              <a:gdLst>
                <a:gd name="T0" fmla="*/ 610 w 1220"/>
                <a:gd name="T1" fmla="*/ 0 h 1222"/>
                <a:gd name="T2" fmla="*/ 1220 w 1220"/>
                <a:gd name="T3" fmla="*/ 612 h 1222"/>
                <a:gd name="T4" fmla="*/ 610 w 1220"/>
                <a:gd name="T5" fmla="*/ 1222 h 1222"/>
                <a:gd name="T6" fmla="*/ 0 w 1220"/>
                <a:gd name="T7" fmla="*/ 612 h 1222"/>
                <a:gd name="T8" fmla="*/ 610 w 1220"/>
                <a:gd name="T9" fmla="*/ 0 h 1222"/>
              </a:gdLst>
              <a:ahLst/>
              <a:cxnLst>
                <a:cxn ang="0">
                  <a:pos x="T0" y="T1"/>
                </a:cxn>
                <a:cxn ang="0">
                  <a:pos x="T2" y="T3"/>
                </a:cxn>
                <a:cxn ang="0">
                  <a:pos x="T4" y="T5"/>
                </a:cxn>
                <a:cxn ang="0">
                  <a:pos x="T6" y="T7"/>
                </a:cxn>
                <a:cxn ang="0">
                  <a:pos x="T8" y="T9"/>
                </a:cxn>
              </a:cxnLst>
              <a:rect l="0" t="0" r="r" b="b"/>
              <a:pathLst>
                <a:path w="1220" h="1222">
                  <a:moveTo>
                    <a:pt x="610" y="0"/>
                  </a:moveTo>
                  <a:lnTo>
                    <a:pt x="1220" y="612"/>
                  </a:lnTo>
                  <a:lnTo>
                    <a:pt x="610" y="1222"/>
                  </a:lnTo>
                  <a:lnTo>
                    <a:pt x="0" y="612"/>
                  </a:lnTo>
                  <a:lnTo>
                    <a:pt x="610" y="0"/>
                  </a:lnTo>
                  <a:close/>
                </a:path>
              </a:pathLst>
            </a:custGeom>
            <a:solidFill>
              <a:srgbClr val="A72527"/>
            </a:solidFill>
            <a:ln w="7938" cap="flat">
              <a:noFill/>
              <a:prstDash val="solid"/>
              <a:miter lim="800000"/>
              <a:headEnd/>
              <a:tailEnd/>
            </a:ln>
            <a:effectLst>
              <a:outerShdw blurRad="381000" dist="228600" dir="2700000" sx="95000" sy="95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6"/>
            <p:cNvSpPr>
              <a:spLocks/>
            </p:cNvSpPr>
            <p:nvPr/>
          </p:nvSpPr>
          <p:spPr bwMode="auto">
            <a:xfrm>
              <a:off x="4274668" y="2375922"/>
              <a:ext cx="2059297" cy="2059297"/>
            </a:xfrm>
            <a:custGeom>
              <a:avLst/>
              <a:gdLst>
                <a:gd name="T0" fmla="*/ 809 w 1618"/>
                <a:gd name="T1" fmla="*/ 0 h 1617"/>
                <a:gd name="T2" fmla="*/ 1618 w 1618"/>
                <a:gd name="T3" fmla="*/ 809 h 1617"/>
                <a:gd name="T4" fmla="*/ 809 w 1618"/>
                <a:gd name="T5" fmla="*/ 1617 h 1617"/>
                <a:gd name="T6" fmla="*/ 0 w 1618"/>
                <a:gd name="T7" fmla="*/ 809 h 1617"/>
                <a:gd name="T8" fmla="*/ 809 w 1618"/>
                <a:gd name="T9" fmla="*/ 0 h 1617"/>
              </a:gdLst>
              <a:ahLst/>
              <a:cxnLst>
                <a:cxn ang="0">
                  <a:pos x="T0" y="T1"/>
                </a:cxn>
                <a:cxn ang="0">
                  <a:pos x="T2" y="T3"/>
                </a:cxn>
                <a:cxn ang="0">
                  <a:pos x="T4" y="T5"/>
                </a:cxn>
                <a:cxn ang="0">
                  <a:pos x="T6" y="T7"/>
                </a:cxn>
                <a:cxn ang="0">
                  <a:pos x="T8" y="T9"/>
                </a:cxn>
              </a:cxnLst>
              <a:rect l="0" t="0" r="r" b="b"/>
              <a:pathLst>
                <a:path w="1618" h="1617">
                  <a:moveTo>
                    <a:pt x="809" y="0"/>
                  </a:moveTo>
                  <a:lnTo>
                    <a:pt x="1618" y="809"/>
                  </a:lnTo>
                  <a:lnTo>
                    <a:pt x="809" y="1617"/>
                  </a:lnTo>
                  <a:lnTo>
                    <a:pt x="0" y="809"/>
                  </a:lnTo>
                  <a:lnTo>
                    <a:pt x="809" y="0"/>
                  </a:lnTo>
                  <a:close/>
                </a:path>
              </a:pathLst>
            </a:custGeom>
            <a:blipFill dpi="0" rotWithShape="1">
              <a:blip r:embed="rId4">
                <a:extLst>
                  <a:ext uri="{28A0092B-C50C-407E-A947-70E740481C1C}">
                    <a14:useLocalDpi xmlns:a14="http://schemas.microsoft.com/office/drawing/2010/main" val="0"/>
                  </a:ext>
                </a:extLst>
              </a:blip>
              <a:srcRect/>
              <a:stretch>
                <a:fillRect/>
              </a:stretch>
            </a:blipFill>
            <a:ln w="7938" cap="flat">
              <a:noFill/>
              <a:prstDash val="solid"/>
              <a:miter lim="800000"/>
              <a:headEnd/>
              <a:tailEnd/>
            </a:ln>
            <a:effectLst>
              <a:outerShdw blurRad="381000" dist="228600" dir="2700000" sx="95000" sy="95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31" name="矩形 30"/>
            <p:cNvSpPr/>
            <p:nvPr/>
          </p:nvSpPr>
          <p:spPr>
            <a:xfrm>
              <a:off x="4703001" y="4666564"/>
              <a:ext cx="1231106" cy="246221"/>
            </a:xfrm>
            <a:prstGeom prst="rect">
              <a:avLst/>
            </a:prstGeom>
          </p:spPr>
          <p:txBody>
            <a:bodyPr wrap="none" lIns="0" tIns="0" rIns="0" bIns="0">
              <a:spAutoFit/>
            </a:bodyPr>
            <a:lstStyle/>
            <a:p>
              <a:pPr algn="ctr"/>
              <a:r>
                <a:rPr lang="zh-CN" altLang="en-US" sz="1600" dirty="0">
                  <a:solidFill>
                    <a:schemeClr val="tx1">
                      <a:lumMod val="65000"/>
                      <a:lumOff val="35000"/>
                    </a:schemeClr>
                  </a:solidFill>
                </a:rPr>
                <a:t>董事兼总经理</a:t>
              </a:r>
            </a:p>
          </p:txBody>
        </p:sp>
        <p:sp>
          <p:nvSpPr>
            <p:cNvPr id="32" name="矩形 31"/>
            <p:cNvSpPr/>
            <p:nvPr/>
          </p:nvSpPr>
          <p:spPr>
            <a:xfrm>
              <a:off x="4786357" y="4967357"/>
              <a:ext cx="1064394" cy="276999"/>
            </a:xfrm>
            <a:prstGeom prst="rect">
              <a:avLst/>
            </a:prstGeom>
          </p:spPr>
          <p:txBody>
            <a:bodyPr wrap="none" lIns="0" tIns="0" rIns="0" bIns="0">
              <a:spAutoFit/>
            </a:bodyPr>
            <a:lstStyle/>
            <a:p>
              <a:pPr algn="ctr"/>
              <a:r>
                <a:rPr lang="zh-CN" altLang="en-US" dirty="0">
                  <a:solidFill>
                    <a:schemeClr val="tx1">
                      <a:lumMod val="75000"/>
                      <a:lumOff val="25000"/>
                    </a:schemeClr>
                  </a:solidFill>
                </a:rPr>
                <a:t>黄某某 </a:t>
              </a:r>
              <a:r>
                <a:rPr lang="zh-CN" altLang="en-US" sz="1100" dirty="0">
                  <a:solidFill>
                    <a:schemeClr val="tx1">
                      <a:lumMod val="75000"/>
                      <a:lumOff val="25000"/>
                    </a:schemeClr>
                  </a:solidFill>
                </a:rPr>
                <a:t>先生</a:t>
              </a:r>
            </a:p>
          </p:txBody>
        </p:sp>
        <p:cxnSp>
          <p:nvCxnSpPr>
            <p:cNvPr id="33" name="直接连接符 32"/>
            <p:cNvCxnSpPr/>
            <p:nvPr/>
          </p:nvCxnSpPr>
          <p:spPr>
            <a:xfrm>
              <a:off x="5018704" y="5575751"/>
              <a:ext cx="571225" cy="0"/>
            </a:xfrm>
            <a:prstGeom prst="line">
              <a:avLst/>
            </a:prstGeom>
            <a:ln w="38100">
              <a:solidFill>
                <a:srgbClr val="A72527"/>
              </a:soli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9195717" y="2121910"/>
            <a:ext cx="2059297" cy="3453841"/>
            <a:chOff x="4274668" y="2121910"/>
            <a:chExt cx="2059297" cy="3453841"/>
          </a:xfrm>
        </p:grpSpPr>
        <p:sp>
          <p:nvSpPr>
            <p:cNvPr id="35" name="Freeform 5"/>
            <p:cNvSpPr>
              <a:spLocks/>
            </p:cNvSpPr>
            <p:nvPr/>
          </p:nvSpPr>
          <p:spPr bwMode="auto">
            <a:xfrm>
              <a:off x="4527243" y="2121910"/>
              <a:ext cx="1554147" cy="1553948"/>
            </a:xfrm>
            <a:custGeom>
              <a:avLst/>
              <a:gdLst>
                <a:gd name="T0" fmla="*/ 610 w 1220"/>
                <a:gd name="T1" fmla="*/ 0 h 1222"/>
                <a:gd name="T2" fmla="*/ 1220 w 1220"/>
                <a:gd name="T3" fmla="*/ 612 h 1222"/>
                <a:gd name="T4" fmla="*/ 610 w 1220"/>
                <a:gd name="T5" fmla="*/ 1222 h 1222"/>
                <a:gd name="T6" fmla="*/ 0 w 1220"/>
                <a:gd name="T7" fmla="*/ 612 h 1222"/>
                <a:gd name="T8" fmla="*/ 610 w 1220"/>
                <a:gd name="T9" fmla="*/ 0 h 1222"/>
              </a:gdLst>
              <a:ahLst/>
              <a:cxnLst>
                <a:cxn ang="0">
                  <a:pos x="T0" y="T1"/>
                </a:cxn>
                <a:cxn ang="0">
                  <a:pos x="T2" y="T3"/>
                </a:cxn>
                <a:cxn ang="0">
                  <a:pos x="T4" y="T5"/>
                </a:cxn>
                <a:cxn ang="0">
                  <a:pos x="T6" y="T7"/>
                </a:cxn>
                <a:cxn ang="0">
                  <a:pos x="T8" y="T9"/>
                </a:cxn>
              </a:cxnLst>
              <a:rect l="0" t="0" r="r" b="b"/>
              <a:pathLst>
                <a:path w="1220" h="1222">
                  <a:moveTo>
                    <a:pt x="610" y="0"/>
                  </a:moveTo>
                  <a:lnTo>
                    <a:pt x="1220" y="612"/>
                  </a:lnTo>
                  <a:lnTo>
                    <a:pt x="610" y="1222"/>
                  </a:lnTo>
                  <a:lnTo>
                    <a:pt x="0" y="612"/>
                  </a:lnTo>
                  <a:lnTo>
                    <a:pt x="610" y="0"/>
                  </a:lnTo>
                  <a:close/>
                </a:path>
              </a:pathLst>
            </a:custGeom>
            <a:solidFill>
              <a:schemeClr val="tx1">
                <a:lumMod val="75000"/>
                <a:lumOff val="25000"/>
              </a:schemeClr>
            </a:solidFill>
            <a:ln w="7938" cap="flat">
              <a:noFill/>
              <a:prstDash val="solid"/>
              <a:miter lim="800000"/>
              <a:headEnd/>
              <a:tailEnd/>
            </a:ln>
            <a:effectLst>
              <a:outerShdw blurRad="381000" dist="228600" dir="2700000" sx="95000" sy="95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6"/>
            <p:cNvSpPr>
              <a:spLocks/>
            </p:cNvSpPr>
            <p:nvPr/>
          </p:nvSpPr>
          <p:spPr bwMode="auto">
            <a:xfrm>
              <a:off x="4274668" y="2375922"/>
              <a:ext cx="2059297" cy="2059297"/>
            </a:xfrm>
            <a:custGeom>
              <a:avLst/>
              <a:gdLst>
                <a:gd name="T0" fmla="*/ 809 w 1618"/>
                <a:gd name="T1" fmla="*/ 0 h 1617"/>
                <a:gd name="T2" fmla="*/ 1618 w 1618"/>
                <a:gd name="T3" fmla="*/ 809 h 1617"/>
                <a:gd name="T4" fmla="*/ 809 w 1618"/>
                <a:gd name="T5" fmla="*/ 1617 h 1617"/>
                <a:gd name="T6" fmla="*/ 0 w 1618"/>
                <a:gd name="T7" fmla="*/ 809 h 1617"/>
                <a:gd name="T8" fmla="*/ 809 w 1618"/>
                <a:gd name="T9" fmla="*/ 0 h 1617"/>
              </a:gdLst>
              <a:ahLst/>
              <a:cxnLst>
                <a:cxn ang="0">
                  <a:pos x="T0" y="T1"/>
                </a:cxn>
                <a:cxn ang="0">
                  <a:pos x="T2" y="T3"/>
                </a:cxn>
                <a:cxn ang="0">
                  <a:pos x="T4" y="T5"/>
                </a:cxn>
                <a:cxn ang="0">
                  <a:pos x="T6" y="T7"/>
                </a:cxn>
                <a:cxn ang="0">
                  <a:pos x="T8" y="T9"/>
                </a:cxn>
              </a:cxnLst>
              <a:rect l="0" t="0" r="r" b="b"/>
              <a:pathLst>
                <a:path w="1618" h="1617">
                  <a:moveTo>
                    <a:pt x="809" y="0"/>
                  </a:moveTo>
                  <a:lnTo>
                    <a:pt x="1618" y="809"/>
                  </a:lnTo>
                  <a:lnTo>
                    <a:pt x="809" y="1617"/>
                  </a:lnTo>
                  <a:lnTo>
                    <a:pt x="0" y="809"/>
                  </a:lnTo>
                  <a:lnTo>
                    <a:pt x="809" y="0"/>
                  </a:ln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w="7938" cap="flat">
              <a:noFill/>
              <a:prstDash val="solid"/>
              <a:miter lim="800000"/>
              <a:headEnd/>
              <a:tailEnd/>
            </a:ln>
            <a:effectLst>
              <a:outerShdw blurRad="381000" dist="228600" dir="2700000" sx="95000" sy="95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37" name="矩形 36"/>
            <p:cNvSpPr/>
            <p:nvPr/>
          </p:nvSpPr>
          <p:spPr>
            <a:xfrm>
              <a:off x="4703001" y="4666564"/>
              <a:ext cx="1231106" cy="246221"/>
            </a:xfrm>
            <a:prstGeom prst="rect">
              <a:avLst/>
            </a:prstGeom>
          </p:spPr>
          <p:txBody>
            <a:bodyPr wrap="none" lIns="0" tIns="0" rIns="0" bIns="0">
              <a:spAutoFit/>
            </a:bodyPr>
            <a:lstStyle/>
            <a:p>
              <a:pPr algn="ctr"/>
              <a:r>
                <a:rPr lang="zh-CN" altLang="en-US" sz="1600" dirty="0">
                  <a:solidFill>
                    <a:schemeClr val="tx1">
                      <a:lumMod val="65000"/>
                      <a:lumOff val="35000"/>
                    </a:schemeClr>
                  </a:solidFill>
                </a:rPr>
                <a:t>董事兼总经理</a:t>
              </a:r>
            </a:p>
          </p:txBody>
        </p:sp>
        <p:sp>
          <p:nvSpPr>
            <p:cNvPr id="38" name="矩形 37"/>
            <p:cNvSpPr/>
            <p:nvPr/>
          </p:nvSpPr>
          <p:spPr>
            <a:xfrm>
              <a:off x="4786357" y="4967357"/>
              <a:ext cx="1064394" cy="276999"/>
            </a:xfrm>
            <a:prstGeom prst="rect">
              <a:avLst/>
            </a:prstGeom>
          </p:spPr>
          <p:txBody>
            <a:bodyPr wrap="none" lIns="0" tIns="0" rIns="0" bIns="0">
              <a:spAutoFit/>
            </a:bodyPr>
            <a:lstStyle/>
            <a:p>
              <a:pPr algn="ctr"/>
              <a:r>
                <a:rPr lang="zh-CN" altLang="en-US" dirty="0">
                  <a:solidFill>
                    <a:schemeClr val="tx1">
                      <a:lumMod val="75000"/>
                      <a:lumOff val="25000"/>
                    </a:schemeClr>
                  </a:solidFill>
                </a:rPr>
                <a:t>黄某某 </a:t>
              </a:r>
              <a:r>
                <a:rPr lang="zh-CN" altLang="en-US" sz="1100" dirty="0">
                  <a:solidFill>
                    <a:schemeClr val="tx1">
                      <a:lumMod val="75000"/>
                      <a:lumOff val="25000"/>
                    </a:schemeClr>
                  </a:solidFill>
                </a:rPr>
                <a:t>先生</a:t>
              </a:r>
            </a:p>
          </p:txBody>
        </p:sp>
        <p:cxnSp>
          <p:nvCxnSpPr>
            <p:cNvPr id="39" name="直接连接符 38"/>
            <p:cNvCxnSpPr/>
            <p:nvPr/>
          </p:nvCxnSpPr>
          <p:spPr>
            <a:xfrm>
              <a:off x="5018704" y="5575751"/>
              <a:ext cx="571225"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03664300"/>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750"/>
                                        <p:tgtEl>
                                          <p:spTgt spid="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par>
                          <p:cTn id="16" fill="hold">
                            <p:stCondLst>
                              <p:cond delay="1750"/>
                            </p:stCondLst>
                            <p:childTnLst>
                              <p:par>
                                <p:cTn id="17" presetID="10"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par>
                                <p:cTn id="20" presetID="2" presetClass="entr" presetSubtype="4" fill="hold" nodeType="with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fill="hold"/>
                                        <p:tgtEl>
                                          <p:spTgt spid="27"/>
                                        </p:tgtEl>
                                        <p:attrNameLst>
                                          <p:attrName>ppt_x</p:attrName>
                                        </p:attrNameLst>
                                      </p:cBhvr>
                                      <p:tavLst>
                                        <p:tav tm="0">
                                          <p:val>
                                            <p:strVal val="#ppt_x"/>
                                          </p:val>
                                        </p:tav>
                                        <p:tav tm="100000">
                                          <p:val>
                                            <p:strVal val="#ppt_x"/>
                                          </p:val>
                                        </p:tav>
                                      </p:tavLst>
                                    </p:anim>
                                    <p:anim calcmode="lin" valueType="num">
                                      <p:cBhvr additive="base">
                                        <p:cTn id="23" dur="500" fill="hold"/>
                                        <p:tgtEl>
                                          <p:spTgt spid="27"/>
                                        </p:tgtEl>
                                        <p:attrNameLst>
                                          <p:attrName>ppt_y</p:attrName>
                                        </p:attrNameLst>
                                      </p:cBhvr>
                                      <p:tavLst>
                                        <p:tav tm="0">
                                          <p:val>
                                            <p:strVal val="1+#ppt_h/2"/>
                                          </p:val>
                                        </p:tav>
                                        <p:tav tm="100000">
                                          <p:val>
                                            <p:strVal val="#ppt_y"/>
                                          </p:val>
                                        </p:tav>
                                      </p:tavLst>
                                    </p:anim>
                                  </p:childTnLst>
                                </p:cTn>
                              </p:par>
                              <p:par>
                                <p:cTn id="24" presetID="2" presetClass="entr" presetSubtype="1" fill="hold" nodeType="with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500" fill="hold"/>
                                        <p:tgtEl>
                                          <p:spTgt spid="28"/>
                                        </p:tgtEl>
                                        <p:attrNameLst>
                                          <p:attrName>ppt_x</p:attrName>
                                        </p:attrNameLst>
                                      </p:cBhvr>
                                      <p:tavLst>
                                        <p:tav tm="0">
                                          <p:val>
                                            <p:strVal val="#ppt_x"/>
                                          </p:val>
                                        </p:tav>
                                        <p:tav tm="100000">
                                          <p:val>
                                            <p:strVal val="#ppt_x"/>
                                          </p:val>
                                        </p:tav>
                                      </p:tavLst>
                                    </p:anim>
                                    <p:anim calcmode="lin" valueType="num">
                                      <p:cBhvr additive="base">
                                        <p:cTn id="27" dur="500" fill="hold"/>
                                        <p:tgtEl>
                                          <p:spTgt spid="28"/>
                                        </p:tgtEl>
                                        <p:attrNameLst>
                                          <p:attrName>ppt_y</p:attrName>
                                        </p:attrNameLst>
                                      </p:cBhvr>
                                      <p:tavLst>
                                        <p:tav tm="0">
                                          <p:val>
                                            <p:strVal val="0-#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cBhvr additive="base">
                                        <p:cTn id="30" dur="500" fill="hold"/>
                                        <p:tgtEl>
                                          <p:spTgt spid="34"/>
                                        </p:tgtEl>
                                        <p:attrNameLst>
                                          <p:attrName>ppt_x</p:attrName>
                                        </p:attrNameLst>
                                      </p:cBhvr>
                                      <p:tavLst>
                                        <p:tav tm="0">
                                          <p:val>
                                            <p:strVal val="#ppt_x"/>
                                          </p:val>
                                        </p:tav>
                                        <p:tav tm="100000">
                                          <p:val>
                                            <p:strVal val="#ppt_x"/>
                                          </p:val>
                                        </p:tav>
                                      </p:tavLst>
                                    </p:anim>
                                    <p:anim calcmode="lin" valueType="num">
                                      <p:cBhvr additive="base">
                                        <p:cTn id="31"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2" grpId="0"/>
      <p:bldP spid="23" grpId="0"/>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a:extLst>
              <a:ext uri="{FF2B5EF4-FFF2-40B4-BE49-F238E27FC236}">
                <a16:creationId xmlns="" xmlns:a16="http://schemas.microsoft.com/office/drawing/2014/main" id="{103A79D4-F978-466B-B4BB-6802409FDCB2}"/>
              </a:ext>
            </a:extLst>
          </p:cNvPr>
          <p:cNvSpPr txBox="1"/>
          <p:nvPr/>
        </p:nvSpPr>
        <p:spPr>
          <a:xfrm>
            <a:off x="419285" y="366875"/>
            <a:ext cx="923740"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bg1"/>
                </a:solidFill>
                <a:latin typeface="Century Gothic" panose="020B0502020202020204" pitchFamily="34" charset="0"/>
              </a:rPr>
              <a:t>01</a:t>
            </a:r>
            <a:endParaRPr lang="zh-CN" altLang="en-US" sz="4000" dirty="0">
              <a:solidFill>
                <a:schemeClr val="bg1"/>
              </a:solidFill>
              <a:latin typeface="Century Gothic" panose="020B0502020202020204" pitchFamily="34" charset="0"/>
            </a:endParaRPr>
          </a:p>
        </p:txBody>
      </p:sp>
      <p:grpSp>
        <p:nvGrpSpPr>
          <p:cNvPr id="18" name="组合 17">
            <a:extLst>
              <a:ext uri="{FF2B5EF4-FFF2-40B4-BE49-F238E27FC236}">
                <a16:creationId xmlns="" xmlns:a16="http://schemas.microsoft.com/office/drawing/2014/main" id="{96EDF3EA-D5EC-4B3D-A03B-6914A97D2043}"/>
              </a:ext>
            </a:extLst>
          </p:cNvPr>
          <p:cNvGrpSpPr/>
          <p:nvPr/>
        </p:nvGrpSpPr>
        <p:grpSpPr>
          <a:xfrm>
            <a:off x="1473289" y="371367"/>
            <a:ext cx="4260761" cy="804130"/>
            <a:chOff x="7318011" y="1456480"/>
            <a:chExt cx="4260761" cy="804130"/>
          </a:xfrm>
        </p:grpSpPr>
        <p:sp>
          <p:nvSpPr>
            <p:cNvPr id="19" name="文本框 18">
              <a:extLst>
                <a:ext uri="{FF2B5EF4-FFF2-40B4-BE49-F238E27FC236}">
                  <a16:creationId xmlns="" xmlns:a16="http://schemas.microsoft.com/office/drawing/2014/main" id="{46B14638-01CE-4ADE-ADFA-0690479A8E52}"/>
                </a:ext>
              </a:extLst>
            </p:cNvPr>
            <p:cNvSpPr txBox="1"/>
            <p:nvPr/>
          </p:nvSpPr>
          <p:spPr>
            <a:xfrm>
              <a:off x="7318011" y="145648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tx1">
                      <a:lumMod val="85000"/>
                      <a:lumOff val="15000"/>
                    </a:schemeClr>
                  </a:solidFill>
                </a:rPr>
                <a:t>服务体系</a:t>
              </a:r>
            </a:p>
          </p:txBody>
        </p:sp>
        <p:sp>
          <p:nvSpPr>
            <p:cNvPr id="21" name="文本框 20">
              <a:extLst>
                <a:ext uri="{FF2B5EF4-FFF2-40B4-BE49-F238E27FC236}">
                  <a16:creationId xmlns="" xmlns:a16="http://schemas.microsoft.com/office/drawing/2014/main" id="{D50343A0-68C7-4FE5-A2CE-B904B07CC69F}"/>
                </a:ext>
              </a:extLst>
            </p:cNvPr>
            <p:cNvSpPr txBox="1"/>
            <p:nvPr/>
          </p:nvSpPr>
          <p:spPr>
            <a:xfrm>
              <a:off x="7318011" y="1984059"/>
              <a:ext cx="4260761"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Century Gothic" panose="020B0502020202020204" pitchFamily="34" charset="0"/>
                  <a:ea typeface="+mj-ea"/>
                </a:rPr>
                <a:t>The user can demonstrate on a projector or computer</a:t>
              </a:r>
            </a:p>
          </p:txBody>
        </p:sp>
      </p:grpSp>
      <p:grpSp>
        <p:nvGrpSpPr>
          <p:cNvPr id="8" name="组合 7"/>
          <p:cNvGrpSpPr/>
          <p:nvPr/>
        </p:nvGrpSpPr>
        <p:grpSpPr>
          <a:xfrm>
            <a:off x="1122893" y="2195853"/>
            <a:ext cx="2003611" cy="2003611"/>
            <a:chOff x="1761565" y="2097741"/>
            <a:chExt cx="2003611" cy="2003611"/>
          </a:xfrm>
        </p:grpSpPr>
        <p:sp>
          <p:nvSpPr>
            <p:cNvPr id="3" name="矩形 2"/>
            <p:cNvSpPr/>
            <p:nvPr/>
          </p:nvSpPr>
          <p:spPr>
            <a:xfrm>
              <a:off x="1761565" y="2097741"/>
              <a:ext cx="2003611" cy="2003611"/>
            </a:xfrm>
            <a:prstGeom prst="rect">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1897431" y="3379837"/>
              <a:ext cx="1731878" cy="461665"/>
            </a:xfrm>
            <a:prstGeom prst="rect">
              <a:avLst/>
            </a:prstGeom>
            <a:noFill/>
          </p:spPr>
          <p:txBody>
            <a:bodyPr wrap="square" lIns="0" tIns="0" rIns="0" bIns="0" rtlCol="0">
              <a:spAutoFit/>
            </a:bodyPr>
            <a:lstStyle>
              <a:defPPr>
                <a:defRPr lang="zh-CN"/>
              </a:defPPr>
              <a:lvl1pPr algn="just">
                <a:lnSpc>
                  <a:spcPts val="1800"/>
                </a:lnSpc>
                <a:defRPr sz="1000">
                  <a:solidFill>
                    <a:schemeClr val="tx1">
                      <a:lumMod val="65000"/>
                      <a:lumOff val="35000"/>
                    </a:schemeClr>
                  </a:solidFill>
                  <a:latin typeface="微软雅黑" pitchFamily="34" charset="-122"/>
                  <a:ea typeface="微软雅黑" pitchFamily="34" charset="-122"/>
                </a:defRPr>
              </a:lvl1pPr>
            </a:lstStyle>
            <a:p>
              <a:pPr algn="ctr">
                <a:spcAft>
                  <a:spcPts val="1000"/>
                </a:spcAft>
              </a:pPr>
              <a:r>
                <a:rPr lang="zh-CN" altLang="en-US" dirty="0">
                  <a:solidFill>
                    <a:schemeClr val="bg1"/>
                  </a:solidFill>
                  <a:latin typeface="+mn-lt"/>
                  <a:ea typeface="+mn-ea"/>
                  <a:cs typeface="+mn-ea"/>
                  <a:sym typeface="+mn-lt"/>
                </a:rPr>
                <a:t>您的内容打在这里或者通过复制您的文本后在此框中</a:t>
              </a:r>
            </a:p>
          </p:txBody>
        </p:sp>
        <p:sp>
          <p:nvSpPr>
            <p:cNvPr id="20" name="文本框 19"/>
            <p:cNvSpPr txBox="1"/>
            <p:nvPr/>
          </p:nvSpPr>
          <p:spPr>
            <a:xfrm>
              <a:off x="2301705" y="3089217"/>
              <a:ext cx="923330" cy="276999"/>
            </a:xfrm>
            <a:prstGeom prst="rect">
              <a:avLst/>
            </a:prstGeom>
            <a:noFill/>
          </p:spPr>
          <p:txBody>
            <a:bodyPr wrap="none" lIns="0" tIns="0" rIns="0" bIns="0" rtlCol="0">
              <a:spAutoFit/>
            </a:bodyPr>
            <a:lstStyle/>
            <a:p>
              <a:pPr algn="ctr"/>
              <a:r>
                <a:rPr lang="zh-CN" altLang="en-US" b="1" dirty="0">
                  <a:solidFill>
                    <a:schemeClr val="bg1"/>
                  </a:solidFill>
                  <a:cs typeface="+mn-ea"/>
                  <a:sym typeface="+mn-lt"/>
                </a:rPr>
                <a:t>服务体系</a:t>
              </a:r>
            </a:p>
          </p:txBody>
        </p:sp>
        <p:sp>
          <p:nvSpPr>
            <p:cNvPr id="23" name="圆角矩形 5"/>
            <p:cNvSpPr/>
            <p:nvPr/>
          </p:nvSpPr>
          <p:spPr>
            <a:xfrm>
              <a:off x="2556831" y="2430018"/>
              <a:ext cx="413078" cy="405023"/>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9" name="组合 8"/>
          <p:cNvGrpSpPr/>
          <p:nvPr/>
        </p:nvGrpSpPr>
        <p:grpSpPr>
          <a:xfrm>
            <a:off x="3274423" y="2195853"/>
            <a:ext cx="2003611" cy="2003611"/>
            <a:chOff x="3913095" y="2097741"/>
            <a:chExt cx="2003611" cy="2003611"/>
          </a:xfrm>
        </p:grpSpPr>
        <p:sp>
          <p:nvSpPr>
            <p:cNvPr id="28" name="矩形 27"/>
            <p:cNvSpPr/>
            <p:nvPr/>
          </p:nvSpPr>
          <p:spPr>
            <a:xfrm>
              <a:off x="3913095" y="2097741"/>
              <a:ext cx="2003611" cy="2003611"/>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11"/>
            <p:cNvSpPr txBox="1"/>
            <p:nvPr/>
          </p:nvSpPr>
          <p:spPr>
            <a:xfrm>
              <a:off x="4048961" y="3379837"/>
              <a:ext cx="1731878" cy="461665"/>
            </a:xfrm>
            <a:prstGeom prst="rect">
              <a:avLst/>
            </a:prstGeom>
            <a:noFill/>
          </p:spPr>
          <p:txBody>
            <a:bodyPr wrap="square" lIns="0" tIns="0" rIns="0" bIns="0" rtlCol="0">
              <a:spAutoFit/>
            </a:bodyPr>
            <a:lstStyle>
              <a:defPPr>
                <a:defRPr lang="zh-CN"/>
              </a:defPPr>
              <a:lvl1pPr algn="just">
                <a:lnSpc>
                  <a:spcPts val="1800"/>
                </a:lnSpc>
                <a:defRPr sz="1000">
                  <a:solidFill>
                    <a:schemeClr val="tx1">
                      <a:lumMod val="65000"/>
                      <a:lumOff val="35000"/>
                    </a:schemeClr>
                  </a:solidFill>
                  <a:latin typeface="微软雅黑" pitchFamily="34" charset="-122"/>
                  <a:ea typeface="微软雅黑" pitchFamily="34" charset="-122"/>
                </a:defRPr>
              </a:lvl1pPr>
            </a:lstStyle>
            <a:p>
              <a:pPr algn="ctr">
                <a:spcAft>
                  <a:spcPts val="1000"/>
                </a:spcAft>
              </a:pPr>
              <a:r>
                <a:rPr lang="zh-CN" altLang="en-US" dirty="0">
                  <a:solidFill>
                    <a:schemeClr val="bg1"/>
                  </a:solidFill>
                  <a:latin typeface="+mn-lt"/>
                  <a:ea typeface="+mn-ea"/>
                  <a:cs typeface="+mn-ea"/>
                  <a:sym typeface="+mn-lt"/>
                </a:rPr>
                <a:t>您的内容打在这里或者通过复制您的文本后在此框中</a:t>
              </a:r>
            </a:p>
          </p:txBody>
        </p:sp>
        <p:sp>
          <p:nvSpPr>
            <p:cNvPr id="30" name="文本框 29"/>
            <p:cNvSpPr txBox="1"/>
            <p:nvPr/>
          </p:nvSpPr>
          <p:spPr>
            <a:xfrm>
              <a:off x="4453235" y="3089217"/>
              <a:ext cx="923330" cy="276999"/>
            </a:xfrm>
            <a:prstGeom prst="rect">
              <a:avLst/>
            </a:prstGeom>
            <a:noFill/>
          </p:spPr>
          <p:txBody>
            <a:bodyPr wrap="none" lIns="0" tIns="0" rIns="0" bIns="0" rtlCol="0">
              <a:spAutoFit/>
            </a:bodyPr>
            <a:lstStyle/>
            <a:p>
              <a:pPr algn="ctr"/>
              <a:r>
                <a:rPr lang="zh-CN" altLang="en-US" b="1" dirty="0">
                  <a:solidFill>
                    <a:schemeClr val="bg1"/>
                  </a:solidFill>
                  <a:cs typeface="+mn-ea"/>
                  <a:sym typeface="+mn-lt"/>
                </a:rPr>
                <a:t>服务体系</a:t>
              </a:r>
            </a:p>
          </p:txBody>
        </p:sp>
        <p:sp>
          <p:nvSpPr>
            <p:cNvPr id="24" name="圆角矩形 8"/>
            <p:cNvSpPr/>
            <p:nvPr/>
          </p:nvSpPr>
          <p:spPr>
            <a:xfrm>
              <a:off x="4708361" y="2450352"/>
              <a:ext cx="413078" cy="380847"/>
            </a:xfrm>
            <a:custGeom>
              <a:avLst/>
              <a:gdLst>
                <a:gd name="connsiteX0" fmla="*/ 469488 w 578320"/>
                <a:gd name="connsiteY0" fmla="*/ 312166 h 533197"/>
                <a:gd name="connsiteX1" fmla="*/ 523904 w 578320"/>
                <a:gd name="connsiteY1" fmla="*/ 363740 h 533197"/>
                <a:gd name="connsiteX2" fmla="*/ 523904 w 578320"/>
                <a:gd name="connsiteY2" fmla="*/ 376634 h 533197"/>
                <a:gd name="connsiteX3" fmla="*/ 527594 w 578320"/>
                <a:gd name="connsiteY3" fmla="*/ 391369 h 533197"/>
                <a:gd name="connsiteX4" fmla="*/ 512837 w 578320"/>
                <a:gd name="connsiteY4" fmla="*/ 411630 h 533197"/>
                <a:gd name="connsiteX5" fmla="*/ 498080 w 578320"/>
                <a:gd name="connsiteY5" fmla="*/ 440180 h 533197"/>
                <a:gd name="connsiteX6" fmla="*/ 529438 w 578320"/>
                <a:gd name="connsiteY6" fmla="*/ 475176 h 533197"/>
                <a:gd name="connsiteX7" fmla="*/ 578320 w 578320"/>
                <a:gd name="connsiteY7" fmla="*/ 518462 h 533197"/>
                <a:gd name="connsiteX8" fmla="*/ 485168 w 578320"/>
                <a:gd name="connsiteY8" fmla="*/ 533197 h 533197"/>
                <a:gd name="connsiteX9" fmla="*/ 477789 w 578320"/>
                <a:gd name="connsiteY9" fmla="*/ 486228 h 533197"/>
                <a:gd name="connsiteX10" fmla="*/ 481478 w 578320"/>
                <a:gd name="connsiteY10" fmla="*/ 479781 h 533197"/>
                <a:gd name="connsiteX11" fmla="*/ 480556 w 578320"/>
                <a:gd name="connsiteY11" fmla="*/ 477939 h 533197"/>
                <a:gd name="connsiteX12" fmla="*/ 471333 w 578320"/>
                <a:gd name="connsiteY12" fmla="*/ 466888 h 533197"/>
                <a:gd name="connsiteX13" fmla="*/ 467644 w 578320"/>
                <a:gd name="connsiteY13" fmla="*/ 466888 h 533197"/>
                <a:gd name="connsiteX14" fmla="*/ 458421 w 578320"/>
                <a:gd name="connsiteY14" fmla="*/ 477939 h 533197"/>
                <a:gd name="connsiteX15" fmla="*/ 458421 w 578320"/>
                <a:gd name="connsiteY15" fmla="*/ 479781 h 533197"/>
                <a:gd name="connsiteX16" fmla="*/ 462110 w 578320"/>
                <a:gd name="connsiteY16" fmla="*/ 486228 h 533197"/>
                <a:gd name="connsiteX17" fmla="*/ 454732 w 578320"/>
                <a:gd name="connsiteY17" fmla="*/ 533197 h 533197"/>
                <a:gd name="connsiteX18" fmla="*/ 361579 w 578320"/>
                <a:gd name="connsiteY18" fmla="*/ 518462 h 533197"/>
                <a:gd name="connsiteX19" fmla="*/ 409539 w 578320"/>
                <a:gd name="connsiteY19" fmla="*/ 475176 h 533197"/>
                <a:gd name="connsiteX20" fmla="*/ 440897 w 578320"/>
                <a:gd name="connsiteY20" fmla="*/ 440180 h 533197"/>
                <a:gd name="connsiteX21" fmla="*/ 427063 w 578320"/>
                <a:gd name="connsiteY21" fmla="*/ 411630 h 533197"/>
                <a:gd name="connsiteX22" fmla="*/ 411383 w 578320"/>
                <a:gd name="connsiteY22" fmla="*/ 391369 h 533197"/>
                <a:gd name="connsiteX23" fmla="*/ 415995 w 578320"/>
                <a:gd name="connsiteY23" fmla="*/ 376634 h 533197"/>
                <a:gd name="connsiteX24" fmla="*/ 415995 w 578320"/>
                <a:gd name="connsiteY24" fmla="*/ 363740 h 533197"/>
                <a:gd name="connsiteX25" fmla="*/ 469488 w 578320"/>
                <a:gd name="connsiteY25" fmla="*/ 312166 h 533197"/>
                <a:gd name="connsiteX26" fmla="*/ 107909 w 578320"/>
                <a:gd name="connsiteY26" fmla="*/ 312166 h 533197"/>
                <a:gd name="connsiteX27" fmla="*/ 162325 w 578320"/>
                <a:gd name="connsiteY27" fmla="*/ 363740 h 533197"/>
                <a:gd name="connsiteX28" fmla="*/ 162325 w 578320"/>
                <a:gd name="connsiteY28" fmla="*/ 376634 h 533197"/>
                <a:gd name="connsiteX29" fmla="*/ 166937 w 578320"/>
                <a:gd name="connsiteY29" fmla="*/ 391369 h 533197"/>
                <a:gd name="connsiteX30" fmla="*/ 151257 w 578320"/>
                <a:gd name="connsiteY30" fmla="*/ 411630 h 533197"/>
                <a:gd name="connsiteX31" fmla="*/ 137423 w 578320"/>
                <a:gd name="connsiteY31" fmla="*/ 440180 h 533197"/>
                <a:gd name="connsiteX32" fmla="*/ 167859 w 578320"/>
                <a:gd name="connsiteY32" fmla="*/ 475176 h 533197"/>
                <a:gd name="connsiteX33" fmla="*/ 216741 w 578320"/>
                <a:gd name="connsiteY33" fmla="*/ 518462 h 533197"/>
                <a:gd name="connsiteX34" fmla="*/ 123588 w 578320"/>
                <a:gd name="connsiteY34" fmla="*/ 533197 h 533197"/>
                <a:gd name="connsiteX35" fmla="*/ 116210 w 578320"/>
                <a:gd name="connsiteY35" fmla="*/ 486228 h 533197"/>
                <a:gd name="connsiteX36" fmla="*/ 119899 w 578320"/>
                <a:gd name="connsiteY36" fmla="*/ 479781 h 533197"/>
                <a:gd name="connsiteX37" fmla="*/ 119899 w 578320"/>
                <a:gd name="connsiteY37" fmla="*/ 477939 h 533197"/>
                <a:gd name="connsiteX38" fmla="*/ 109754 w 578320"/>
                <a:gd name="connsiteY38" fmla="*/ 466888 h 533197"/>
                <a:gd name="connsiteX39" fmla="*/ 106987 w 578320"/>
                <a:gd name="connsiteY39" fmla="*/ 466888 h 533197"/>
                <a:gd name="connsiteX40" fmla="*/ 96842 w 578320"/>
                <a:gd name="connsiteY40" fmla="*/ 477939 h 533197"/>
                <a:gd name="connsiteX41" fmla="*/ 96842 w 578320"/>
                <a:gd name="connsiteY41" fmla="*/ 479781 h 533197"/>
                <a:gd name="connsiteX42" fmla="*/ 100531 w 578320"/>
                <a:gd name="connsiteY42" fmla="*/ 486228 h 533197"/>
                <a:gd name="connsiteX43" fmla="*/ 93152 w 578320"/>
                <a:gd name="connsiteY43" fmla="*/ 533197 h 533197"/>
                <a:gd name="connsiteX44" fmla="*/ 0 w 578320"/>
                <a:gd name="connsiteY44" fmla="*/ 518462 h 533197"/>
                <a:gd name="connsiteX45" fmla="*/ 48882 w 578320"/>
                <a:gd name="connsiteY45" fmla="*/ 475176 h 533197"/>
                <a:gd name="connsiteX46" fmla="*/ 79318 w 578320"/>
                <a:gd name="connsiteY46" fmla="*/ 440180 h 533197"/>
                <a:gd name="connsiteX47" fmla="*/ 65483 w 578320"/>
                <a:gd name="connsiteY47" fmla="*/ 411630 h 533197"/>
                <a:gd name="connsiteX48" fmla="*/ 49804 w 578320"/>
                <a:gd name="connsiteY48" fmla="*/ 391369 h 533197"/>
                <a:gd name="connsiteX49" fmla="*/ 54416 w 578320"/>
                <a:gd name="connsiteY49" fmla="*/ 376634 h 533197"/>
                <a:gd name="connsiteX50" fmla="*/ 54416 w 578320"/>
                <a:gd name="connsiteY50" fmla="*/ 363740 h 533197"/>
                <a:gd name="connsiteX51" fmla="*/ 107909 w 578320"/>
                <a:gd name="connsiteY51" fmla="*/ 312166 h 533197"/>
                <a:gd name="connsiteX52" fmla="*/ 288717 w 578320"/>
                <a:gd name="connsiteY52" fmla="*/ 237601 h 533197"/>
                <a:gd name="connsiteX53" fmla="*/ 303485 w 578320"/>
                <a:gd name="connsiteY53" fmla="*/ 252338 h 533197"/>
                <a:gd name="connsiteX54" fmla="*/ 303485 w 578320"/>
                <a:gd name="connsiteY54" fmla="*/ 331547 h 533197"/>
                <a:gd name="connsiteX55" fmla="*/ 384708 w 578320"/>
                <a:gd name="connsiteY55" fmla="*/ 398782 h 533197"/>
                <a:gd name="connsiteX56" fmla="*/ 386554 w 578320"/>
                <a:gd name="connsiteY56" fmla="*/ 419045 h 533197"/>
                <a:gd name="connsiteX57" fmla="*/ 375478 w 578320"/>
                <a:gd name="connsiteY57" fmla="*/ 423650 h 533197"/>
                <a:gd name="connsiteX58" fmla="*/ 366248 w 578320"/>
                <a:gd name="connsiteY58" fmla="*/ 420887 h 533197"/>
                <a:gd name="connsiteX59" fmla="*/ 288717 w 578320"/>
                <a:gd name="connsiteY59" fmla="*/ 356415 h 533197"/>
                <a:gd name="connsiteX60" fmla="*/ 212108 w 578320"/>
                <a:gd name="connsiteY60" fmla="*/ 420887 h 533197"/>
                <a:gd name="connsiteX61" fmla="*/ 191802 w 578320"/>
                <a:gd name="connsiteY61" fmla="*/ 419045 h 533197"/>
                <a:gd name="connsiteX62" fmla="*/ 193648 w 578320"/>
                <a:gd name="connsiteY62" fmla="*/ 398782 h 533197"/>
                <a:gd name="connsiteX63" fmla="*/ 274872 w 578320"/>
                <a:gd name="connsiteY63" fmla="*/ 331547 h 533197"/>
                <a:gd name="connsiteX64" fmla="*/ 274872 w 578320"/>
                <a:gd name="connsiteY64" fmla="*/ 252338 h 533197"/>
                <a:gd name="connsiteX65" fmla="*/ 288717 w 578320"/>
                <a:gd name="connsiteY65" fmla="*/ 237601 h 533197"/>
                <a:gd name="connsiteX66" fmla="*/ 288699 w 578320"/>
                <a:gd name="connsiteY66" fmla="*/ 0 h 533197"/>
                <a:gd name="connsiteX67" fmla="*/ 343115 w 578320"/>
                <a:gd name="connsiteY67" fmla="*/ 50653 h 533197"/>
                <a:gd name="connsiteX68" fmla="*/ 343115 w 578320"/>
                <a:gd name="connsiteY68" fmla="*/ 63546 h 533197"/>
                <a:gd name="connsiteX69" fmla="*/ 346805 w 578320"/>
                <a:gd name="connsiteY69" fmla="*/ 78282 h 533197"/>
                <a:gd name="connsiteX70" fmla="*/ 332048 w 578320"/>
                <a:gd name="connsiteY70" fmla="*/ 98543 h 533197"/>
                <a:gd name="connsiteX71" fmla="*/ 318213 w 578320"/>
                <a:gd name="connsiteY71" fmla="*/ 127093 h 533197"/>
                <a:gd name="connsiteX72" fmla="*/ 348649 w 578320"/>
                <a:gd name="connsiteY72" fmla="*/ 163010 h 533197"/>
                <a:gd name="connsiteX73" fmla="*/ 397531 w 578320"/>
                <a:gd name="connsiteY73" fmla="*/ 206295 h 533197"/>
                <a:gd name="connsiteX74" fmla="*/ 304379 w 578320"/>
                <a:gd name="connsiteY74" fmla="*/ 220110 h 533197"/>
                <a:gd name="connsiteX75" fmla="*/ 297000 w 578320"/>
                <a:gd name="connsiteY75" fmla="*/ 173141 h 533197"/>
                <a:gd name="connsiteX76" fmla="*/ 300689 w 578320"/>
                <a:gd name="connsiteY76" fmla="*/ 167615 h 533197"/>
                <a:gd name="connsiteX77" fmla="*/ 300689 w 578320"/>
                <a:gd name="connsiteY77" fmla="*/ 164852 h 533197"/>
                <a:gd name="connsiteX78" fmla="*/ 290544 w 578320"/>
                <a:gd name="connsiteY78" fmla="*/ 154722 h 533197"/>
                <a:gd name="connsiteX79" fmla="*/ 287777 w 578320"/>
                <a:gd name="connsiteY79" fmla="*/ 154722 h 533197"/>
                <a:gd name="connsiteX80" fmla="*/ 277632 w 578320"/>
                <a:gd name="connsiteY80" fmla="*/ 164852 h 533197"/>
                <a:gd name="connsiteX81" fmla="*/ 277632 w 578320"/>
                <a:gd name="connsiteY81" fmla="*/ 167615 h 533197"/>
                <a:gd name="connsiteX82" fmla="*/ 281321 w 578320"/>
                <a:gd name="connsiteY82" fmla="*/ 173141 h 533197"/>
                <a:gd name="connsiteX83" fmla="*/ 273943 w 578320"/>
                <a:gd name="connsiteY83" fmla="*/ 221031 h 533197"/>
                <a:gd name="connsiteX84" fmla="*/ 180790 w 578320"/>
                <a:gd name="connsiteY84" fmla="*/ 206295 h 533197"/>
                <a:gd name="connsiteX85" fmla="*/ 228750 w 578320"/>
                <a:gd name="connsiteY85" fmla="*/ 163010 h 533197"/>
                <a:gd name="connsiteX86" fmla="*/ 260108 w 578320"/>
                <a:gd name="connsiteY86" fmla="*/ 127093 h 533197"/>
                <a:gd name="connsiteX87" fmla="*/ 246274 w 578320"/>
                <a:gd name="connsiteY87" fmla="*/ 98543 h 533197"/>
                <a:gd name="connsiteX88" fmla="*/ 230594 w 578320"/>
                <a:gd name="connsiteY88" fmla="*/ 78282 h 533197"/>
                <a:gd name="connsiteX89" fmla="*/ 235206 w 578320"/>
                <a:gd name="connsiteY89" fmla="*/ 63546 h 533197"/>
                <a:gd name="connsiteX90" fmla="*/ 235206 w 578320"/>
                <a:gd name="connsiteY90" fmla="*/ 50653 h 533197"/>
                <a:gd name="connsiteX91" fmla="*/ 288699 w 578320"/>
                <a:gd name="connsiteY9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578320" h="533197">
                  <a:moveTo>
                    <a:pt x="469488" y="312166"/>
                  </a:moveTo>
                  <a:cubicBezTo>
                    <a:pt x="499002" y="312166"/>
                    <a:pt x="523904" y="335190"/>
                    <a:pt x="523904" y="363740"/>
                  </a:cubicBezTo>
                  <a:lnTo>
                    <a:pt x="523904" y="376634"/>
                  </a:lnTo>
                  <a:cubicBezTo>
                    <a:pt x="523904" y="376634"/>
                    <a:pt x="529438" y="381238"/>
                    <a:pt x="527594" y="391369"/>
                  </a:cubicBezTo>
                  <a:cubicBezTo>
                    <a:pt x="526671" y="404262"/>
                    <a:pt x="512837" y="411630"/>
                    <a:pt x="512837" y="411630"/>
                  </a:cubicBezTo>
                  <a:cubicBezTo>
                    <a:pt x="512837" y="411630"/>
                    <a:pt x="509147" y="430970"/>
                    <a:pt x="498080" y="440180"/>
                  </a:cubicBezTo>
                  <a:cubicBezTo>
                    <a:pt x="494391" y="467809"/>
                    <a:pt x="513759" y="470572"/>
                    <a:pt x="529438" y="475176"/>
                  </a:cubicBezTo>
                  <a:cubicBezTo>
                    <a:pt x="555263" y="483465"/>
                    <a:pt x="578320" y="485307"/>
                    <a:pt x="578320" y="518462"/>
                  </a:cubicBezTo>
                  <a:cubicBezTo>
                    <a:pt x="578320" y="525829"/>
                    <a:pt x="543273" y="532276"/>
                    <a:pt x="485168" y="533197"/>
                  </a:cubicBezTo>
                  <a:lnTo>
                    <a:pt x="477789" y="486228"/>
                  </a:lnTo>
                  <a:lnTo>
                    <a:pt x="481478" y="479781"/>
                  </a:lnTo>
                  <a:cubicBezTo>
                    <a:pt x="481478" y="478860"/>
                    <a:pt x="481478" y="477939"/>
                    <a:pt x="480556" y="477939"/>
                  </a:cubicBezTo>
                  <a:lnTo>
                    <a:pt x="471333" y="466888"/>
                  </a:lnTo>
                  <a:cubicBezTo>
                    <a:pt x="470411" y="465967"/>
                    <a:pt x="468566" y="465967"/>
                    <a:pt x="467644" y="466888"/>
                  </a:cubicBezTo>
                  <a:lnTo>
                    <a:pt x="458421" y="477939"/>
                  </a:lnTo>
                  <a:cubicBezTo>
                    <a:pt x="457499" y="477939"/>
                    <a:pt x="457499" y="478860"/>
                    <a:pt x="458421" y="479781"/>
                  </a:cubicBezTo>
                  <a:lnTo>
                    <a:pt x="462110" y="486228"/>
                  </a:lnTo>
                  <a:lnTo>
                    <a:pt x="454732" y="533197"/>
                  </a:lnTo>
                  <a:cubicBezTo>
                    <a:pt x="396627" y="532276"/>
                    <a:pt x="361579" y="525829"/>
                    <a:pt x="361579" y="518462"/>
                  </a:cubicBezTo>
                  <a:cubicBezTo>
                    <a:pt x="361579" y="485307"/>
                    <a:pt x="384637" y="483465"/>
                    <a:pt x="409539" y="475176"/>
                  </a:cubicBezTo>
                  <a:cubicBezTo>
                    <a:pt x="425218" y="470572"/>
                    <a:pt x="444586" y="466888"/>
                    <a:pt x="440897" y="440180"/>
                  </a:cubicBezTo>
                  <a:cubicBezTo>
                    <a:pt x="430752" y="430970"/>
                    <a:pt x="427063" y="411630"/>
                    <a:pt x="427063" y="411630"/>
                  </a:cubicBezTo>
                  <a:cubicBezTo>
                    <a:pt x="427063" y="411630"/>
                    <a:pt x="413228" y="404262"/>
                    <a:pt x="411383" y="391369"/>
                  </a:cubicBezTo>
                  <a:cubicBezTo>
                    <a:pt x="410461" y="381238"/>
                    <a:pt x="415995" y="376634"/>
                    <a:pt x="415995" y="376634"/>
                  </a:cubicBezTo>
                  <a:lnTo>
                    <a:pt x="415995" y="363740"/>
                  </a:lnTo>
                  <a:cubicBezTo>
                    <a:pt x="415995" y="335190"/>
                    <a:pt x="439975" y="312166"/>
                    <a:pt x="469488" y="312166"/>
                  </a:cubicBezTo>
                  <a:close/>
                  <a:moveTo>
                    <a:pt x="107909" y="312166"/>
                  </a:moveTo>
                  <a:cubicBezTo>
                    <a:pt x="138345" y="312166"/>
                    <a:pt x="162325" y="335190"/>
                    <a:pt x="162325" y="363740"/>
                  </a:cubicBezTo>
                  <a:lnTo>
                    <a:pt x="162325" y="376634"/>
                  </a:lnTo>
                  <a:cubicBezTo>
                    <a:pt x="162325" y="376634"/>
                    <a:pt x="167859" y="381238"/>
                    <a:pt x="166937" y="391369"/>
                  </a:cubicBezTo>
                  <a:cubicBezTo>
                    <a:pt x="165092" y="404262"/>
                    <a:pt x="151257" y="411630"/>
                    <a:pt x="151257" y="411630"/>
                  </a:cubicBezTo>
                  <a:cubicBezTo>
                    <a:pt x="151257" y="411630"/>
                    <a:pt x="147568" y="430970"/>
                    <a:pt x="137423" y="440180"/>
                  </a:cubicBezTo>
                  <a:cubicBezTo>
                    <a:pt x="132811" y="467809"/>
                    <a:pt x="152180" y="470572"/>
                    <a:pt x="167859" y="475176"/>
                  </a:cubicBezTo>
                  <a:cubicBezTo>
                    <a:pt x="193684" y="483465"/>
                    <a:pt x="216741" y="485307"/>
                    <a:pt x="216741" y="518462"/>
                  </a:cubicBezTo>
                  <a:cubicBezTo>
                    <a:pt x="216741" y="525829"/>
                    <a:pt x="181693" y="532276"/>
                    <a:pt x="123588" y="533197"/>
                  </a:cubicBezTo>
                  <a:lnTo>
                    <a:pt x="116210" y="486228"/>
                  </a:lnTo>
                  <a:lnTo>
                    <a:pt x="119899" y="479781"/>
                  </a:lnTo>
                  <a:cubicBezTo>
                    <a:pt x="120821" y="478860"/>
                    <a:pt x="119899" y="477939"/>
                    <a:pt x="119899" y="477939"/>
                  </a:cubicBezTo>
                  <a:lnTo>
                    <a:pt x="109754" y="466888"/>
                  </a:lnTo>
                  <a:cubicBezTo>
                    <a:pt x="108832" y="465967"/>
                    <a:pt x="107909" y="465967"/>
                    <a:pt x="106987" y="466888"/>
                  </a:cubicBezTo>
                  <a:lnTo>
                    <a:pt x="96842" y="477939"/>
                  </a:lnTo>
                  <a:cubicBezTo>
                    <a:pt x="96842" y="477939"/>
                    <a:pt x="95919" y="478860"/>
                    <a:pt x="96842" y="479781"/>
                  </a:cubicBezTo>
                  <a:lnTo>
                    <a:pt x="100531" y="486228"/>
                  </a:lnTo>
                  <a:lnTo>
                    <a:pt x="93152" y="533197"/>
                  </a:lnTo>
                  <a:cubicBezTo>
                    <a:pt x="35047" y="532276"/>
                    <a:pt x="0" y="525829"/>
                    <a:pt x="0" y="518462"/>
                  </a:cubicBezTo>
                  <a:cubicBezTo>
                    <a:pt x="0" y="485307"/>
                    <a:pt x="23057" y="483465"/>
                    <a:pt x="48882" y="475176"/>
                  </a:cubicBezTo>
                  <a:cubicBezTo>
                    <a:pt x="64561" y="470572"/>
                    <a:pt x="83929" y="466888"/>
                    <a:pt x="79318" y="440180"/>
                  </a:cubicBezTo>
                  <a:cubicBezTo>
                    <a:pt x="69173" y="430970"/>
                    <a:pt x="65483" y="411630"/>
                    <a:pt x="65483" y="411630"/>
                  </a:cubicBezTo>
                  <a:cubicBezTo>
                    <a:pt x="65483" y="411630"/>
                    <a:pt x="51649" y="404262"/>
                    <a:pt x="49804" y="391369"/>
                  </a:cubicBezTo>
                  <a:cubicBezTo>
                    <a:pt x="48882" y="381238"/>
                    <a:pt x="54416" y="376634"/>
                    <a:pt x="54416" y="376634"/>
                  </a:cubicBezTo>
                  <a:lnTo>
                    <a:pt x="54416" y="363740"/>
                  </a:lnTo>
                  <a:cubicBezTo>
                    <a:pt x="54416" y="335190"/>
                    <a:pt x="78396" y="312166"/>
                    <a:pt x="107909" y="312166"/>
                  </a:cubicBezTo>
                  <a:close/>
                  <a:moveTo>
                    <a:pt x="288717" y="237601"/>
                  </a:moveTo>
                  <a:cubicBezTo>
                    <a:pt x="297024" y="237601"/>
                    <a:pt x="303485" y="244048"/>
                    <a:pt x="303485" y="252338"/>
                  </a:cubicBezTo>
                  <a:lnTo>
                    <a:pt x="303485" y="331547"/>
                  </a:lnTo>
                  <a:lnTo>
                    <a:pt x="384708" y="398782"/>
                  </a:lnTo>
                  <a:cubicBezTo>
                    <a:pt x="390246" y="403387"/>
                    <a:pt x="391169" y="412598"/>
                    <a:pt x="386554" y="419045"/>
                  </a:cubicBezTo>
                  <a:cubicBezTo>
                    <a:pt x="383785" y="421808"/>
                    <a:pt x="379170" y="423650"/>
                    <a:pt x="375478" y="423650"/>
                  </a:cubicBezTo>
                  <a:cubicBezTo>
                    <a:pt x="371786" y="423650"/>
                    <a:pt x="369017" y="422729"/>
                    <a:pt x="366248" y="420887"/>
                  </a:cubicBezTo>
                  <a:lnTo>
                    <a:pt x="288717" y="356415"/>
                  </a:lnTo>
                  <a:lnTo>
                    <a:pt x="212108" y="420887"/>
                  </a:lnTo>
                  <a:cubicBezTo>
                    <a:pt x="205647" y="425492"/>
                    <a:pt x="196417" y="424571"/>
                    <a:pt x="191802" y="419045"/>
                  </a:cubicBezTo>
                  <a:cubicBezTo>
                    <a:pt x="186264" y="412598"/>
                    <a:pt x="187187" y="403387"/>
                    <a:pt x="193648" y="398782"/>
                  </a:cubicBezTo>
                  <a:lnTo>
                    <a:pt x="274872" y="331547"/>
                  </a:lnTo>
                  <a:lnTo>
                    <a:pt x="274872" y="252338"/>
                  </a:lnTo>
                  <a:cubicBezTo>
                    <a:pt x="274872" y="244048"/>
                    <a:pt x="281333" y="237601"/>
                    <a:pt x="288717" y="237601"/>
                  </a:cubicBezTo>
                  <a:close/>
                  <a:moveTo>
                    <a:pt x="288699" y="0"/>
                  </a:moveTo>
                  <a:cubicBezTo>
                    <a:pt x="318213" y="0"/>
                    <a:pt x="343115" y="22103"/>
                    <a:pt x="343115" y="50653"/>
                  </a:cubicBezTo>
                  <a:lnTo>
                    <a:pt x="343115" y="63546"/>
                  </a:lnTo>
                  <a:cubicBezTo>
                    <a:pt x="343115" y="63546"/>
                    <a:pt x="348649" y="68151"/>
                    <a:pt x="346805" y="78282"/>
                  </a:cubicBezTo>
                  <a:cubicBezTo>
                    <a:pt x="345882" y="92096"/>
                    <a:pt x="332048" y="98543"/>
                    <a:pt x="332048" y="98543"/>
                  </a:cubicBezTo>
                  <a:cubicBezTo>
                    <a:pt x="332048" y="98543"/>
                    <a:pt x="328358" y="117883"/>
                    <a:pt x="318213" y="127093"/>
                  </a:cubicBezTo>
                  <a:cubicBezTo>
                    <a:pt x="313602" y="154722"/>
                    <a:pt x="332970" y="157484"/>
                    <a:pt x="348649" y="163010"/>
                  </a:cubicBezTo>
                  <a:cubicBezTo>
                    <a:pt x="374474" y="171299"/>
                    <a:pt x="397531" y="172220"/>
                    <a:pt x="397531" y="206295"/>
                  </a:cubicBezTo>
                  <a:cubicBezTo>
                    <a:pt x="397531" y="212742"/>
                    <a:pt x="362484" y="219189"/>
                    <a:pt x="304379" y="220110"/>
                  </a:cubicBezTo>
                  <a:lnTo>
                    <a:pt x="297000" y="173141"/>
                  </a:lnTo>
                  <a:lnTo>
                    <a:pt x="300689" y="167615"/>
                  </a:lnTo>
                  <a:cubicBezTo>
                    <a:pt x="300689" y="166694"/>
                    <a:pt x="300689" y="165773"/>
                    <a:pt x="300689" y="164852"/>
                  </a:cubicBezTo>
                  <a:lnTo>
                    <a:pt x="290544" y="154722"/>
                  </a:lnTo>
                  <a:cubicBezTo>
                    <a:pt x="289622" y="153801"/>
                    <a:pt x="287777" y="153801"/>
                    <a:pt x="287777" y="154722"/>
                  </a:cubicBezTo>
                  <a:lnTo>
                    <a:pt x="277632" y="164852"/>
                  </a:lnTo>
                  <a:cubicBezTo>
                    <a:pt x="276710" y="165773"/>
                    <a:pt x="276710" y="166694"/>
                    <a:pt x="277632" y="167615"/>
                  </a:cubicBezTo>
                  <a:lnTo>
                    <a:pt x="281321" y="173141"/>
                  </a:lnTo>
                  <a:lnTo>
                    <a:pt x="273943" y="221031"/>
                  </a:lnTo>
                  <a:cubicBezTo>
                    <a:pt x="215838" y="219189"/>
                    <a:pt x="180790" y="212742"/>
                    <a:pt x="180790" y="206295"/>
                  </a:cubicBezTo>
                  <a:cubicBezTo>
                    <a:pt x="180790" y="172220"/>
                    <a:pt x="203848" y="171299"/>
                    <a:pt x="228750" y="163010"/>
                  </a:cubicBezTo>
                  <a:cubicBezTo>
                    <a:pt x="244429" y="157484"/>
                    <a:pt x="264720" y="154722"/>
                    <a:pt x="260108" y="127093"/>
                  </a:cubicBezTo>
                  <a:cubicBezTo>
                    <a:pt x="249963" y="117883"/>
                    <a:pt x="246274" y="98543"/>
                    <a:pt x="246274" y="98543"/>
                  </a:cubicBezTo>
                  <a:cubicBezTo>
                    <a:pt x="246274" y="98543"/>
                    <a:pt x="232439" y="92096"/>
                    <a:pt x="230594" y="78282"/>
                  </a:cubicBezTo>
                  <a:cubicBezTo>
                    <a:pt x="229672" y="68151"/>
                    <a:pt x="235206" y="63546"/>
                    <a:pt x="235206" y="63546"/>
                  </a:cubicBezTo>
                  <a:lnTo>
                    <a:pt x="235206" y="50653"/>
                  </a:lnTo>
                  <a:cubicBezTo>
                    <a:pt x="235206" y="22103"/>
                    <a:pt x="259186" y="0"/>
                    <a:pt x="28869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2" name="组合 41"/>
          <p:cNvGrpSpPr/>
          <p:nvPr/>
        </p:nvGrpSpPr>
        <p:grpSpPr>
          <a:xfrm>
            <a:off x="1122893" y="4334654"/>
            <a:ext cx="2003611" cy="2003611"/>
            <a:chOff x="1761565" y="4236542"/>
            <a:chExt cx="2003611" cy="2003611"/>
          </a:xfrm>
        </p:grpSpPr>
        <p:sp>
          <p:nvSpPr>
            <p:cNvPr id="33" name="矩形 32"/>
            <p:cNvSpPr/>
            <p:nvPr/>
          </p:nvSpPr>
          <p:spPr>
            <a:xfrm>
              <a:off x="1761565" y="4236542"/>
              <a:ext cx="2003611" cy="2003611"/>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1"/>
            <p:cNvSpPr txBox="1"/>
            <p:nvPr/>
          </p:nvSpPr>
          <p:spPr>
            <a:xfrm>
              <a:off x="1897431" y="5518638"/>
              <a:ext cx="1731878" cy="461665"/>
            </a:xfrm>
            <a:prstGeom prst="rect">
              <a:avLst/>
            </a:prstGeom>
            <a:noFill/>
          </p:spPr>
          <p:txBody>
            <a:bodyPr wrap="square" lIns="0" tIns="0" rIns="0" bIns="0" rtlCol="0">
              <a:spAutoFit/>
            </a:bodyPr>
            <a:lstStyle>
              <a:defPPr>
                <a:defRPr lang="zh-CN"/>
              </a:defPPr>
              <a:lvl1pPr algn="just">
                <a:lnSpc>
                  <a:spcPts val="1800"/>
                </a:lnSpc>
                <a:defRPr sz="1000">
                  <a:solidFill>
                    <a:schemeClr val="tx1">
                      <a:lumMod val="65000"/>
                      <a:lumOff val="35000"/>
                    </a:schemeClr>
                  </a:solidFill>
                  <a:latin typeface="微软雅黑" pitchFamily="34" charset="-122"/>
                  <a:ea typeface="微软雅黑" pitchFamily="34" charset="-122"/>
                </a:defRPr>
              </a:lvl1pPr>
            </a:lstStyle>
            <a:p>
              <a:pPr algn="ctr">
                <a:spcAft>
                  <a:spcPts val="1000"/>
                </a:spcAft>
              </a:pPr>
              <a:r>
                <a:rPr lang="zh-CN" altLang="en-US" dirty="0">
                  <a:solidFill>
                    <a:schemeClr val="bg1"/>
                  </a:solidFill>
                  <a:latin typeface="+mn-lt"/>
                  <a:ea typeface="+mn-ea"/>
                  <a:cs typeface="+mn-ea"/>
                  <a:sym typeface="+mn-lt"/>
                </a:rPr>
                <a:t>您的内容打在这里或者通过复制您的文本后在此框中</a:t>
              </a:r>
            </a:p>
          </p:txBody>
        </p:sp>
        <p:sp>
          <p:nvSpPr>
            <p:cNvPr id="35" name="文本框 34"/>
            <p:cNvSpPr txBox="1"/>
            <p:nvPr/>
          </p:nvSpPr>
          <p:spPr>
            <a:xfrm>
              <a:off x="2301705" y="5228018"/>
              <a:ext cx="923330" cy="276999"/>
            </a:xfrm>
            <a:prstGeom prst="rect">
              <a:avLst/>
            </a:prstGeom>
            <a:noFill/>
          </p:spPr>
          <p:txBody>
            <a:bodyPr wrap="none" lIns="0" tIns="0" rIns="0" bIns="0" rtlCol="0">
              <a:spAutoFit/>
            </a:bodyPr>
            <a:lstStyle/>
            <a:p>
              <a:pPr algn="ctr"/>
              <a:r>
                <a:rPr lang="zh-CN" altLang="en-US" b="1" dirty="0">
                  <a:solidFill>
                    <a:schemeClr val="bg1"/>
                  </a:solidFill>
                  <a:cs typeface="+mn-ea"/>
                  <a:sym typeface="+mn-lt"/>
                </a:rPr>
                <a:t>服务体系</a:t>
              </a:r>
            </a:p>
          </p:txBody>
        </p:sp>
        <p:sp>
          <p:nvSpPr>
            <p:cNvPr id="25" name="圆角矩形 11"/>
            <p:cNvSpPr/>
            <p:nvPr/>
          </p:nvSpPr>
          <p:spPr>
            <a:xfrm>
              <a:off x="2583692" y="4587938"/>
              <a:ext cx="413078" cy="412502"/>
            </a:xfrm>
            <a:custGeom>
              <a:avLst/>
              <a:gdLst>
                <a:gd name="connsiteX0" fmla="*/ 145802 w 608415"/>
                <a:gd name="connsiteY0" fmla="*/ 316204 h 607568"/>
                <a:gd name="connsiteX1" fmla="*/ 335878 w 608415"/>
                <a:gd name="connsiteY1" fmla="*/ 316204 h 607568"/>
                <a:gd name="connsiteX2" fmla="*/ 355085 w 608415"/>
                <a:gd name="connsiteY2" fmla="*/ 335363 h 607568"/>
                <a:gd name="connsiteX3" fmla="*/ 335878 w 608415"/>
                <a:gd name="connsiteY3" fmla="*/ 354521 h 607568"/>
                <a:gd name="connsiteX4" fmla="*/ 145802 w 608415"/>
                <a:gd name="connsiteY4" fmla="*/ 354521 h 607568"/>
                <a:gd name="connsiteX5" fmla="*/ 126594 w 608415"/>
                <a:gd name="connsiteY5" fmla="*/ 335363 h 607568"/>
                <a:gd name="connsiteX6" fmla="*/ 145802 w 608415"/>
                <a:gd name="connsiteY6" fmla="*/ 316204 h 607568"/>
                <a:gd name="connsiteX7" fmla="*/ 145799 w 608415"/>
                <a:gd name="connsiteY7" fmla="*/ 252977 h 607568"/>
                <a:gd name="connsiteX8" fmla="*/ 430791 w 608415"/>
                <a:gd name="connsiteY8" fmla="*/ 252977 h 607568"/>
                <a:gd name="connsiteX9" fmla="*/ 449995 w 608415"/>
                <a:gd name="connsiteY9" fmla="*/ 272171 h 607568"/>
                <a:gd name="connsiteX10" fmla="*/ 430791 w 608415"/>
                <a:gd name="connsiteY10" fmla="*/ 291365 h 607568"/>
                <a:gd name="connsiteX11" fmla="*/ 145799 w 608415"/>
                <a:gd name="connsiteY11" fmla="*/ 291365 h 607568"/>
                <a:gd name="connsiteX12" fmla="*/ 126594 w 608415"/>
                <a:gd name="connsiteY12" fmla="*/ 272171 h 607568"/>
                <a:gd name="connsiteX13" fmla="*/ 145799 w 608415"/>
                <a:gd name="connsiteY13" fmla="*/ 252977 h 607568"/>
                <a:gd name="connsiteX14" fmla="*/ 145805 w 608415"/>
                <a:gd name="connsiteY14" fmla="*/ 189750 h 607568"/>
                <a:gd name="connsiteX15" fmla="*/ 209279 w 608415"/>
                <a:gd name="connsiteY15" fmla="*/ 189750 h 607568"/>
                <a:gd name="connsiteX16" fmla="*/ 228490 w 608415"/>
                <a:gd name="connsiteY16" fmla="*/ 208944 h 607568"/>
                <a:gd name="connsiteX17" fmla="*/ 209279 w 608415"/>
                <a:gd name="connsiteY17" fmla="*/ 228138 h 607568"/>
                <a:gd name="connsiteX18" fmla="*/ 145805 w 608415"/>
                <a:gd name="connsiteY18" fmla="*/ 228138 h 607568"/>
                <a:gd name="connsiteX19" fmla="*/ 126594 w 608415"/>
                <a:gd name="connsiteY19" fmla="*/ 208944 h 607568"/>
                <a:gd name="connsiteX20" fmla="*/ 145805 w 608415"/>
                <a:gd name="connsiteY20" fmla="*/ 189750 h 607568"/>
                <a:gd name="connsiteX21" fmla="*/ 70060 w 608415"/>
                <a:gd name="connsiteY21" fmla="*/ 133174 h 607568"/>
                <a:gd name="connsiteX22" fmla="*/ 70060 w 608415"/>
                <a:gd name="connsiteY22" fmla="*/ 442788 h 607568"/>
                <a:gd name="connsiteX23" fmla="*/ 538355 w 608415"/>
                <a:gd name="connsiteY23" fmla="*/ 442788 h 607568"/>
                <a:gd name="connsiteX24" fmla="*/ 538355 w 608415"/>
                <a:gd name="connsiteY24" fmla="*/ 133174 h 607568"/>
                <a:gd name="connsiteX25" fmla="*/ 38410 w 608415"/>
                <a:gd name="connsiteY25" fmla="*/ 69962 h 607568"/>
                <a:gd name="connsiteX26" fmla="*/ 38410 w 608415"/>
                <a:gd name="connsiteY26" fmla="*/ 94817 h 607568"/>
                <a:gd name="connsiteX27" fmla="*/ 570005 w 608415"/>
                <a:gd name="connsiteY27" fmla="*/ 94817 h 607568"/>
                <a:gd name="connsiteX28" fmla="*/ 570005 w 608415"/>
                <a:gd name="connsiteY28" fmla="*/ 69962 h 607568"/>
                <a:gd name="connsiteX29" fmla="*/ 304208 w 608415"/>
                <a:gd name="connsiteY29" fmla="*/ 0 h 607568"/>
                <a:gd name="connsiteX30" fmla="*/ 323413 w 608415"/>
                <a:gd name="connsiteY30" fmla="*/ 19178 h 607568"/>
                <a:gd name="connsiteX31" fmla="*/ 323413 w 608415"/>
                <a:gd name="connsiteY31" fmla="*/ 31606 h 607568"/>
                <a:gd name="connsiteX32" fmla="*/ 589210 w 608415"/>
                <a:gd name="connsiteY32" fmla="*/ 31606 h 607568"/>
                <a:gd name="connsiteX33" fmla="*/ 608415 w 608415"/>
                <a:gd name="connsiteY33" fmla="*/ 50784 h 607568"/>
                <a:gd name="connsiteX34" fmla="*/ 608415 w 608415"/>
                <a:gd name="connsiteY34" fmla="*/ 113995 h 607568"/>
                <a:gd name="connsiteX35" fmla="*/ 589210 w 608415"/>
                <a:gd name="connsiteY35" fmla="*/ 133174 h 607568"/>
                <a:gd name="connsiteX36" fmla="*/ 576765 w 608415"/>
                <a:gd name="connsiteY36" fmla="*/ 133174 h 607568"/>
                <a:gd name="connsiteX37" fmla="*/ 576765 w 608415"/>
                <a:gd name="connsiteY37" fmla="*/ 461967 h 607568"/>
                <a:gd name="connsiteX38" fmla="*/ 557560 w 608415"/>
                <a:gd name="connsiteY38" fmla="*/ 481145 h 607568"/>
                <a:gd name="connsiteX39" fmla="*/ 342618 w 608415"/>
                <a:gd name="connsiteY39" fmla="*/ 481145 h 607568"/>
                <a:gd name="connsiteX40" fmla="*/ 414521 w 608415"/>
                <a:gd name="connsiteY40" fmla="*/ 576883 h 607568"/>
                <a:gd name="connsiteX41" fmla="*/ 410680 w 608415"/>
                <a:gd name="connsiteY41" fmla="*/ 603733 h 607568"/>
                <a:gd name="connsiteX42" fmla="*/ 399157 w 608415"/>
                <a:gd name="connsiteY42" fmla="*/ 607568 h 607568"/>
                <a:gd name="connsiteX43" fmla="*/ 383793 w 608415"/>
                <a:gd name="connsiteY43" fmla="*/ 599897 h 607568"/>
                <a:gd name="connsiteX44" fmla="*/ 323413 w 608415"/>
                <a:gd name="connsiteY44" fmla="*/ 519348 h 607568"/>
                <a:gd name="connsiteX45" fmla="*/ 323413 w 608415"/>
                <a:gd name="connsiteY45" fmla="*/ 588390 h 607568"/>
                <a:gd name="connsiteX46" fmla="*/ 304208 w 608415"/>
                <a:gd name="connsiteY46" fmla="*/ 607568 h 607568"/>
                <a:gd name="connsiteX47" fmla="*/ 285003 w 608415"/>
                <a:gd name="connsiteY47" fmla="*/ 588390 h 607568"/>
                <a:gd name="connsiteX48" fmla="*/ 285003 w 608415"/>
                <a:gd name="connsiteY48" fmla="*/ 519348 h 607568"/>
                <a:gd name="connsiteX49" fmla="*/ 224622 w 608415"/>
                <a:gd name="connsiteY49" fmla="*/ 599897 h 607568"/>
                <a:gd name="connsiteX50" fmla="*/ 209258 w 608415"/>
                <a:gd name="connsiteY50" fmla="*/ 607568 h 607568"/>
                <a:gd name="connsiteX51" fmla="*/ 197735 w 608415"/>
                <a:gd name="connsiteY51" fmla="*/ 603733 h 607568"/>
                <a:gd name="connsiteX52" fmla="*/ 193894 w 608415"/>
                <a:gd name="connsiteY52" fmla="*/ 576883 h 607568"/>
                <a:gd name="connsiteX53" fmla="*/ 265798 w 608415"/>
                <a:gd name="connsiteY53" fmla="*/ 481145 h 607568"/>
                <a:gd name="connsiteX54" fmla="*/ 50855 w 608415"/>
                <a:gd name="connsiteY54" fmla="*/ 481145 h 607568"/>
                <a:gd name="connsiteX55" fmla="*/ 31650 w 608415"/>
                <a:gd name="connsiteY55" fmla="*/ 461967 h 607568"/>
                <a:gd name="connsiteX56" fmla="*/ 31650 w 608415"/>
                <a:gd name="connsiteY56" fmla="*/ 133174 h 607568"/>
                <a:gd name="connsiteX57" fmla="*/ 19205 w 608415"/>
                <a:gd name="connsiteY57" fmla="*/ 133174 h 607568"/>
                <a:gd name="connsiteX58" fmla="*/ 0 w 608415"/>
                <a:gd name="connsiteY58" fmla="*/ 113995 h 607568"/>
                <a:gd name="connsiteX59" fmla="*/ 0 w 608415"/>
                <a:gd name="connsiteY59" fmla="*/ 50784 h 607568"/>
                <a:gd name="connsiteX60" fmla="*/ 19205 w 608415"/>
                <a:gd name="connsiteY60" fmla="*/ 31606 h 607568"/>
                <a:gd name="connsiteX61" fmla="*/ 285003 w 608415"/>
                <a:gd name="connsiteY61" fmla="*/ 31606 h 607568"/>
                <a:gd name="connsiteX62" fmla="*/ 285003 w 608415"/>
                <a:gd name="connsiteY62" fmla="*/ 19178 h 607568"/>
                <a:gd name="connsiteX63" fmla="*/ 304208 w 608415"/>
                <a:gd name="connsiteY63"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8415" h="607568">
                  <a:moveTo>
                    <a:pt x="145802" y="316204"/>
                  </a:moveTo>
                  <a:lnTo>
                    <a:pt x="335878" y="316204"/>
                  </a:lnTo>
                  <a:cubicBezTo>
                    <a:pt x="346480" y="316204"/>
                    <a:pt x="355085" y="324787"/>
                    <a:pt x="355085" y="335363"/>
                  </a:cubicBezTo>
                  <a:cubicBezTo>
                    <a:pt x="355085" y="345938"/>
                    <a:pt x="346480" y="354521"/>
                    <a:pt x="335878" y="354521"/>
                  </a:cubicBezTo>
                  <a:lnTo>
                    <a:pt x="145802" y="354521"/>
                  </a:lnTo>
                  <a:cubicBezTo>
                    <a:pt x="135199" y="354521"/>
                    <a:pt x="126594" y="345938"/>
                    <a:pt x="126594" y="335363"/>
                  </a:cubicBezTo>
                  <a:cubicBezTo>
                    <a:pt x="126594" y="324787"/>
                    <a:pt x="135199" y="316204"/>
                    <a:pt x="145802" y="316204"/>
                  </a:cubicBezTo>
                  <a:close/>
                  <a:moveTo>
                    <a:pt x="145799" y="252977"/>
                  </a:moveTo>
                  <a:lnTo>
                    <a:pt x="430791" y="252977"/>
                  </a:lnTo>
                  <a:cubicBezTo>
                    <a:pt x="441392" y="252977"/>
                    <a:pt x="449995" y="261576"/>
                    <a:pt x="449995" y="272171"/>
                  </a:cubicBezTo>
                  <a:cubicBezTo>
                    <a:pt x="449995" y="282766"/>
                    <a:pt x="441392" y="291365"/>
                    <a:pt x="430791" y="291365"/>
                  </a:cubicBezTo>
                  <a:lnTo>
                    <a:pt x="145799" y="291365"/>
                  </a:lnTo>
                  <a:cubicBezTo>
                    <a:pt x="135198" y="291365"/>
                    <a:pt x="126594" y="282766"/>
                    <a:pt x="126594" y="272171"/>
                  </a:cubicBezTo>
                  <a:cubicBezTo>
                    <a:pt x="126594" y="261576"/>
                    <a:pt x="135198" y="252977"/>
                    <a:pt x="145799" y="252977"/>
                  </a:cubicBezTo>
                  <a:close/>
                  <a:moveTo>
                    <a:pt x="145805" y="189750"/>
                  </a:moveTo>
                  <a:lnTo>
                    <a:pt x="209279" y="189750"/>
                  </a:lnTo>
                  <a:cubicBezTo>
                    <a:pt x="219884" y="189750"/>
                    <a:pt x="228490" y="198349"/>
                    <a:pt x="228490" y="208944"/>
                  </a:cubicBezTo>
                  <a:cubicBezTo>
                    <a:pt x="228490" y="219539"/>
                    <a:pt x="219884" y="228138"/>
                    <a:pt x="209279" y="228138"/>
                  </a:cubicBezTo>
                  <a:lnTo>
                    <a:pt x="145805" y="228138"/>
                  </a:lnTo>
                  <a:cubicBezTo>
                    <a:pt x="135201" y="228138"/>
                    <a:pt x="126594" y="219539"/>
                    <a:pt x="126594" y="208944"/>
                  </a:cubicBezTo>
                  <a:cubicBezTo>
                    <a:pt x="126594" y="198349"/>
                    <a:pt x="135201" y="189750"/>
                    <a:pt x="145805" y="189750"/>
                  </a:cubicBezTo>
                  <a:close/>
                  <a:moveTo>
                    <a:pt x="70060" y="133174"/>
                  </a:moveTo>
                  <a:lnTo>
                    <a:pt x="70060" y="442788"/>
                  </a:lnTo>
                  <a:lnTo>
                    <a:pt x="538355" y="442788"/>
                  </a:lnTo>
                  <a:lnTo>
                    <a:pt x="538355" y="133174"/>
                  </a:lnTo>
                  <a:close/>
                  <a:moveTo>
                    <a:pt x="38410" y="69962"/>
                  </a:moveTo>
                  <a:lnTo>
                    <a:pt x="38410" y="94817"/>
                  </a:lnTo>
                  <a:lnTo>
                    <a:pt x="570005" y="94817"/>
                  </a:lnTo>
                  <a:lnTo>
                    <a:pt x="570005" y="69962"/>
                  </a:lnTo>
                  <a:close/>
                  <a:moveTo>
                    <a:pt x="304208" y="0"/>
                  </a:moveTo>
                  <a:cubicBezTo>
                    <a:pt x="314809" y="0"/>
                    <a:pt x="323413" y="8592"/>
                    <a:pt x="323413" y="19178"/>
                  </a:cubicBezTo>
                  <a:lnTo>
                    <a:pt x="323413" y="31606"/>
                  </a:lnTo>
                  <a:lnTo>
                    <a:pt x="589210" y="31606"/>
                  </a:lnTo>
                  <a:cubicBezTo>
                    <a:pt x="599811" y="31606"/>
                    <a:pt x="608415" y="40197"/>
                    <a:pt x="608415" y="50784"/>
                  </a:cubicBezTo>
                  <a:lnTo>
                    <a:pt x="608415" y="113995"/>
                  </a:lnTo>
                  <a:cubicBezTo>
                    <a:pt x="608415" y="124582"/>
                    <a:pt x="599811" y="133174"/>
                    <a:pt x="589210" y="133174"/>
                  </a:cubicBezTo>
                  <a:lnTo>
                    <a:pt x="576765" y="133174"/>
                  </a:lnTo>
                  <a:lnTo>
                    <a:pt x="576765" y="461967"/>
                  </a:lnTo>
                  <a:cubicBezTo>
                    <a:pt x="576765" y="472553"/>
                    <a:pt x="568161" y="481145"/>
                    <a:pt x="557560" y="481145"/>
                  </a:cubicBezTo>
                  <a:lnTo>
                    <a:pt x="342618" y="481145"/>
                  </a:lnTo>
                  <a:lnTo>
                    <a:pt x="414521" y="576883"/>
                  </a:lnTo>
                  <a:cubicBezTo>
                    <a:pt x="420974" y="585321"/>
                    <a:pt x="419284" y="597442"/>
                    <a:pt x="410680" y="603733"/>
                  </a:cubicBezTo>
                  <a:cubicBezTo>
                    <a:pt x="407300" y="606341"/>
                    <a:pt x="403306" y="607568"/>
                    <a:pt x="399157" y="607568"/>
                  </a:cubicBezTo>
                  <a:cubicBezTo>
                    <a:pt x="393319" y="607568"/>
                    <a:pt x="387634" y="604960"/>
                    <a:pt x="383793" y="599897"/>
                  </a:cubicBezTo>
                  <a:lnTo>
                    <a:pt x="323413" y="519348"/>
                  </a:lnTo>
                  <a:lnTo>
                    <a:pt x="323413" y="588390"/>
                  </a:lnTo>
                  <a:cubicBezTo>
                    <a:pt x="323413" y="598976"/>
                    <a:pt x="314809" y="607568"/>
                    <a:pt x="304208" y="607568"/>
                  </a:cubicBezTo>
                  <a:cubicBezTo>
                    <a:pt x="293607" y="607568"/>
                    <a:pt x="285003" y="598976"/>
                    <a:pt x="285003" y="588390"/>
                  </a:cubicBezTo>
                  <a:lnTo>
                    <a:pt x="285003" y="519348"/>
                  </a:lnTo>
                  <a:lnTo>
                    <a:pt x="224622" y="599897"/>
                  </a:lnTo>
                  <a:cubicBezTo>
                    <a:pt x="220781" y="604960"/>
                    <a:pt x="215096" y="607568"/>
                    <a:pt x="209258" y="607568"/>
                  </a:cubicBezTo>
                  <a:cubicBezTo>
                    <a:pt x="205110" y="607568"/>
                    <a:pt x="201115" y="606341"/>
                    <a:pt x="197735" y="603733"/>
                  </a:cubicBezTo>
                  <a:cubicBezTo>
                    <a:pt x="189131" y="597442"/>
                    <a:pt x="187441" y="585321"/>
                    <a:pt x="193894" y="576883"/>
                  </a:cubicBezTo>
                  <a:lnTo>
                    <a:pt x="265798" y="481145"/>
                  </a:lnTo>
                  <a:lnTo>
                    <a:pt x="50855" y="481145"/>
                  </a:lnTo>
                  <a:cubicBezTo>
                    <a:pt x="40253" y="481145"/>
                    <a:pt x="31650" y="472553"/>
                    <a:pt x="31650" y="461967"/>
                  </a:cubicBezTo>
                  <a:lnTo>
                    <a:pt x="31650" y="133174"/>
                  </a:lnTo>
                  <a:lnTo>
                    <a:pt x="19205" y="133174"/>
                  </a:lnTo>
                  <a:cubicBezTo>
                    <a:pt x="8604" y="133174"/>
                    <a:pt x="0" y="124582"/>
                    <a:pt x="0" y="113995"/>
                  </a:cubicBezTo>
                  <a:lnTo>
                    <a:pt x="0" y="50784"/>
                  </a:lnTo>
                  <a:cubicBezTo>
                    <a:pt x="0" y="40197"/>
                    <a:pt x="8604" y="31606"/>
                    <a:pt x="19205" y="31606"/>
                  </a:cubicBezTo>
                  <a:lnTo>
                    <a:pt x="285003" y="31606"/>
                  </a:lnTo>
                  <a:lnTo>
                    <a:pt x="285003" y="19178"/>
                  </a:lnTo>
                  <a:cubicBezTo>
                    <a:pt x="285003" y="8592"/>
                    <a:pt x="293607" y="0"/>
                    <a:pt x="30420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0" name="组合 9"/>
          <p:cNvGrpSpPr/>
          <p:nvPr/>
        </p:nvGrpSpPr>
        <p:grpSpPr>
          <a:xfrm>
            <a:off x="3274423" y="4334654"/>
            <a:ext cx="2003611" cy="2003611"/>
            <a:chOff x="3913095" y="4236542"/>
            <a:chExt cx="2003611" cy="2003611"/>
          </a:xfrm>
        </p:grpSpPr>
        <p:sp>
          <p:nvSpPr>
            <p:cNvPr id="38" name="矩形 37"/>
            <p:cNvSpPr/>
            <p:nvPr/>
          </p:nvSpPr>
          <p:spPr>
            <a:xfrm>
              <a:off x="3913095" y="4236542"/>
              <a:ext cx="2003611" cy="2003611"/>
            </a:xfrm>
            <a:prstGeom prst="rect">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11"/>
            <p:cNvSpPr txBox="1"/>
            <p:nvPr/>
          </p:nvSpPr>
          <p:spPr>
            <a:xfrm>
              <a:off x="4048961" y="5518638"/>
              <a:ext cx="1731878" cy="461665"/>
            </a:xfrm>
            <a:prstGeom prst="rect">
              <a:avLst/>
            </a:prstGeom>
            <a:noFill/>
          </p:spPr>
          <p:txBody>
            <a:bodyPr wrap="square" lIns="0" tIns="0" rIns="0" bIns="0" rtlCol="0">
              <a:spAutoFit/>
            </a:bodyPr>
            <a:lstStyle>
              <a:defPPr>
                <a:defRPr lang="zh-CN"/>
              </a:defPPr>
              <a:lvl1pPr algn="just">
                <a:lnSpc>
                  <a:spcPts val="1800"/>
                </a:lnSpc>
                <a:defRPr sz="1000">
                  <a:solidFill>
                    <a:schemeClr val="tx1">
                      <a:lumMod val="65000"/>
                      <a:lumOff val="35000"/>
                    </a:schemeClr>
                  </a:solidFill>
                  <a:latin typeface="微软雅黑" pitchFamily="34" charset="-122"/>
                  <a:ea typeface="微软雅黑" pitchFamily="34" charset="-122"/>
                </a:defRPr>
              </a:lvl1pPr>
            </a:lstStyle>
            <a:p>
              <a:pPr algn="ctr">
                <a:spcAft>
                  <a:spcPts val="1000"/>
                </a:spcAft>
              </a:pPr>
              <a:r>
                <a:rPr lang="zh-CN" altLang="en-US" dirty="0">
                  <a:solidFill>
                    <a:schemeClr val="bg1"/>
                  </a:solidFill>
                  <a:latin typeface="+mn-lt"/>
                  <a:ea typeface="+mn-ea"/>
                  <a:cs typeface="+mn-ea"/>
                  <a:sym typeface="+mn-lt"/>
                </a:rPr>
                <a:t>您的内容打在这里或者通过复制您的文本后在此框中</a:t>
              </a:r>
            </a:p>
          </p:txBody>
        </p:sp>
        <p:sp>
          <p:nvSpPr>
            <p:cNvPr id="40" name="文本框 39"/>
            <p:cNvSpPr txBox="1"/>
            <p:nvPr/>
          </p:nvSpPr>
          <p:spPr>
            <a:xfrm>
              <a:off x="4453235" y="5228018"/>
              <a:ext cx="923330" cy="276999"/>
            </a:xfrm>
            <a:prstGeom prst="rect">
              <a:avLst/>
            </a:prstGeom>
            <a:noFill/>
          </p:spPr>
          <p:txBody>
            <a:bodyPr wrap="none" lIns="0" tIns="0" rIns="0" bIns="0" rtlCol="0">
              <a:spAutoFit/>
            </a:bodyPr>
            <a:lstStyle/>
            <a:p>
              <a:pPr algn="ctr"/>
              <a:r>
                <a:rPr lang="zh-CN" altLang="en-US" b="1" dirty="0">
                  <a:solidFill>
                    <a:schemeClr val="bg1"/>
                  </a:solidFill>
                  <a:cs typeface="+mn-ea"/>
                  <a:sym typeface="+mn-lt"/>
                </a:rPr>
                <a:t>服务体系</a:t>
              </a:r>
            </a:p>
          </p:txBody>
        </p:sp>
        <p:sp>
          <p:nvSpPr>
            <p:cNvPr id="26" name="圆角矩形 14"/>
            <p:cNvSpPr/>
            <p:nvPr/>
          </p:nvSpPr>
          <p:spPr>
            <a:xfrm>
              <a:off x="4708361" y="4595642"/>
              <a:ext cx="413078" cy="397094"/>
            </a:xfrm>
            <a:custGeom>
              <a:avLst/>
              <a:gdLst>
                <a:gd name="connsiteX0" fmla="*/ 241391 w 516922"/>
                <a:gd name="connsiteY0" fmla="*/ 466920 h 496921"/>
                <a:gd name="connsiteX1" fmla="*/ 374792 w 516922"/>
                <a:gd name="connsiteY1" fmla="*/ 466920 h 496921"/>
                <a:gd name="connsiteX2" fmla="*/ 394157 w 516922"/>
                <a:gd name="connsiteY2" fmla="*/ 492438 h 496921"/>
                <a:gd name="connsiteX3" fmla="*/ 241391 w 516922"/>
                <a:gd name="connsiteY3" fmla="*/ 492438 h 496921"/>
                <a:gd name="connsiteX4" fmla="*/ 45175 w 516922"/>
                <a:gd name="connsiteY4" fmla="*/ 266910 h 496921"/>
                <a:gd name="connsiteX5" fmla="*/ 178975 w 516922"/>
                <a:gd name="connsiteY5" fmla="*/ 266910 h 496921"/>
                <a:gd name="connsiteX6" fmla="*/ 178975 w 516922"/>
                <a:gd name="connsiteY6" fmla="*/ 312085 h 496921"/>
                <a:gd name="connsiteX7" fmla="*/ 45175 w 516922"/>
                <a:gd name="connsiteY7" fmla="*/ 312085 h 496921"/>
                <a:gd name="connsiteX8" fmla="*/ 45175 w 516922"/>
                <a:gd name="connsiteY8" fmla="*/ 167939 h 496921"/>
                <a:gd name="connsiteX9" fmla="*/ 178975 w 516922"/>
                <a:gd name="connsiteY9" fmla="*/ 167939 h 496921"/>
                <a:gd name="connsiteX10" fmla="*/ 178975 w 516922"/>
                <a:gd name="connsiteY10" fmla="*/ 213114 h 496921"/>
                <a:gd name="connsiteX11" fmla="*/ 45175 w 516922"/>
                <a:gd name="connsiteY11" fmla="*/ 213114 h 496921"/>
                <a:gd name="connsiteX12" fmla="*/ 254150 w 516922"/>
                <a:gd name="connsiteY12" fmla="*/ 92418 h 496921"/>
                <a:gd name="connsiteX13" fmla="*/ 497537 w 516922"/>
                <a:gd name="connsiteY13" fmla="*/ 92418 h 496921"/>
                <a:gd name="connsiteX14" fmla="*/ 516922 w 516922"/>
                <a:gd name="connsiteY14" fmla="*/ 111788 h 496921"/>
                <a:gd name="connsiteX15" fmla="*/ 516922 w 516922"/>
                <a:gd name="connsiteY15" fmla="*/ 402340 h 496921"/>
                <a:gd name="connsiteX16" fmla="*/ 497537 w 516922"/>
                <a:gd name="connsiteY16" fmla="*/ 421710 h 496921"/>
                <a:gd name="connsiteX17" fmla="*/ 359690 w 516922"/>
                <a:gd name="connsiteY17" fmla="*/ 421710 h 496921"/>
                <a:gd name="connsiteX18" fmla="*/ 359690 w 516922"/>
                <a:gd name="connsiteY18" fmla="*/ 458298 h 496921"/>
                <a:gd name="connsiteX19" fmla="*/ 254150 w 516922"/>
                <a:gd name="connsiteY19" fmla="*/ 458298 h 496921"/>
                <a:gd name="connsiteX20" fmla="*/ 254150 w 516922"/>
                <a:gd name="connsiteY20" fmla="*/ 382970 h 496921"/>
                <a:gd name="connsiteX21" fmla="*/ 478152 w 516922"/>
                <a:gd name="connsiteY21" fmla="*/ 382970 h 496921"/>
                <a:gd name="connsiteX22" fmla="*/ 478152 w 516922"/>
                <a:gd name="connsiteY22" fmla="*/ 131158 h 496921"/>
                <a:gd name="connsiteX23" fmla="*/ 254150 w 516922"/>
                <a:gd name="connsiteY23" fmla="*/ 131158 h 496921"/>
                <a:gd name="connsiteX24" fmla="*/ 45175 w 516922"/>
                <a:gd name="connsiteY24" fmla="*/ 75176 h 496921"/>
                <a:gd name="connsiteX25" fmla="*/ 178975 w 516922"/>
                <a:gd name="connsiteY25" fmla="*/ 75176 h 496921"/>
                <a:gd name="connsiteX26" fmla="*/ 178975 w 516922"/>
                <a:gd name="connsiteY26" fmla="*/ 120351 h 496921"/>
                <a:gd name="connsiteX27" fmla="*/ 45175 w 516922"/>
                <a:gd name="connsiteY27" fmla="*/ 120351 h 496921"/>
                <a:gd name="connsiteX28" fmla="*/ 28019 w 516922"/>
                <a:gd name="connsiteY28" fmla="*/ 27965 h 496921"/>
                <a:gd name="connsiteX29" fmla="*/ 28019 w 516922"/>
                <a:gd name="connsiteY29" fmla="*/ 466805 h 496921"/>
                <a:gd name="connsiteX30" fmla="*/ 196130 w 516922"/>
                <a:gd name="connsiteY30" fmla="*/ 466805 h 496921"/>
                <a:gd name="connsiteX31" fmla="*/ 196130 w 516922"/>
                <a:gd name="connsiteY31" fmla="*/ 27965 h 496921"/>
                <a:gd name="connsiteX32" fmla="*/ 28019 w 516922"/>
                <a:gd name="connsiteY32" fmla="*/ 0 h 496921"/>
                <a:gd name="connsiteX33" fmla="*/ 196130 w 516922"/>
                <a:gd name="connsiteY33" fmla="*/ 0 h 496921"/>
                <a:gd name="connsiteX34" fmla="*/ 224149 w 516922"/>
                <a:gd name="connsiteY34" fmla="*/ 27965 h 496921"/>
                <a:gd name="connsiteX35" fmla="*/ 224149 w 516922"/>
                <a:gd name="connsiteY35" fmla="*/ 466805 h 496921"/>
                <a:gd name="connsiteX36" fmla="*/ 196130 w 516922"/>
                <a:gd name="connsiteY36" fmla="*/ 496921 h 496921"/>
                <a:gd name="connsiteX37" fmla="*/ 28019 w 516922"/>
                <a:gd name="connsiteY37" fmla="*/ 496921 h 496921"/>
                <a:gd name="connsiteX38" fmla="*/ 0 w 516922"/>
                <a:gd name="connsiteY38" fmla="*/ 466805 h 496921"/>
                <a:gd name="connsiteX39" fmla="*/ 0 w 516922"/>
                <a:gd name="connsiteY39" fmla="*/ 27965 h 496921"/>
                <a:gd name="connsiteX40" fmla="*/ 28019 w 516922"/>
                <a:gd name="connsiteY40" fmla="*/ 0 h 496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16922" h="496921">
                  <a:moveTo>
                    <a:pt x="241391" y="466920"/>
                  </a:moveTo>
                  <a:lnTo>
                    <a:pt x="374792" y="466920"/>
                  </a:lnTo>
                  <a:lnTo>
                    <a:pt x="394157" y="492438"/>
                  </a:lnTo>
                  <a:lnTo>
                    <a:pt x="241391" y="492438"/>
                  </a:lnTo>
                  <a:close/>
                  <a:moveTo>
                    <a:pt x="45175" y="266910"/>
                  </a:moveTo>
                  <a:lnTo>
                    <a:pt x="178975" y="266910"/>
                  </a:lnTo>
                  <a:lnTo>
                    <a:pt x="178975" y="312085"/>
                  </a:lnTo>
                  <a:lnTo>
                    <a:pt x="45175" y="312085"/>
                  </a:lnTo>
                  <a:close/>
                  <a:moveTo>
                    <a:pt x="45175" y="167939"/>
                  </a:moveTo>
                  <a:lnTo>
                    <a:pt x="178975" y="167939"/>
                  </a:lnTo>
                  <a:lnTo>
                    <a:pt x="178975" y="213114"/>
                  </a:lnTo>
                  <a:lnTo>
                    <a:pt x="45175" y="213114"/>
                  </a:lnTo>
                  <a:close/>
                  <a:moveTo>
                    <a:pt x="254150" y="92418"/>
                  </a:moveTo>
                  <a:lnTo>
                    <a:pt x="497537" y="92418"/>
                  </a:lnTo>
                  <a:cubicBezTo>
                    <a:pt x="508307" y="92418"/>
                    <a:pt x="516922" y="101027"/>
                    <a:pt x="516922" y="111788"/>
                  </a:cubicBezTo>
                  <a:lnTo>
                    <a:pt x="516922" y="402340"/>
                  </a:lnTo>
                  <a:cubicBezTo>
                    <a:pt x="516922" y="413101"/>
                    <a:pt x="508307" y="421710"/>
                    <a:pt x="497537" y="421710"/>
                  </a:cubicBezTo>
                  <a:lnTo>
                    <a:pt x="359690" y="421710"/>
                  </a:lnTo>
                  <a:lnTo>
                    <a:pt x="359690" y="458298"/>
                  </a:lnTo>
                  <a:lnTo>
                    <a:pt x="254150" y="458298"/>
                  </a:lnTo>
                  <a:lnTo>
                    <a:pt x="254150" y="382970"/>
                  </a:lnTo>
                  <a:lnTo>
                    <a:pt x="478152" y="382970"/>
                  </a:lnTo>
                  <a:lnTo>
                    <a:pt x="478152" y="131158"/>
                  </a:lnTo>
                  <a:lnTo>
                    <a:pt x="254150" y="131158"/>
                  </a:lnTo>
                  <a:close/>
                  <a:moveTo>
                    <a:pt x="45175" y="75176"/>
                  </a:moveTo>
                  <a:lnTo>
                    <a:pt x="178975" y="75176"/>
                  </a:lnTo>
                  <a:lnTo>
                    <a:pt x="178975" y="120351"/>
                  </a:lnTo>
                  <a:lnTo>
                    <a:pt x="45175" y="120351"/>
                  </a:lnTo>
                  <a:close/>
                  <a:moveTo>
                    <a:pt x="28019" y="27965"/>
                  </a:moveTo>
                  <a:lnTo>
                    <a:pt x="28019" y="466805"/>
                  </a:lnTo>
                  <a:lnTo>
                    <a:pt x="196130" y="466805"/>
                  </a:lnTo>
                  <a:lnTo>
                    <a:pt x="196130" y="27965"/>
                  </a:lnTo>
                  <a:close/>
                  <a:moveTo>
                    <a:pt x="28019" y="0"/>
                  </a:moveTo>
                  <a:lnTo>
                    <a:pt x="196130" y="0"/>
                  </a:lnTo>
                  <a:cubicBezTo>
                    <a:pt x="211217" y="0"/>
                    <a:pt x="224149" y="12907"/>
                    <a:pt x="224149" y="27965"/>
                  </a:cubicBezTo>
                  <a:lnTo>
                    <a:pt x="224149" y="466805"/>
                  </a:lnTo>
                  <a:cubicBezTo>
                    <a:pt x="224149" y="484014"/>
                    <a:pt x="211217" y="496921"/>
                    <a:pt x="196130" y="496921"/>
                  </a:cubicBezTo>
                  <a:lnTo>
                    <a:pt x="28019" y="496921"/>
                  </a:lnTo>
                  <a:cubicBezTo>
                    <a:pt x="12932" y="496921"/>
                    <a:pt x="0" y="484014"/>
                    <a:pt x="0" y="466805"/>
                  </a:cubicBezTo>
                  <a:lnTo>
                    <a:pt x="0" y="27965"/>
                  </a:lnTo>
                  <a:cubicBezTo>
                    <a:pt x="0" y="12907"/>
                    <a:pt x="12932" y="0"/>
                    <a:pt x="280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3" name="组合 12"/>
          <p:cNvGrpSpPr/>
          <p:nvPr/>
        </p:nvGrpSpPr>
        <p:grpSpPr>
          <a:xfrm>
            <a:off x="5416290" y="2195853"/>
            <a:ext cx="5660662" cy="4142412"/>
            <a:chOff x="5416290" y="2195853"/>
            <a:chExt cx="5660662" cy="4142412"/>
          </a:xfrm>
        </p:grpSpPr>
        <p:sp>
          <p:nvSpPr>
            <p:cNvPr id="4" name="矩形 3"/>
            <p:cNvSpPr/>
            <p:nvPr/>
          </p:nvSpPr>
          <p:spPr>
            <a:xfrm>
              <a:off x="5425953" y="2195853"/>
              <a:ext cx="5650999" cy="4142412"/>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2">
              <a:extLst>
                <a:ext uri="{FF2B5EF4-FFF2-40B4-BE49-F238E27FC236}">
                  <a16:creationId xmlns="" xmlns:a16="http://schemas.microsoft.com/office/drawing/2014/main" id="{710C9878-BAA2-4599-8AEA-C905075195A4}"/>
                </a:ext>
              </a:extLst>
            </p:cNvPr>
            <p:cNvSpPr/>
            <p:nvPr/>
          </p:nvSpPr>
          <p:spPr>
            <a:xfrm>
              <a:off x="5416290" y="2195853"/>
              <a:ext cx="5660662" cy="4142412"/>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8705850 w 12192000"/>
                <a:gd name="connsiteY3" fmla="*/ 3429000 h 3429000"/>
                <a:gd name="connsiteX4" fmla="*/ 8640080 w 12192000"/>
                <a:gd name="connsiteY4" fmla="*/ 3429000 h 3429000"/>
                <a:gd name="connsiteX5" fmla="*/ 3551920 w 12192000"/>
                <a:gd name="connsiteY5" fmla="*/ 3429000 h 3429000"/>
                <a:gd name="connsiteX6" fmla="*/ 3486150 w 12192000"/>
                <a:gd name="connsiteY6" fmla="*/ 3429000 h 3429000"/>
                <a:gd name="connsiteX7" fmla="*/ 0 w 12192000"/>
                <a:gd name="connsiteY7" fmla="*/ 342900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9000">
                  <a:moveTo>
                    <a:pt x="0" y="0"/>
                  </a:moveTo>
                  <a:lnTo>
                    <a:pt x="12192000" y="0"/>
                  </a:lnTo>
                  <a:lnTo>
                    <a:pt x="12192000" y="3429000"/>
                  </a:lnTo>
                  <a:lnTo>
                    <a:pt x="8705850" y="3429000"/>
                  </a:lnTo>
                  <a:lnTo>
                    <a:pt x="8640080" y="3429000"/>
                  </a:lnTo>
                  <a:lnTo>
                    <a:pt x="3551920" y="3429000"/>
                  </a:lnTo>
                  <a:lnTo>
                    <a:pt x="3486150" y="3429000"/>
                  </a:lnTo>
                  <a:lnTo>
                    <a:pt x="0" y="3429000"/>
                  </a:lnTo>
                  <a:close/>
                </a:path>
              </a:pathLst>
            </a:custGeom>
            <a:gradFill>
              <a:gsLst>
                <a:gs pos="0">
                  <a:schemeClr val="tx1">
                    <a:alpha val="40000"/>
                  </a:schemeClr>
                </a:gs>
                <a:gs pos="100000">
                  <a:schemeClr val="tx1">
                    <a:lumMod val="95000"/>
                    <a:lumOff val="5000"/>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515765" y="2929311"/>
              <a:ext cx="3415553" cy="2507283"/>
            </a:xfrm>
            <a:prstGeom prst="rect">
              <a:avLst/>
            </a:prstGeom>
            <a:solidFill>
              <a:schemeClr val="tx1">
                <a:lumMod val="95000"/>
                <a:lumOff val="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6807841" y="3428232"/>
              <a:ext cx="1846659" cy="553998"/>
            </a:xfrm>
            <a:prstGeom prst="rect">
              <a:avLst/>
            </a:prstGeom>
          </p:spPr>
          <p:txBody>
            <a:bodyPr wrap="none" lIns="0" tIns="0" rIns="0" bIns="0">
              <a:spAutoFit/>
            </a:bodyPr>
            <a:lstStyle/>
            <a:p>
              <a:r>
                <a:rPr lang="zh-CN" altLang="en-US" sz="3600" b="1" dirty="0">
                  <a:solidFill>
                    <a:schemeClr val="bg1"/>
                  </a:solidFill>
                </a:rPr>
                <a:t>服务体系</a:t>
              </a:r>
            </a:p>
          </p:txBody>
        </p:sp>
        <p:sp>
          <p:nvSpPr>
            <p:cNvPr id="43" name="矩形 42"/>
            <p:cNvSpPr/>
            <p:nvPr/>
          </p:nvSpPr>
          <p:spPr>
            <a:xfrm>
              <a:off x="6794394" y="4014616"/>
              <a:ext cx="1667059" cy="800219"/>
            </a:xfrm>
            <a:prstGeom prst="rect">
              <a:avLst/>
            </a:prstGeom>
          </p:spPr>
          <p:txBody>
            <a:bodyPr wrap="none" lIns="0" tIns="0" rIns="0" bIns="0">
              <a:spAutoFit/>
            </a:bodyPr>
            <a:lstStyle/>
            <a:p>
              <a:r>
                <a:rPr lang="en-US" altLang="zh-CN" sz="2800" b="1" dirty="0">
                  <a:solidFill>
                    <a:srgbClr val="A72527"/>
                  </a:solidFill>
                </a:rPr>
                <a:t>SERVICE</a:t>
              </a:r>
              <a:r>
                <a:rPr lang="en-US" altLang="zh-CN" sz="2800" b="1" dirty="0">
                  <a:solidFill>
                    <a:srgbClr val="01A89E"/>
                  </a:solidFill>
                </a:rPr>
                <a:t> </a:t>
              </a:r>
            </a:p>
            <a:p>
              <a:r>
                <a:rPr lang="en-US" altLang="zh-CN" sz="2400" b="1" dirty="0">
                  <a:solidFill>
                    <a:schemeClr val="bg1"/>
                  </a:solidFill>
                </a:rPr>
                <a:t>SYSTEM</a:t>
              </a:r>
              <a:endParaRPr lang="zh-CN" altLang="en-US" sz="2400" b="1" dirty="0">
                <a:solidFill>
                  <a:schemeClr val="bg1"/>
                </a:solidFill>
              </a:endParaRPr>
            </a:p>
          </p:txBody>
        </p:sp>
        <p:sp>
          <p:nvSpPr>
            <p:cNvPr id="6" name="等腰三角形 5"/>
            <p:cNvSpPr/>
            <p:nvPr/>
          </p:nvSpPr>
          <p:spPr>
            <a:xfrm rot="16200000">
              <a:off x="9671413" y="3156295"/>
              <a:ext cx="322729" cy="197081"/>
            </a:xfrm>
            <a:prstGeom prst="triangle">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flipV="1">
              <a:off x="6836155" y="4937946"/>
              <a:ext cx="187706" cy="215208"/>
            </a:xfrm>
            <a:prstGeom prst="triangle">
              <a:avLst>
                <a:gd name="adj" fmla="val 0"/>
              </a:avLst>
            </a:prstGeom>
            <a:solidFill>
              <a:srgbClr val="A72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矩形 35"/>
          <p:cNvSpPr/>
          <p:nvPr/>
        </p:nvSpPr>
        <p:spPr>
          <a:xfrm>
            <a:off x="6248203" y="1574797"/>
            <a:ext cx="3950677" cy="4410138"/>
          </a:xfrm>
          <a:prstGeom prst="rect">
            <a:avLst/>
          </a:prstGeom>
          <a:noFill/>
          <a:ln w="76200">
            <a:gradFill>
              <a:gsLst>
                <a:gs pos="15000">
                  <a:srgbClr val="A72527"/>
                </a:gs>
                <a:gs pos="15000">
                  <a:schemeClr val="bg1">
                    <a:lumMod val="0"/>
                    <a:lumOff val="100000"/>
                    <a:alpha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84236296"/>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2" presetClass="entr" presetSubtype="1"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additive="base">
                                        <p:cTn id="12" dur="500" fill="hold"/>
                                        <p:tgtEl>
                                          <p:spTgt spid="36"/>
                                        </p:tgtEl>
                                        <p:attrNameLst>
                                          <p:attrName>ppt_x</p:attrName>
                                        </p:attrNameLst>
                                      </p:cBhvr>
                                      <p:tavLst>
                                        <p:tav tm="0">
                                          <p:val>
                                            <p:strVal val="#ppt_x"/>
                                          </p:val>
                                        </p:tav>
                                        <p:tav tm="100000">
                                          <p:val>
                                            <p:strVal val="#ppt_x"/>
                                          </p:val>
                                        </p:tav>
                                      </p:tavLst>
                                    </p:anim>
                                    <p:anim calcmode="lin" valueType="num">
                                      <p:cBhvr additive="base">
                                        <p:cTn id="13" dur="500" fill="hold"/>
                                        <p:tgtEl>
                                          <p:spTgt spid="36"/>
                                        </p:tgtEl>
                                        <p:attrNameLst>
                                          <p:attrName>ppt_y</p:attrName>
                                        </p:attrNameLst>
                                      </p:cBhvr>
                                      <p:tavLst>
                                        <p:tav tm="0">
                                          <p:val>
                                            <p:strVal val="0-#ppt_h/2"/>
                                          </p:val>
                                        </p:tav>
                                        <p:tav tm="100000">
                                          <p:val>
                                            <p:strVal val="#ppt_y"/>
                                          </p:val>
                                        </p:tav>
                                      </p:tavLst>
                                    </p:anim>
                                  </p:childTnLst>
                                </p:cTn>
                              </p:par>
                              <p:par>
                                <p:cTn id="14" presetID="53" presetClass="entr" presetSubtype="16" fill="hold" nodeType="withEffect">
                                  <p:stCondLst>
                                    <p:cond delay="25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par>
                                <p:cTn id="19" presetID="53" presetClass="entr" presetSubtype="16" fill="hold" nodeType="withEffect">
                                  <p:stCondLst>
                                    <p:cond delay="25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nodeType="withEffect">
                                  <p:stCondLst>
                                    <p:cond delay="250"/>
                                  </p:stCondLst>
                                  <p:childTnLst>
                                    <p:set>
                                      <p:cBhvr>
                                        <p:cTn id="25" dur="1" fill="hold">
                                          <p:stCondLst>
                                            <p:cond delay="0"/>
                                          </p:stCondLst>
                                        </p:cTn>
                                        <p:tgtEl>
                                          <p:spTgt spid="42"/>
                                        </p:tgtEl>
                                        <p:attrNameLst>
                                          <p:attrName>style.visibility</p:attrName>
                                        </p:attrNameLst>
                                      </p:cBhvr>
                                      <p:to>
                                        <p:strVal val="visible"/>
                                      </p:to>
                                    </p:set>
                                    <p:anim calcmode="lin" valueType="num">
                                      <p:cBhvr>
                                        <p:cTn id="26" dur="500" fill="hold"/>
                                        <p:tgtEl>
                                          <p:spTgt spid="42"/>
                                        </p:tgtEl>
                                        <p:attrNameLst>
                                          <p:attrName>ppt_w</p:attrName>
                                        </p:attrNameLst>
                                      </p:cBhvr>
                                      <p:tavLst>
                                        <p:tav tm="0">
                                          <p:val>
                                            <p:fltVal val="0"/>
                                          </p:val>
                                        </p:tav>
                                        <p:tav tm="100000">
                                          <p:val>
                                            <p:strVal val="#ppt_w"/>
                                          </p:val>
                                        </p:tav>
                                      </p:tavLst>
                                    </p:anim>
                                    <p:anim calcmode="lin" valueType="num">
                                      <p:cBhvr>
                                        <p:cTn id="27" dur="500" fill="hold"/>
                                        <p:tgtEl>
                                          <p:spTgt spid="42"/>
                                        </p:tgtEl>
                                        <p:attrNameLst>
                                          <p:attrName>ppt_h</p:attrName>
                                        </p:attrNameLst>
                                      </p:cBhvr>
                                      <p:tavLst>
                                        <p:tav tm="0">
                                          <p:val>
                                            <p:fltVal val="0"/>
                                          </p:val>
                                        </p:tav>
                                        <p:tav tm="100000">
                                          <p:val>
                                            <p:strVal val="#ppt_h"/>
                                          </p:val>
                                        </p:tav>
                                      </p:tavLst>
                                    </p:anim>
                                    <p:animEffect transition="in" filter="fade">
                                      <p:cBhvr>
                                        <p:cTn id="28" dur="500"/>
                                        <p:tgtEl>
                                          <p:spTgt spid="42"/>
                                        </p:tgtEl>
                                      </p:cBhvr>
                                    </p:animEffect>
                                  </p:childTnLst>
                                </p:cTn>
                              </p:par>
                              <p:par>
                                <p:cTn id="29" presetID="53" presetClass="entr" presetSubtype="16" fill="hold" nodeType="withEffect">
                                  <p:stCondLst>
                                    <p:cond delay="25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2">
            <a:extLst>
              <a:ext uri="{28A0092B-C50C-407E-A947-70E740481C1C}">
                <a14:useLocalDpi xmlns:a14="http://schemas.microsoft.com/office/drawing/2010/main" val="0"/>
              </a:ext>
            </a:extLst>
          </a:blip>
          <a:srcRect b="21052"/>
          <a:stretch/>
        </p:blipFill>
        <p:spPr>
          <a:xfrm>
            <a:off x="-859536" y="3840481"/>
            <a:ext cx="13258800" cy="3017520"/>
          </a:xfrm>
          <a:prstGeom prst="rect">
            <a:avLst/>
          </a:prstGeom>
        </p:spPr>
      </p:pic>
      <p:sp>
        <p:nvSpPr>
          <p:cNvPr id="42" name="MH_Desc_1"/>
          <p:cNvSpPr txBox="1">
            <a:spLocks noChangeArrowheads="1"/>
          </p:cNvSpPr>
          <p:nvPr>
            <p:custDataLst>
              <p:tags r:id="rId1"/>
            </p:custDataLst>
          </p:nvPr>
        </p:nvSpPr>
        <p:spPr bwMode="auto">
          <a:xfrm>
            <a:off x="901813" y="1948351"/>
            <a:ext cx="6960171" cy="1394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just">
              <a:lnSpc>
                <a:spcPct val="150000"/>
              </a:lnSpc>
              <a:defRPr/>
            </a:pPr>
            <a:r>
              <a:rPr lang="zh-CN" altLang="en-US" sz="1000" dirty="0">
                <a:solidFill>
                  <a:schemeClr val="tx1">
                    <a:lumMod val="75000"/>
                    <a:lumOff val="25000"/>
                  </a:schemeClr>
                </a:solidFill>
                <a:latin typeface="微软雅黑" panose="020B0503020204020204" pitchFamily="34" charset="-122"/>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grpSp>
        <p:nvGrpSpPr>
          <p:cNvPr id="43" name="组合 42"/>
          <p:cNvGrpSpPr/>
          <p:nvPr/>
        </p:nvGrpSpPr>
        <p:grpSpPr>
          <a:xfrm>
            <a:off x="938389" y="3220919"/>
            <a:ext cx="1482732" cy="1845178"/>
            <a:chOff x="3672843" y="1413075"/>
            <a:chExt cx="2160000" cy="2688000"/>
          </a:xfrm>
        </p:grpSpPr>
        <p:sp>
          <p:nvSpPr>
            <p:cNvPr id="44" name="MH_Other_1"/>
            <p:cNvSpPr/>
            <p:nvPr>
              <p:custDataLst>
                <p:tags r:id="rId8"/>
              </p:custDataLst>
            </p:nvPr>
          </p:nvSpPr>
          <p:spPr>
            <a:xfrm>
              <a:off x="3672843" y="1413075"/>
              <a:ext cx="2160000" cy="2688000"/>
            </a:xfrm>
            <a:prstGeom prst="rect">
              <a:avLst/>
            </a:prstGeom>
            <a:solidFill>
              <a:schemeClr val="bg1">
                <a:lumMod val="95000"/>
              </a:schemeClr>
            </a:solidFill>
            <a:ln w="12700">
              <a:solidFill>
                <a:schemeClr val="bg1">
                  <a:lumMod val="50000"/>
                </a:schemeClr>
              </a:solidFill>
            </a:ln>
            <a:effectLst>
              <a:outerShdw blurRad="127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cs typeface="+mn-ea"/>
                <a:sym typeface="+mn-lt"/>
              </a:endParaRPr>
            </a:p>
          </p:txBody>
        </p:sp>
        <p:sp>
          <p:nvSpPr>
            <p:cNvPr id="45" name="MH_Other_1"/>
            <p:cNvSpPr>
              <a:spLocks noChangeAspect="1"/>
            </p:cNvSpPr>
            <p:nvPr>
              <p:custDataLst>
                <p:tags r:id="rId9"/>
              </p:custDataLst>
            </p:nvPr>
          </p:nvSpPr>
          <p:spPr>
            <a:xfrm>
              <a:off x="3837984" y="1594724"/>
              <a:ext cx="1829717" cy="2324785"/>
            </a:xfrm>
            <a:prstGeom prst="rect">
              <a:avLst/>
            </a:prstGeom>
            <a:blipFill>
              <a:blip r:embed="rId13"/>
              <a:stretch>
                <a:fillRect/>
              </a:stretch>
            </a:blip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lIns="135909" tIns="67952" rIns="135909" bIns="67952" anchor="ctr"/>
            <a:lstStyle/>
            <a:p>
              <a:pPr algn="ctr"/>
              <a:endParaRPr lang="zh-CN" altLang="en-US" sz="2400">
                <a:solidFill>
                  <a:schemeClr val="tx1">
                    <a:lumMod val="75000"/>
                    <a:lumOff val="25000"/>
                  </a:schemeClr>
                </a:solidFill>
                <a:cs typeface="+mn-ea"/>
                <a:sym typeface="+mn-lt"/>
              </a:endParaRPr>
            </a:p>
          </p:txBody>
        </p:sp>
      </p:grpSp>
      <p:grpSp>
        <p:nvGrpSpPr>
          <p:cNvPr id="46" name="组合 45"/>
          <p:cNvGrpSpPr/>
          <p:nvPr/>
        </p:nvGrpSpPr>
        <p:grpSpPr>
          <a:xfrm>
            <a:off x="2726123" y="2983439"/>
            <a:ext cx="1851408" cy="2303974"/>
            <a:chOff x="6590489" y="1413075"/>
            <a:chExt cx="2160000" cy="2688000"/>
          </a:xfrm>
        </p:grpSpPr>
        <p:sp>
          <p:nvSpPr>
            <p:cNvPr id="47" name="MH_Other_2"/>
            <p:cNvSpPr/>
            <p:nvPr>
              <p:custDataLst>
                <p:tags r:id="rId6"/>
              </p:custDataLst>
            </p:nvPr>
          </p:nvSpPr>
          <p:spPr>
            <a:xfrm>
              <a:off x="6590489" y="1413075"/>
              <a:ext cx="2160000" cy="2688000"/>
            </a:xfrm>
            <a:prstGeom prst="rect">
              <a:avLst/>
            </a:prstGeom>
            <a:solidFill>
              <a:schemeClr val="bg1">
                <a:lumMod val="95000"/>
              </a:schemeClr>
            </a:solidFill>
            <a:ln w="12700">
              <a:solidFill>
                <a:srgbClr val="A72527"/>
              </a:solidFill>
            </a:ln>
            <a:effectLst>
              <a:outerShdw blurRad="127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cs typeface="+mn-ea"/>
                <a:sym typeface="+mn-lt"/>
              </a:endParaRPr>
            </a:p>
          </p:txBody>
        </p:sp>
        <p:sp>
          <p:nvSpPr>
            <p:cNvPr id="48" name="MH_Other_1"/>
            <p:cNvSpPr>
              <a:spLocks noChangeAspect="1"/>
            </p:cNvSpPr>
            <p:nvPr>
              <p:custDataLst>
                <p:tags r:id="rId7"/>
              </p:custDataLst>
            </p:nvPr>
          </p:nvSpPr>
          <p:spPr>
            <a:xfrm>
              <a:off x="6755631" y="1594724"/>
              <a:ext cx="1829717" cy="2324785"/>
            </a:xfrm>
            <a:prstGeom prst="rect">
              <a:avLst/>
            </a:prstGeom>
            <a:blipFill>
              <a:blip r:embed="rId14"/>
              <a:stretch>
                <a:fillRect/>
              </a:stretch>
            </a:blip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lIns="135909" tIns="67952" rIns="135909" bIns="67952" anchor="ctr"/>
            <a:lstStyle/>
            <a:p>
              <a:pPr algn="ctr"/>
              <a:endParaRPr lang="zh-CN" altLang="en-US" sz="2400">
                <a:solidFill>
                  <a:schemeClr val="tx1">
                    <a:lumMod val="75000"/>
                    <a:lumOff val="25000"/>
                  </a:schemeClr>
                </a:solidFill>
                <a:cs typeface="+mn-ea"/>
                <a:sym typeface="+mn-lt"/>
              </a:endParaRPr>
            </a:p>
          </p:txBody>
        </p:sp>
      </p:grpSp>
      <p:sp>
        <p:nvSpPr>
          <p:cNvPr id="27" name="文本框 26">
            <a:extLst>
              <a:ext uri="{FF2B5EF4-FFF2-40B4-BE49-F238E27FC236}">
                <a16:creationId xmlns="" xmlns:a16="http://schemas.microsoft.com/office/drawing/2014/main" id="{103A79D4-F978-466B-B4BB-6802409FDCB2}"/>
              </a:ext>
            </a:extLst>
          </p:cNvPr>
          <p:cNvSpPr txBox="1"/>
          <p:nvPr/>
        </p:nvSpPr>
        <p:spPr>
          <a:xfrm>
            <a:off x="419285" y="366875"/>
            <a:ext cx="923740"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a:solidFill>
                  <a:schemeClr val="bg1"/>
                </a:solidFill>
                <a:latin typeface="Century Gothic" panose="020B0502020202020204" pitchFamily="34" charset="0"/>
              </a:rPr>
              <a:t>01</a:t>
            </a:r>
            <a:endParaRPr lang="zh-CN" altLang="en-US" sz="4000" dirty="0">
              <a:solidFill>
                <a:schemeClr val="bg1"/>
              </a:solidFill>
              <a:latin typeface="Century Gothic" panose="020B0502020202020204" pitchFamily="34" charset="0"/>
            </a:endParaRPr>
          </a:p>
        </p:txBody>
      </p:sp>
      <p:grpSp>
        <p:nvGrpSpPr>
          <p:cNvPr id="28" name="组合 27">
            <a:extLst>
              <a:ext uri="{FF2B5EF4-FFF2-40B4-BE49-F238E27FC236}">
                <a16:creationId xmlns="" xmlns:a16="http://schemas.microsoft.com/office/drawing/2014/main" id="{96EDF3EA-D5EC-4B3D-A03B-6914A97D2043}"/>
              </a:ext>
            </a:extLst>
          </p:cNvPr>
          <p:cNvGrpSpPr/>
          <p:nvPr/>
        </p:nvGrpSpPr>
        <p:grpSpPr>
          <a:xfrm>
            <a:off x="1473289" y="371367"/>
            <a:ext cx="4260761" cy="804130"/>
            <a:chOff x="7318011" y="1456480"/>
            <a:chExt cx="4260761" cy="804130"/>
          </a:xfrm>
        </p:grpSpPr>
        <p:sp>
          <p:nvSpPr>
            <p:cNvPr id="29" name="文本框 28">
              <a:extLst>
                <a:ext uri="{FF2B5EF4-FFF2-40B4-BE49-F238E27FC236}">
                  <a16:creationId xmlns="" xmlns:a16="http://schemas.microsoft.com/office/drawing/2014/main" id="{46B14638-01CE-4ADE-ADFA-0690479A8E52}"/>
                </a:ext>
              </a:extLst>
            </p:cNvPr>
            <p:cNvSpPr txBox="1"/>
            <p:nvPr/>
          </p:nvSpPr>
          <p:spPr>
            <a:xfrm>
              <a:off x="7318011" y="145648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tx1">
                      <a:lumMod val="85000"/>
                      <a:lumOff val="15000"/>
                    </a:schemeClr>
                  </a:solidFill>
                </a:rPr>
                <a:t>企业荣誉</a:t>
              </a:r>
            </a:p>
          </p:txBody>
        </p:sp>
        <p:sp>
          <p:nvSpPr>
            <p:cNvPr id="30" name="文本框 29">
              <a:extLst>
                <a:ext uri="{FF2B5EF4-FFF2-40B4-BE49-F238E27FC236}">
                  <a16:creationId xmlns="" xmlns:a16="http://schemas.microsoft.com/office/drawing/2014/main" id="{D50343A0-68C7-4FE5-A2CE-B904B07CC69F}"/>
                </a:ext>
              </a:extLst>
            </p:cNvPr>
            <p:cNvSpPr txBox="1"/>
            <p:nvPr/>
          </p:nvSpPr>
          <p:spPr>
            <a:xfrm>
              <a:off x="7318011" y="1984059"/>
              <a:ext cx="4260761"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Century Gothic" panose="020B0502020202020204" pitchFamily="34" charset="0"/>
                  <a:ea typeface="+mj-ea"/>
                </a:rPr>
                <a:t>The user can demonstrate on a projector or computer</a:t>
              </a:r>
            </a:p>
          </p:txBody>
        </p:sp>
      </p:grpSp>
      <p:grpSp>
        <p:nvGrpSpPr>
          <p:cNvPr id="35" name="组合 34"/>
          <p:cNvGrpSpPr/>
          <p:nvPr/>
        </p:nvGrpSpPr>
        <p:grpSpPr>
          <a:xfrm>
            <a:off x="4882533" y="3214230"/>
            <a:ext cx="1482732" cy="1845178"/>
            <a:chOff x="9397669" y="1413075"/>
            <a:chExt cx="2160000" cy="2688000"/>
          </a:xfrm>
        </p:grpSpPr>
        <p:sp>
          <p:nvSpPr>
            <p:cNvPr id="36" name="MH_Other_1"/>
            <p:cNvSpPr/>
            <p:nvPr>
              <p:custDataLst>
                <p:tags r:id="rId4"/>
              </p:custDataLst>
            </p:nvPr>
          </p:nvSpPr>
          <p:spPr>
            <a:xfrm>
              <a:off x="9397669" y="1413075"/>
              <a:ext cx="2160000" cy="2688000"/>
            </a:xfrm>
            <a:prstGeom prst="rect">
              <a:avLst/>
            </a:prstGeom>
            <a:solidFill>
              <a:schemeClr val="bg1">
                <a:lumMod val="95000"/>
              </a:schemeClr>
            </a:solidFill>
            <a:ln w="12700">
              <a:solidFill>
                <a:schemeClr val="bg1">
                  <a:lumMod val="50000"/>
                </a:schemeClr>
              </a:solidFill>
            </a:ln>
            <a:effectLst>
              <a:outerShdw blurRad="127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cs typeface="+mn-ea"/>
                <a:sym typeface="+mn-lt"/>
              </a:endParaRPr>
            </a:p>
          </p:txBody>
        </p:sp>
        <p:sp>
          <p:nvSpPr>
            <p:cNvPr id="37" name="MH_Other_1"/>
            <p:cNvSpPr>
              <a:spLocks noChangeAspect="1"/>
            </p:cNvSpPr>
            <p:nvPr>
              <p:custDataLst>
                <p:tags r:id="rId5"/>
              </p:custDataLst>
            </p:nvPr>
          </p:nvSpPr>
          <p:spPr>
            <a:xfrm>
              <a:off x="9562811" y="1594724"/>
              <a:ext cx="1829717" cy="2324785"/>
            </a:xfrm>
            <a:prstGeom prst="rect">
              <a:avLst/>
            </a:prstGeom>
            <a:blipFill>
              <a:blip r:embed="rId15"/>
              <a:stretch>
                <a:fillRect/>
              </a:stretch>
            </a:blip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lIns="135909" tIns="67952" rIns="135909" bIns="67952" anchor="ctr"/>
            <a:lstStyle/>
            <a:p>
              <a:pPr algn="ctr"/>
              <a:endParaRPr lang="zh-CN" altLang="en-US" sz="2400">
                <a:solidFill>
                  <a:schemeClr val="tx1">
                    <a:lumMod val="75000"/>
                    <a:lumOff val="25000"/>
                  </a:schemeClr>
                </a:solidFill>
                <a:cs typeface="+mn-ea"/>
                <a:sym typeface="+mn-lt"/>
              </a:endParaRPr>
            </a:p>
          </p:txBody>
        </p:sp>
      </p:grpSp>
      <p:grpSp>
        <p:nvGrpSpPr>
          <p:cNvPr id="56" name="组合 55"/>
          <p:cNvGrpSpPr/>
          <p:nvPr/>
        </p:nvGrpSpPr>
        <p:grpSpPr>
          <a:xfrm>
            <a:off x="6670266" y="3214230"/>
            <a:ext cx="1482732" cy="1845178"/>
            <a:chOff x="3672843" y="1413075"/>
            <a:chExt cx="2160000" cy="2688000"/>
          </a:xfrm>
        </p:grpSpPr>
        <p:sp>
          <p:nvSpPr>
            <p:cNvPr id="57" name="MH_Other_1"/>
            <p:cNvSpPr/>
            <p:nvPr>
              <p:custDataLst>
                <p:tags r:id="rId2"/>
              </p:custDataLst>
            </p:nvPr>
          </p:nvSpPr>
          <p:spPr>
            <a:xfrm>
              <a:off x="3672843" y="1413075"/>
              <a:ext cx="2160000" cy="2688000"/>
            </a:xfrm>
            <a:prstGeom prst="rect">
              <a:avLst/>
            </a:prstGeom>
            <a:solidFill>
              <a:schemeClr val="bg1">
                <a:lumMod val="95000"/>
              </a:schemeClr>
            </a:solidFill>
            <a:ln w="12700">
              <a:solidFill>
                <a:schemeClr val="bg1">
                  <a:lumMod val="50000"/>
                </a:schemeClr>
              </a:solidFill>
            </a:ln>
            <a:effectLst>
              <a:outerShdw blurRad="127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cs typeface="+mn-ea"/>
                <a:sym typeface="+mn-lt"/>
              </a:endParaRPr>
            </a:p>
          </p:txBody>
        </p:sp>
        <p:sp>
          <p:nvSpPr>
            <p:cNvPr id="58" name="MH_Other_1"/>
            <p:cNvSpPr>
              <a:spLocks noChangeAspect="1"/>
            </p:cNvSpPr>
            <p:nvPr>
              <p:custDataLst>
                <p:tags r:id="rId3"/>
              </p:custDataLst>
            </p:nvPr>
          </p:nvSpPr>
          <p:spPr>
            <a:xfrm>
              <a:off x="3837984" y="1594724"/>
              <a:ext cx="1829717" cy="2324785"/>
            </a:xfrm>
            <a:prstGeom prst="rect">
              <a:avLst/>
            </a:prstGeom>
            <a:blipFill>
              <a:blip r:embed="rId13"/>
              <a:stretch>
                <a:fillRect/>
              </a:stretch>
            </a:blip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lIns="135909" tIns="67952" rIns="135909" bIns="67952" anchor="ctr"/>
            <a:lstStyle/>
            <a:p>
              <a:pPr algn="ctr"/>
              <a:endParaRPr lang="zh-CN" altLang="en-US" sz="2400">
                <a:solidFill>
                  <a:schemeClr val="tx1">
                    <a:lumMod val="75000"/>
                    <a:lumOff val="25000"/>
                  </a:schemeClr>
                </a:solidFill>
                <a:cs typeface="+mn-ea"/>
                <a:sym typeface="+mn-lt"/>
              </a:endParaRPr>
            </a:p>
          </p:txBody>
        </p:sp>
      </p:grpSp>
      <p:pic>
        <p:nvPicPr>
          <p:cNvPr id="4" name="图片 3"/>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8475981" y="1074760"/>
            <a:ext cx="3757986" cy="5399191"/>
          </a:xfrm>
          <a:prstGeom prst="rect">
            <a:avLst/>
          </a:prstGeom>
        </p:spPr>
      </p:pic>
    </p:spTree>
    <p:extLst>
      <p:ext uri="{BB962C8B-B14F-4D97-AF65-F5344CB8AC3E}">
        <p14:creationId xmlns:p14="http://schemas.microsoft.com/office/powerpoint/2010/main" val="4165156663"/>
      </p:ext>
    </p:extLst>
  </p:cSld>
  <p:clrMapOvr>
    <a:masterClrMapping/>
  </p:clrMapOvr>
  <p:transition spd="slow" advClick="0" advTm="35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2"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right)">
                                      <p:cBhvr>
                                        <p:cTn id="12" dur="500"/>
                                        <p:tgtEl>
                                          <p:spTgt spid="4"/>
                                        </p:tgtEl>
                                      </p:cBhvr>
                                    </p:animEffect>
                                  </p:childTnLst>
                                </p:cTn>
                              </p:par>
                              <p:par>
                                <p:cTn id="13" presetID="25" presetClass="entr" presetSubtype="0" fill="hold" grpId="0" nodeType="withEffect">
                                  <p:stCondLst>
                                    <p:cond delay="750"/>
                                  </p:stCondLst>
                                  <p:childTnLst>
                                    <p:set>
                                      <p:cBhvr>
                                        <p:cTn id="14" dur="1" fill="hold">
                                          <p:stCondLst>
                                            <p:cond delay="0"/>
                                          </p:stCondLst>
                                        </p:cTn>
                                        <p:tgtEl>
                                          <p:spTgt spid="42"/>
                                        </p:tgtEl>
                                        <p:attrNameLst>
                                          <p:attrName>style.visibility</p:attrName>
                                        </p:attrNameLst>
                                      </p:cBhvr>
                                      <p:to>
                                        <p:strVal val="visible"/>
                                      </p:to>
                                    </p:set>
                                    <p:anim calcmode="lin" valueType="num">
                                      <p:cBhvr>
                                        <p:cTn id="15" dur="500" decel="50000" fill="hold">
                                          <p:stCondLst>
                                            <p:cond delay="0"/>
                                          </p:stCondLst>
                                        </p:cTn>
                                        <p:tgtEl>
                                          <p:spTgt spid="42"/>
                                        </p:tgtEl>
                                        <p:attrNameLst>
                                          <p:attrName>style.rotation</p:attrName>
                                        </p:attrNameLst>
                                      </p:cBhvr>
                                      <p:tavLst>
                                        <p:tav tm="0">
                                          <p:val>
                                            <p:fltVal val="-90"/>
                                          </p:val>
                                        </p:tav>
                                        <p:tav tm="100000">
                                          <p:val>
                                            <p:fltVal val="0"/>
                                          </p:val>
                                        </p:tav>
                                      </p:tavLst>
                                    </p:anim>
                                    <p:anim calcmode="lin" valueType="num">
                                      <p:cBhvr>
                                        <p:cTn id="16" dur="500" decel="50000" fill="hold">
                                          <p:stCondLst>
                                            <p:cond delay="0"/>
                                          </p:stCondLst>
                                        </p:cTn>
                                        <p:tgtEl>
                                          <p:spTgt spid="42"/>
                                        </p:tgtEl>
                                        <p:attrNameLst>
                                          <p:attrName>ppt_w</p:attrName>
                                        </p:attrNameLst>
                                      </p:cBhvr>
                                      <p:tavLst>
                                        <p:tav tm="0">
                                          <p:val>
                                            <p:strVal val="#ppt_w"/>
                                          </p:val>
                                        </p:tav>
                                        <p:tav tm="100000">
                                          <p:val>
                                            <p:strVal val="#ppt_w*.05"/>
                                          </p:val>
                                        </p:tav>
                                      </p:tavLst>
                                    </p:anim>
                                    <p:anim calcmode="lin" valueType="num">
                                      <p:cBhvr>
                                        <p:cTn id="17" dur="500" accel="50000" fill="hold">
                                          <p:stCondLst>
                                            <p:cond delay="500"/>
                                          </p:stCondLst>
                                        </p:cTn>
                                        <p:tgtEl>
                                          <p:spTgt spid="42"/>
                                        </p:tgtEl>
                                        <p:attrNameLst>
                                          <p:attrName>ppt_w</p:attrName>
                                        </p:attrNameLst>
                                      </p:cBhvr>
                                      <p:tavLst>
                                        <p:tav tm="0">
                                          <p:val>
                                            <p:strVal val="#ppt_w*.05"/>
                                          </p:val>
                                        </p:tav>
                                        <p:tav tm="100000">
                                          <p:val>
                                            <p:strVal val="#ppt_w"/>
                                          </p:val>
                                        </p:tav>
                                      </p:tavLst>
                                    </p:anim>
                                    <p:anim calcmode="lin" valueType="num">
                                      <p:cBhvr>
                                        <p:cTn id="18" dur="1000" fill="hold"/>
                                        <p:tgtEl>
                                          <p:spTgt spid="42"/>
                                        </p:tgtEl>
                                        <p:attrNameLst>
                                          <p:attrName>ppt_h</p:attrName>
                                        </p:attrNameLst>
                                      </p:cBhvr>
                                      <p:tavLst>
                                        <p:tav tm="0">
                                          <p:val>
                                            <p:strVal val="#ppt_h"/>
                                          </p:val>
                                        </p:tav>
                                        <p:tav tm="100000">
                                          <p:val>
                                            <p:strVal val="#ppt_h"/>
                                          </p:val>
                                        </p:tav>
                                      </p:tavLst>
                                    </p:anim>
                                    <p:anim calcmode="lin" valueType="num">
                                      <p:cBhvr>
                                        <p:cTn id="19" dur="500" decel="50000" fill="hold">
                                          <p:stCondLst>
                                            <p:cond delay="0"/>
                                          </p:stCondLst>
                                        </p:cTn>
                                        <p:tgtEl>
                                          <p:spTgt spid="42"/>
                                        </p:tgtEl>
                                        <p:attrNameLst>
                                          <p:attrName>ppt_x</p:attrName>
                                        </p:attrNameLst>
                                      </p:cBhvr>
                                      <p:tavLst>
                                        <p:tav tm="0">
                                          <p:val>
                                            <p:strVal val="#ppt_x+.4"/>
                                          </p:val>
                                        </p:tav>
                                        <p:tav tm="100000">
                                          <p:val>
                                            <p:strVal val="#ppt_x"/>
                                          </p:val>
                                        </p:tav>
                                      </p:tavLst>
                                    </p:anim>
                                    <p:anim calcmode="lin" valueType="num">
                                      <p:cBhvr>
                                        <p:cTn id="20" dur="500" decel="50000" fill="hold">
                                          <p:stCondLst>
                                            <p:cond delay="0"/>
                                          </p:stCondLst>
                                        </p:cTn>
                                        <p:tgtEl>
                                          <p:spTgt spid="42"/>
                                        </p:tgtEl>
                                        <p:attrNameLst>
                                          <p:attrName>ppt_y</p:attrName>
                                        </p:attrNameLst>
                                      </p:cBhvr>
                                      <p:tavLst>
                                        <p:tav tm="0">
                                          <p:val>
                                            <p:strVal val="#ppt_y-.2"/>
                                          </p:val>
                                        </p:tav>
                                        <p:tav tm="100000">
                                          <p:val>
                                            <p:strVal val="#ppt_y+.1"/>
                                          </p:val>
                                        </p:tav>
                                      </p:tavLst>
                                    </p:anim>
                                    <p:anim calcmode="lin" valueType="num">
                                      <p:cBhvr>
                                        <p:cTn id="21" dur="500" accel="50000" fill="hold">
                                          <p:stCondLst>
                                            <p:cond delay="500"/>
                                          </p:stCondLst>
                                        </p:cTn>
                                        <p:tgtEl>
                                          <p:spTgt spid="42"/>
                                        </p:tgtEl>
                                        <p:attrNameLst>
                                          <p:attrName>ppt_y</p:attrName>
                                        </p:attrNameLst>
                                      </p:cBhvr>
                                      <p:tavLst>
                                        <p:tav tm="0">
                                          <p:val>
                                            <p:strVal val="#ppt_y+.1"/>
                                          </p:val>
                                        </p:tav>
                                        <p:tav tm="100000">
                                          <p:val>
                                            <p:strVal val="#ppt_y"/>
                                          </p:val>
                                        </p:tav>
                                      </p:tavLst>
                                    </p:anim>
                                    <p:animEffect transition="in" filter="fade">
                                      <p:cBhvr>
                                        <p:cTn id="22" dur="1000" decel="50000">
                                          <p:stCondLst>
                                            <p:cond delay="0"/>
                                          </p:stCondLst>
                                        </p:cTn>
                                        <p:tgtEl>
                                          <p:spTgt spid="42"/>
                                        </p:tgtEl>
                                      </p:cBhvr>
                                    </p:animEffect>
                                  </p:childTnLst>
                                </p:cTn>
                              </p:par>
                              <p:par>
                                <p:cTn id="23" presetID="53" presetClass="entr" presetSubtype="16" fill="hold" nodeType="withEffect">
                                  <p:stCondLst>
                                    <p:cond delay="750"/>
                                  </p:stCondLst>
                                  <p:childTnLst>
                                    <p:set>
                                      <p:cBhvr>
                                        <p:cTn id="24" dur="1" fill="hold">
                                          <p:stCondLst>
                                            <p:cond delay="0"/>
                                          </p:stCondLst>
                                        </p:cTn>
                                        <p:tgtEl>
                                          <p:spTgt spid="43"/>
                                        </p:tgtEl>
                                        <p:attrNameLst>
                                          <p:attrName>style.visibility</p:attrName>
                                        </p:attrNameLst>
                                      </p:cBhvr>
                                      <p:to>
                                        <p:strVal val="visible"/>
                                      </p:to>
                                    </p:set>
                                    <p:anim calcmode="lin" valueType="num">
                                      <p:cBhvr>
                                        <p:cTn id="25" dur="500" fill="hold"/>
                                        <p:tgtEl>
                                          <p:spTgt spid="43"/>
                                        </p:tgtEl>
                                        <p:attrNameLst>
                                          <p:attrName>ppt_w</p:attrName>
                                        </p:attrNameLst>
                                      </p:cBhvr>
                                      <p:tavLst>
                                        <p:tav tm="0">
                                          <p:val>
                                            <p:fltVal val="0"/>
                                          </p:val>
                                        </p:tav>
                                        <p:tav tm="100000">
                                          <p:val>
                                            <p:strVal val="#ppt_w"/>
                                          </p:val>
                                        </p:tav>
                                      </p:tavLst>
                                    </p:anim>
                                    <p:anim calcmode="lin" valueType="num">
                                      <p:cBhvr>
                                        <p:cTn id="26" dur="500" fill="hold"/>
                                        <p:tgtEl>
                                          <p:spTgt spid="43"/>
                                        </p:tgtEl>
                                        <p:attrNameLst>
                                          <p:attrName>ppt_h</p:attrName>
                                        </p:attrNameLst>
                                      </p:cBhvr>
                                      <p:tavLst>
                                        <p:tav tm="0">
                                          <p:val>
                                            <p:fltVal val="0"/>
                                          </p:val>
                                        </p:tav>
                                        <p:tav tm="100000">
                                          <p:val>
                                            <p:strVal val="#ppt_h"/>
                                          </p:val>
                                        </p:tav>
                                      </p:tavLst>
                                    </p:anim>
                                    <p:animEffect transition="in" filter="fade">
                                      <p:cBhvr>
                                        <p:cTn id="27" dur="500"/>
                                        <p:tgtEl>
                                          <p:spTgt spid="43"/>
                                        </p:tgtEl>
                                      </p:cBhvr>
                                    </p:animEffect>
                                  </p:childTnLst>
                                </p:cTn>
                              </p:par>
                              <p:par>
                                <p:cTn id="28" presetID="53" presetClass="entr" presetSubtype="16" fill="hold" nodeType="withEffect">
                                  <p:stCondLst>
                                    <p:cond delay="750"/>
                                  </p:stCondLst>
                                  <p:childTnLst>
                                    <p:set>
                                      <p:cBhvr>
                                        <p:cTn id="29" dur="1" fill="hold">
                                          <p:stCondLst>
                                            <p:cond delay="0"/>
                                          </p:stCondLst>
                                        </p:cTn>
                                        <p:tgtEl>
                                          <p:spTgt spid="46"/>
                                        </p:tgtEl>
                                        <p:attrNameLst>
                                          <p:attrName>style.visibility</p:attrName>
                                        </p:attrNameLst>
                                      </p:cBhvr>
                                      <p:to>
                                        <p:strVal val="visible"/>
                                      </p:to>
                                    </p:set>
                                    <p:anim calcmode="lin" valueType="num">
                                      <p:cBhvr>
                                        <p:cTn id="30" dur="500" fill="hold"/>
                                        <p:tgtEl>
                                          <p:spTgt spid="46"/>
                                        </p:tgtEl>
                                        <p:attrNameLst>
                                          <p:attrName>ppt_w</p:attrName>
                                        </p:attrNameLst>
                                      </p:cBhvr>
                                      <p:tavLst>
                                        <p:tav tm="0">
                                          <p:val>
                                            <p:fltVal val="0"/>
                                          </p:val>
                                        </p:tav>
                                        <p:tav tm="100000">
                                          <p:val>
                                            <p:strVal val="#ppt_w"/>
                                          </p:val>
                                        </p:tav>
                                      </p:tavLst>
                                    </p:anim>
                                    <p:anim calcmode="lin" valueType="num">
                                      <p:cBhvr>
                                        <p:cTn id="31" dur="500" fill="hold"/>
                                        <p:tgtEl>
                                          <p:spTgt spid="46"/>
                                        </p:tgtEl>
                                        <p:attrNameLst>
                                          <p:attrName>ppt_h</p:attrName>
                                        </p:attrNameLst>
                                      </p:cBhvr>
                                      <p:tavLst>
                                        <p:tav tm="0">
                                          <p:val>
                                            <p:fltVal val="0"/>
                                          </p:val>
                                        </p:tav>
                                        <p:tav tm="100000">
                                          <p:val>
                                            <p:strVal val="#ppt_h"/>
                                          </p:val>
                                        </p:tav>
                                      </p:tavLst>
                                    </p:anim>
                                    <p:animEffect transition="in" filter="fade">
                                      <p:cBhvr>
                                        <p:cTn id="32" dur="500"/>
                                        <p:tgtEl>
                                          <p:spTgt spid="46"/>
                                        </p:tgtEl>
                                      </p:cBhvr>
                                    </p:animEffect>
                                  </p:childTnLst>
                                </p:cTn>
                              </p:par>
                              <p:par>
                                <p:cTn id="33" presetID="53" presetClass="entr" presetSubtype="16" fill="hold" nodeType="withEffect">
                                  <p:stCondLst>
                                    <p:cond delay="750"/>
                                  </p:stCondLst>
                                  <p:childTnLst>
                                    <p:set>
                                      <p:cBhvr>
                                        <p:cTn id="34" dur="1" fill="hold">
                                          <p:stCondLst>
                                            <p:cond delay="0"/>
                                          </p:stCondLst>
                                        </p:cTn>
                                        <p:tgtEl>
                                          <p:spTgt spid="35"/>
                                        </p:tgtEl>
                                        <p:attrNameLst>
                                          <p:attrName>style.visibility</p:attrName>
                                        </p:attrNameLst>
                                      </p:cBhvr>
                                      <p:to>
                                        <p:strVal val="visible"/>
                                      </p:to>
                                    </p:set>
                                    <p:anim calcmode="lin" valueType="num">
                                      <p:cBhvr>
                                        <p:cTn id="35" dur="500" fill="hold"/>
                                        <p:tgtEl>
                                          <p:spTgt spid="35"/>
                                        </p:tgtEl>
                                        <p:attrNameLst>
                                          <p:attrName>ppt_w</p:attrName>
                                        </p:attrNameLst>
                                      </p:cBhvr>
                                      <p:tavLst>
                                        <p:tav tm="0">
                                          <p:val>
                                            <p:fltVal val="0"/>
                                          </p:val>
                                        </p:tav>
                                        <p:tav tm="100000">
                                          <p:val>
                                            <p:strVal val="#ppt_w"/>
                                          </p:val>
                                        </p:tav>
                                      </p:tavLst>
                                    </p:anim>
                                    <p:anim calcmode="lin" valueType="num">
                                      <p:cBhvr>
                                        <p:cTn id="36" dur="500" fill="hold"/>
                                        <p:tgtEl>
                                          <p:spTgt spid="35"/>
                                        </p:tgtEl>
                                        <p:attrNameLst>
                                          <p:attrName>ppt_h</p:attrName>
                                        </p:attrNameLst>
                                      </p:cBhvr>
                                      <p:tavLst>
                                        <p:tav tm="0">
                                          <p:val>
                                            <p:fltVal val="0"/>
                                          </p:val>
                                        </p:tav>
                                        <p:tav tm="100000">
                                          <p:val>
                                            <p:strVal val="#ppt_h"/>
                                          </p:val>
                                        </p:tav>
                                      </p:tavLst>
                                    </p:anim>
                                    <p:animEffect transition="in" filter="fade">
                                      <p:cBhvr>
                                        <p:cTn id="37" dur="500"/>
                                        <p:tgtEl>
                                          <p:spTgt spid="35"/>
                                        </p:tgtEl>
                                      </p:cBhvr>
                                    </p:animEffect>
                                  </p:childTnLst>
                                </p:cTn>
                              </p:par>
                              <p:par>
                                <p:cTn id="38" presetID="53" presetClass="entr" presetSubtype="16" fill="hold" nodeType="withEffect">
                                  <p:stCondLst>
                                    <p:cond delay="750"/>
                                  </p:stCondLst>
                                  <p:childTnLst>
                                    <p:set>
                                      <p:cBhvr>
                                        <p:cTn id="39" dur="1" fill="hold">
                                          <p:stCondLst>
                                            <p:cond delay="0"/>
                                          </p:stCondLst>
                                        </p:cTn>
                                        <p:tgtEl>
                                          <p:spTgt spid="56"/>
                                        </p:tgtEl>
                                        <p:attrNameLst>
                                          <p:attrName>style.visibility</p:attrName>
                                        </p:attrNameLst>
                                      </p:cBhvr>
                                      <p:to>
                                        <p:strVal val="visible"/>
                                      </p:to>
                                    </p:set>
                                    <p:anim calcmode="lin" valueType="num">
                                      <p:cBhvr>
                                        <p:cTn id="40" dur="500" fill="hold"/>
                                        <p:tgtEl>
                                          <p:spTgt spid="56"/>
                                        </p:tgtEl>
                                        <p:attrNameLst>
                                          <p:attrName>ppt_w</p:attrName>
                                        </p:attrNameLst>
                                      </p:cBhvr>
                                      <p:tavLst>
                                        <p:tav tm="0">
                                          <p:val>
                                            <p:fltVal val="0"/>
                                          </p:val>
                                        </p:tav>
                                        <p:tav tm="100000">
                                          <p:val>
                                            <p:strVal val="#ppt_w"/>
                                          </p:val>
                                        </p:tav>
                                      </p:tavLst>
                                    </p:anim>
                                    <p:anim calcmode="lin" valueType="num">
                                      <p:cBhvr>
                                        <p:cTn id="41" dur="500" fill="hold"/>
                                        <p:tgtEl>
                                          <p:spTgt spid="56"/>
                                        </p:tgtEl>
                                        <p:attrNameLst>
                                          <p:attrName>ppt_h</p:attrName>
                                        </p:attrNameLst>
                                      </p:cBhvr>
                                      <p:tavLst>
                                        <p:tav tm="0">
                                          <p:val>
                                            <p:fltVal val="0"/>
                                          </p:val>
                                        </p:tav>
                                        <p:tav tm="100000">
                                          <p:val>
                                            <p:strVal val="#ppt_h"/>
                                          </p:val>
                                        </p:tav>
                                      </p:tavLst>
                                    </p:anim>
                                    <p:animEffect transition="in" filter="fade">
                                      <p:cBhvr>
                                        <p:cTn id="42"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E3F63FDC-18C4-42BB-9F2D-5C6F11A49247"/>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产品介绍.pptx"/>
</p:tagLst>
</file>

<file path=ppt/tags/tag10.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Desc"/>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heme/theme1.xml><?xml version="1.0" encoding="utf-8"?>
<a:theme xmlns:a="http://schemas.openxmlformats.org/drawingml/2006/main" name="包图主题2">
  <a:themeElements>
    <a:clrScheme name="自定义 390">
      <a:dk1>
        <a:sysClr val="windowText" lastClr="000000"/>
      </a:dk1>
      <a:lt1>
        <a:sysClr val="window" lastClr="FFFFFF"/>
      </a:lt1>
      <a:dk2>
        <a:srgbClr val="44546A"/>
      </a:dk2>
      <a:lt2>
        <a:srgbClr val="E7E6E6"/>
      </a:lt2>
      <a:accent1>
        <a:srgbClr val="01A89E"/>
      </a:accent1>
      <a:accent2>
        <a:srgbClr val="0C2834"/>
      </a:accent2>
      <a:accent3>
        <a:srgbClr val="01A89E"/>
      </a:accent3>
      <a:accent4>
        <a:srgbClr val="0C2834"/>
      </a:accent4>
      <a:accent5>
        <a:srgbClr val="01A89E"/>
      </a:accent5>
      <a:accent6>
        <a:srgbClr val="0C2834"/>
      </a:accent6>
      <a:hlink>
        <a:srgbClr val="01A89E"/>
      </a:hlink>
      <a:folHlink>
        <a:srgbClr val="01A89E"/>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Ves #4">
    <a:dk1>
      <a:sysClr val="windowText" lastClr="000000"/>
    </a:dk1>
    <a:lt1>
      <a:srgbClr val="F9F9F9"/>
    </a:lt1>
    <a:dk2>
      <a:srgbClr val="44546A"/>
    </a:dk2>
    <a:lt2>
      <a:srgbClr val="E7E6E6"/>
    </a:lt2>
    <a:accent1>
      <a:srgbClr val="1DA158"/>
    </a:accent1>
    <a:accent2>
      <a:srgbClr val="EAB646"/>
    </a:accent2>
    <a:accent3>
      <a:srgbClr val="E8534F"/>
    </a:accent3>
    <a:accent4>
      <a:srgbClr val="01B2DE"/>
    </a:accent4>
    <a:accent5>
      <a:srgbClr val="9C274C"/>
    </a:accent5>
    <a:accent6>
      <a:srgbClr val="92D050"/>
    </a:accent6>
    <a:hlink>
      <a:srgbClr val="44546A"/>
    </a:hlink>
    <a:folHlink>
      <a:srgbClr val="954F72"/>
    </a:folHlink>
  </a:clrScheme>
  <a:fontScheme name="Temp">
    <a:majorFont>
      <a:latin typeface="AvantGarde Md BT" panose="020F0302020204030204"/>
      <a:ea typeface="微软雅黑"/>
      <a:cs typeface=""/>
    </a:majorFont>
    <a:minorFont>
      <a:latin typeface="AvantGarde Md BT"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包图主题2</Template>
  <TotalTime>0</TotalTime>
  <Words>6275</Words>
  <Application>Microsoft Office PowerPoint</Application>
  <PresentationFormat>宽屏</PresentationFormat>
  <Paragraphs>613</Paragraphs>
  <Slides>56</Slides>
  <Notes>56</Notes>
  <HiddenSlides>0</HiddenSlides>
  <MMClips>0</MMClips>
  <ScaleCrop>false</ScaleCrop>
  <HeadingPairs>
    <vt:vector size="6" baseType="variant">
      <vt:variant>
        <vt:lpstr>已用的字体</vt:lpstr>
      </vt:variant>
      <vt:variant>
        <vt:i4>21</vt:i4>
      </vt:variant>
      <vt:variant>
        <vt:lpstr>主题</vt:lpstr>
      </vt:variant>
      <vt:variant>
        <vt:i4>2</vt:i4>
      </vt:variant>
      <vt:variant>
        <vt:lpstr>幻灯片标题</vt:lpstr>
      </vt:variant>
      <vt:variant>
        <vt:i4>56</vt:i4>
      </vt:variant>
    </vt:vector>
  </HeadingPairs>
  <TitlesOfParts>
    <vt:vector size="79" baseType="lpstr">
      <vt:lpstr>Adobe 黑体 Std R</vt:lpstr>
      <vt:lpstr>DINCond-Bold</vt:lpstr>
      <vt:lpstr>Gill Sans</vt:lpstr>
      <vt:lpstr>Meiryo</vt:lpstr>
      <vt:lpstr>Montserrat Light</vt:lpstr>
      <vt:lpstr>陈继世-硬笔行书</vt:lpstr>
      <vt:lpstr>等线</vt:lpstr>
      <vt:lpstr>方正黑体简体</vt:lpstr>
      <vt:lpstr>SimSun</vt:lpstr>
      <vt:lpstr>SimSun</vt:lpstr>
      <vt:lpstr>微软雅黑</vt:lpstr>
      <vt:lpstr>Aparajita</vt:lpstr>
      <vt:lpstr>Arial</vt:lpstr>
      <vt:lpstr>Broadway</vt:lpstr>
      <vt:lpstr>Calibri</vt:lpstr>
      <vt:lpstr>Calibri Light</vt:lpstr>
      <vt:lpstr>Century Gothic</vt:lpstr>
      <vt:lpstr>FontAwesome</vt:lpstr>
      <vt:lpstr>Impact</vt:lpstr>
      <vt:lpstr>Lato Light</vt:lpstr>
      <vt:lpstr>Lato Regular</vt:lpstr>
      <vt:lpstr>包图主题2</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投资组合</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https://www.ypppt.com/</dc:title>
  <dc:subject>https://www.ypppt.com/</dc:subject>
  <dc:creator/>
  <cp:lastModifiedBy/>
  <cp:revision>1</cp:revision>
  <dcterms:created xsi:type="dcterms:W3CDTF">2019-06-11T08:17:55Z</dcterms:created>
  <dcterms:modified xsi:type="dcterms:W3CDTF">2022-06-18T02:05:45Z</dcterms:modified>
</cp:coreProperties>
</file>