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2" r:id="rId2"/>
  </p:sldMasterIdLst>
  <p:notesMasterIdLst>
    <p:notesMasterId r:id="rId29"/>
  </p:notesMasterIdLst>
  <p:handoutMasterIdLst>
    <p:handoutMasterId r:id="rId30"/>
  </p:handoutMasterIdLst>
  <p:sldIdLst>
    <p:sldId id="317" r:id="rId3"/>
    <p:sldId id="264" r:id="rId4"/>
    <p:sldId id="322" r:id="rId5"/>
    <p:sldId id="300" r:id="rId6"/>
    <p:sldId id="299" r:id="rId7"/>
    <p:sldId id="274" r:id="rId8"/>
    <p:sldId id="287" r:id="rId9"/>
    <p:sldId id="321" r:id="rId10"/>
    <p:sldId id="289" r:id="rId11"/>
    <p:sldId id="262" r:id="rId12"/>
    <p:sldId id="290" r:id="rId13"/>
    <p:sldId id="277" r:id="rId14"/>
    <p:sldId id="320" r:id="rId15"/>
    <p:sldId id="267" r:id="rId16"/>
    <p:sldId id="268" r:id="rId17"/>
    <p:sldId id="266" r:id="rId18"/>
    <p:sldId id="319" r:id="rId19"/>
    <p:sldId id="270" r:id="rId20"/>
    <p:sldId id="285" r:id="rId21"/>
    <p:sldId id="269" r:id="rId22"/>
    <p:sldId id="313" r:id="rId23"/>
    <p:sldId id="292" r:id="rId24"/>
    <p:sldId id="271" r:id="rId25"/>
    <p:sldId id="261" r:id="rId26"/>
    <p:sldId id="318" r:id="rId27"/>
    <p:sldId id="323" r:id="rId28"/>
  </p:sldIdLst>
  <p:sldSz cx="9144000" cy="5143500" type="screen16x9"/>
  <p:notesSz cx="6858000" cy="9144000"/>
  <p:custDataLst>
    <p:tags r:id="rId31"/>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7A9D3"/>
    <a:srgbClr val="A491BB"/>
    <a:srgbClr val="3992DB"/>
    <a:srgbClr val="005DA2"/>
    <a:srgbClr val="F79600"/>
    <a:srgbClr val="0F1836"/>
    <a:srgbClr val="FDFDFD"/>
    <a:srgbClr val="D9D9D9"/>
    <a:srgbClr val="DCDEE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1935" autoAdjust="0"/>
    <p:restoredTop sz="94660" autoAdjust="0"/>
  </p:normalViewPr>
  <p:slideViewPr>
    <p:cSldViewPr>
      <p:cViewPr varScale="1">
        <p:scale>
          <a:sx n="146" d="100"/>
          <a:sy n="146" d="100"/>
        </p:scale>
        <p:origin x="108" y="108"/>
      </p:cViewPr>
      <p:guideLst>
        <p:guide orient="horz" pos="162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86" d="100"/>
          <a:sy n="86" d="100"/>
        </p:scale>
        <p:origin x="-3810" y="-90"/>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 Type="http://schemas.openxmlformats.org/officeDocument/2006/relationships/slide" Target="slides/slide1.xml"/><Relationship Id="rId21" Type="http://schemas.openxmlformats.org/officeDocument/2006/relationships/slide" Target="slides/slide19.xml"/><Relationship Id="rId34" Type="http://schemas.openxmlformats.org/officeDocument/2006/relationships/theme" Target="theme/them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presProps" Target="pres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tags" Target="tags/tag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handoutMaster" Target="handoutMasters/handoutMaster1.xml"/><Relationship Id="rId35" Type="http://schemas.openxmlformats.org/officeDocument/2006/relationships/tableStyles" Target="tableStyles.xml"/><Relationship Id="rId8" Type="http://schemas.openxmlformats.org/officeDocument/2006/relationships/slide" Target="slides/slide6.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2353A075-29DF-4CAE-8BA7-CDA0ED456C88}" type="datetimeFigureOut">
              <a:rPr lang="zh-CN" altLang="en-US" smtClean="0"/>
              <a:t>2020/6/25</a:t>
            </a:fld>
            <a:endParaRPr lang="zh-CN" altLang="en-US"/>
          </a:p>
        </p:txBody>
      </p:sp>
      <p:sp>
        <p:nvSpPr>
          <p:cNvPr id="4" name="页脚占位符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zh-CN" altLang="en-US"/>
          </a:p>
        </p:txBody>
      </p:sp>
      <p:sp>
        <p:nvSpPr>
          <p:cNvPr id="5" name="灯片编号占位符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3E3924EE-29F1-4E68-A53A-86CBCBDF827A}" type="slidenum">
              <a:rPr lang="zh-CN" altLang="en-US" smtClean="0"/>
              <a:t>‹#›</a:t>
            </a:fld>
            <a:endParaRPr lang="zh-CN" altLang="en-US"/>
          </a:p>
        </p:txBody>
      </p:sp>
    </p:spTree>
    <p:extLst>
      <p:ext uri="{BB962C8B-B14F-4D97-AF65-F5344CB8AC3E}">
        <p14:creationId xmlns:p14="http://schemas.microsoft.com/office/powerpoint/2010/main" val="2213844302"/>
      </p:ext>
    </p:extLst>
  </p:cSld>
  <p:clrMap bg1="lt1" tx1="dk1" bg2="lt2" tx2="dk2" accent1="accent1" accent2="accent2" accent3="accent3" accent4="accent4" accent5="accent5" accent6="accent6" hlink="hlink" folHlink="folHlink"/>
</p:handoutMaster>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6A2B73EA-EE91-4E33-A9C1-8BF5DD7139A2}" type="datetimeFigureOut">
              <a:rPr lang="zh-CN" altLang="en-US" smtClean="0"/>
              <a:t>2020/6/25</a:t>
            </a:fld>
            <a:endParaRPr lang="zh-CN" altLang="en-US"/>
          </a:p>
        </p:txBody>
      </p:sp>
      <p:sp>
        <p:nvSpPr>
          <p:cNvPr id="4" name="幻灯片图像占位符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7392B679-AE23-4750-8FB0-6513430B8953}" type="slidenum">
              <a:rPr lang="zh-CN" altLang="en-US" smtClean="0"/>
              <a:t>‹#›</a:t>
            </a:fld>
            <a:endParaRPr lang="zh-CN" altLang="en-US"/>
          </a:p>
        </p:txBody>
      </p:sp>
    </p:spTree>
    <p:extLst>
      <p:ext uri="{BB962C8B-B14F-4D97-AF65-F5344CB8AC3E}">
        <p14:creationId xmlns:p14="http://schemas.microsoft.com/office/powerpoint/2010/main" val="12993012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a:t>
            </a:fld>
            <a:endParaRPr lang="zh-CN" altLang="en-US"/>
          </a:p>
        </p:txBody>
      </p:sp>
    </p:spTree>
    <p:extLst>
      <p:ext uri="{BB962C8B-B14F-4D97-AF65-F5344CB8AC3E}">
        <p14:creationId xmlns:p14="http://schemas.microsoft.com/office/powerpoint/2010/main" val="4026197202"/>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10</a:t>
            </a:fld>
            <a:endParaRPr lang="zh-CN" altLang="en-US"/>
          </a:p>
        </p:txBody>
      </p:sp>
    </p:spTree>
    <p:extLst>
      <p:ext uri="{BB962C8B-B14F-4D97-AF65-F5344CB8AC3E}">
        <p14:creationId xmlns:p14="http://schemas.microsoft.com/office/powerpoint/2010/main" val="28127898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11</a:t>
            </a:fld>
            <a:endParaRPr lang="zh-CN" altLang="en-US"/>
          </a:p>
        </p:txBody>
      </p:sp>
    </p:spTree>
    <p:extLst>
      <p:ext uri="{BB962C8B-B14F-4D97-AF65-F5344CB8AC3E}">
        <p14:creationId xmlns:p14="http://schemas.microsoft.com/office/powerpoint/2010/main" val="125951703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12</a:t>
            </a:fld>
            <a:endParaRPr lang="zh-CN" altLang="en-US"/>
          </a:p>
        </p:txBody>
      </p:sp>
    </p:spTree>
    <p:extLst>
      <p:ext uri="{BB962C8B-B14F-4D97-AF65-F5344CB8AC3E}">
        <p14:creationId xmlns:p14="http://schemas.microsoft.com/office/powerpoint/2010/main" val="339547687"/>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13</a:t>
            </a:fld>
            <a:endParaRPr lang="zh-CN" altLang="en-US"/>
          </a:p>
        </p:txBody>
      </p:sp>
    </p:spTree>
    <p:extLst>
      <p:ext uri="{BB962C8B-B14F-4D97-AF65-F5344CB8AC3E}">
        <p14:creationId xmlns:p14="http://schemas.microsoft.com/office/powerpoint/2010/main" val="1565493721"/>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14</a:t>
            </a:fld>
            <a:endParaRPr lang="zh-CN" altLang="en-US"/>
          </a:p>
        </p:txBody>
      </p:sp>
    </p:spTree>
    <p:extLst>
      <p:ext uri="{BB962C8B-B14F-4D97-AF65-F5344CB8AC3E}">
        <p14:creationId xmlns:p14="http://schemas.microsoft.com/office/powerpoint/2010/main" val="332731226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15</a:t>
            </a:fld>
            <a:endParaRPr lang="zh-CN" altLang="en-US"/>
          </a:p>
        </p:txBody>
      </p:sp>
    </p:spTree>
    <p:extLst>
      <p:ext uri="{BB962C8B-B14F-4D97-AF65-F5344CB8AC3E}">
        <p14:creationId xmlns:p14="http://schemas.microsoft.com/office/powerpoint/2010/main" val="2199484173"/>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16</a:t>
            </a:fld>
            <a:endParaRPr lang="zh-CN" altLang="en-US"/>
          </a:p>
        </p:txBody>
      </p:sp>
    </p:spTree>
    <p:extLst>
      <p:ext uri="{BB962C8B-B14F-4D97-AF65-F5344CB8AC3E}">
        <p14:creationId xmlns:p14="http://schemas.microsoft.com/office/powerpoint/2010/main" val="218339035"/>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17</a:t>
            </a:fld>
            <a:endParaRPr lang="zh-CN" altLang="en-US"/>
          </a:p>
        </p:txBody>
      </p:sp>
    </p:spTree>
    <p:extLst>
      <p:ext uri="{BB962C8B-B14F-4D97-AF65-F5344CB8AC3E}">
        <p14:creationId xmlns:p14="http://schemas.microsoft.com/office/powerpoint/2010/main" val="424957255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18</a:t>
            </a:fld>
            <a:endParaRPr lang="zh-CN" altLang="en-US"/>
          </a:p>
        </p:txBody>
      </p:sp>
    </p:spTree>
    <p:extLst>
      <p:ext uri="{BB962C8B-B14F-4D97-AF65-F5344CB8AC3E}">
        <p14:creationId xmlns:p14="http://schemas.microsoft.com/office/powerpoint/2010/main" val="133398480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19</a:t>
            </a:fld>
            <a:endParaRPr lang="zh-CN" altLang="en-US"/>
          </a:p>
        </p:txBody>
      </p:sp>
    </p:spTree>
    <p:extLst>
      <p:ext uri="{BB962C8B-B14F-4D97-AF65-F5344CB8AC3E}">
        <p14:creationId xmlns:p14="http://schemas.microsoft.com/office/powerpoint/2010/main" val="99877954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a:t>
            </a:fld>
            <a:endParaRPr lang="zh-CN" altLang="en-US"/>
          </a:p>
        </p:txBody>
      </p:sp>
    </p:spTree>
    <p:extLst>
      <p:ext uri="{BB962C8B-B14F-4D97-AF65-F5344CB8AC3E}">
        <p14:creationId xmlns:p14="http://schemas.microsoft.com/office/powerpoint/2010/main" val="3724700093"/>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20</a:t>
            </a:fld>
            <a:endParaRPr lang="zh-CN" altLang="en-US"/>
          </a:p>
        </p:txBody>
      </p:sp>
    </p:spTree>
    <p:extLst>
      <p:ext uri="{BB962C8B-B14F-4D97-AF65-F5344CB8AC3E}">
        <p14:creationId xmlns:p14="http://schemas.microsoft.com/office/powerpoint/2010/main" val="86281510"/>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21</a:t>
            </a:fld>
            <a:endParaRPr lang="zh-CN" altLang="en-US"/>
          </a:p>
        </p:txBody>
      </p:sp>
    </p:spTree>
    <p:extLst>
      <p:ext uri="{BB962C8B-B14F-4D97-AF65-F5344CB8AC3E}">
        <p14:creationId xmlns:p14="http://schemas.microsoft.com/office/powerpoint/2010/main" val="3724700093"/>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22</a:t>
            </a:fld>
            <a:endParaRPr lang="zh-CN" altLang="en-US"/>
          </a:p>
        </p:txBody>
      </p:sp>
    </p:spTree>
    <p:extLst>
      <p:ext uri="{BB962C8B-B14F-4D97-AF65-F5344CB8AC3E}">
        <p14:creationId xmlns:p14="http://schemas.microsoft.com/office/powerpoint/2010/main" val="1173805255"/>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23</a:t>
            </a:fld>
            <a:endParaRPr lang="zh-CN" altLang="en-US"/>
          </a:p>
        </p:txBody>
      </p:sp>
    </p:spTree>
    <p:extLst>
      <p:ext uri="{BB962C8B-B14F-4D97-AF65-F5344CB8AC3E}">
        <p14:creationId xmlns:p14="http://schemas.microsoft.com/office/powerpoint/2010/main" val="2624458764"/>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24</a:t>
            </a:fld>
            <a:endParaRPr lang="zh-CN" altLang="en-US"/>
          </a:p>
        </p:txBody>
      </p:sp>
    </p:spTree>
    <p:extLst>
      <p:ext uri="{BB962C8B-B14F-4D97-AF65-F5344CB8AC3E}">
        <p14:creationId xmlns:p14="http://schemas.microsoft.com/office/powerpoint/2010/main" val="2595642473"/>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25</a:t>
            </a:fld>
            <a:endParaRPr lang="zh-CN" altLang="en-US"/>
          </a:p>
        </p:txBody>
      </p:sp>
    </p:spTree>
    <p:extLst>
      <p:ext uri="{BB962C8B-B14F-4D97-AF65-F5344CB8AC3E}">
        <p14:creationId xmlns:p14="http://schemas.microsoft.com/office/powerpoint/2010/main" val="3693893540"/>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幻灯片图像占位符 1"/>
          <p:cNvSpPr>
            <a:spLocks noGrp="1" noRot="1" noChangeAspect="1" noTextEdit="1"/>
          </p:cNvSpPr>
          <p:nvPr>
            <p:ph type="sldImg"/>
          </p:nvPr>
        </p:nvSpPr>
        <p:spPr bwMode="auto">
          <a:xfrm>
            <a:off x="685800" y="1143000"/>
            <a:ext cx="5486400" cy="3086100"/>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备注占位符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r>
              <a:rPr lang="zh-CN" altLang="en-US" dirty="0" smtClean="0"/>
              <a:t>模板来自于 </a:t>
            </a:r>
            <a:r>
              <a:rPr lang="en-US" altLang="zh-CN" smtClean="0"/>
              <a:t>http://www.ypppt.com</a:t>
            </a:r>
            <a:endParaRPr lang="zh-CN" altLang="en-US" dirty="0" smtClean="0"/>
          </a:p>
        </p:txBody>
      </p:sp>
      <p:sp>
        <p:nvSpPr>
          <p:cNvPr id="6148" name="灯片编号占位符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a:defRPr>
                <a:solidFill>
                  <a:schemeClr val="tx1"/>
                </a:solidFill>
                <a:latin typeface="Arial Narrow" panose="020B0606020202030204" pitchFamily="34" charset="0"/>
                <a:ea typeface="微软雅黑" panose="020B0503020204020204" pitchFamily="34" charset="-122"/>
              </a:defRPr>
            </a:lvl1pPr>
            <a:lvl2pPr marL="742950" indent="-285750">
              <a:defRPr>
                <a:solidFill>
                  <a:schemeClr val="tx1"/>
                </a:solidFill>
                <a:latin typeface="Arial Narrow" panose="020B0606020202030204" pitchFamily="34" charset="0"/>
                <a:ea typeface="微软雅黑" panose="020B0503020204020204" pitchFamily="34" charset="-122"/>
              </a:defRPr>
            </a:lvl2pPr>
            <a:lvl3pPr marL="1143000" indent="-228600">
              <a:defRPr>
                <a:solidFill>
                  <a:schemeClr val="tx1"/>
                </a:solidFill>
                <a:latin typeface="Arial Narrow" panose="020B0606020202030204" pitchFamily="34" charset="0"/>
                <a:ea typeface="微软雅黑" panose="020B0503020204020204" pitchFamily="34" charset="-122"/>
              </a:defRPr>
            </a:lvl3pPr>
            <a:lvl4pPr marL="1600200" indent="-228600">
              <a:defRPr>
                <a:solidFill>
                  <a:schemeClr val="tx1"/>
                </a:solidFill>
                <a:latin typeface="Arial Narrow" panose="020B0606020202030204" pitchFamily="34" charset="0"/>
                <a:ea typeface="微软雅黑" panose="020B0503020204020204" pitchFamily="34" charset="-122"/>
              </a:defRPr>
            </a:lvl4pPr>
            <a:lvl5pPr marL="2057400" indent="-228600">
              <a:defRPr>
                <a:solidFill>
                  <a:schemeClr val="tx1"/>
                </a:solidFill>
                <a:latin typeface="Arial Narrow" panose="020B0606020202030204" pitchFamily="34" charset="0"/>
                <a:ea typeface="微软雅黑" panose="020B0503020204020204" pitchFamily="34" charset="-122"/>
              </a:defRPr>
            </a:lvl5pPr>
            <a:lvl6pPr marL="25146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6pPr>
            <a:lvl7pPr marL="29718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7pPr>
            <a:lvl8pPr marL="34290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8pPr>
            <a:lvl9pPr marL="38862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9pPr>
          </a:lstStyle>
          <a:p>
            <a:pPr fontAlgn="base">
              <a:spcBef>
                <a:spcPct val="0"/>
              </a:spcBef>
              <a:spcAft>
                <a:spcPct val="0"/>
              </a:spcAft>
            </a:pPr>
            <a:fld id="{E5ED1824-6DB2-4029-B0DF-1D3CDCF11CDA}" type="slidenum">
              <a:rPr lang="zh-CN" altLang="en-US" smtClean="0">
                <a:solidFill>
                  <a:prstClr val="black"/>
                </a:solidFill>
                <a:latin typeface="Calibri" panose="020F0502020204030204" pitchFamily="34" charset="0"/>
                <a:ea typeface="宋体" panose="02010600030101010101" pitchFamily="2" charset="-122"/>
              </a:rPr>
              <a:pPr fontAlgn="base">
                <a:spcBef>
                  <a:spcPct val="0"/>
                </a:spcBef>
                <a:spcAft>
                  <a:spcPct val="0"/>
                </a:spcAft>
              </a:pPr>
              <a:t>26</a:t>
            </a:fld>
            <a:endParaRPr lang="zh-CN" altLang="en-US" smtClean="0">
              <a:solidFill>
                <a:prstClr val="black"/>
              </a:solidFill>
              <a:latin typeface="Calibri" panose="020F0502020204030204" pitchFamily="34" charset="0"/>
              <a:ea typeface="宋体" panose="02010600030101010101" pitchFamily="2" charset="-122"/>
            </a:endParaRPr>
          </a:p>
        </p:txBody>
      </p:sp>
    </p:spTree>
    <p:extLst>
      <p:ext uri="{BB962C8B-B14F-4D97-AF65-F5344CB8AC3E}">
        <p14:creationId xmlns:p14="http://schemas.microsoft.com/office/powerpoint/2010/main" val="382267017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3</a:t>
            </a:fld>
            <a:endParaRPr lang="zh-CN" altLang="en-US"/>
          </a:p>
        </p:txBody>
      </p:sp>
    </p:spTree>
    <p:extLst>
      <p:ext uri="{BB962C8B-B14F-4D97-AF65-F5344CB8AC3E}">
        <p14:creationId xmlns:p14="http://schemas.microsoft.com/office/powerpoint/2010/main" val="243679780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4</a:t>
            </a:fld>
            <a:endParaRPr lang="zh-CN" altLang="en-US"/>
          </a:p>
        </p:txBody>
      </p:sp>
    </p:spTree>
    <p:extLst>
      <p:ext uri="{BB962C8B-B14F-4D97-AF65-F5344CB8AC3E}">
        <p14:creationId xmlns:p14="http://schemas.microsoft.com/office/powerpoint/2010/main" val="67317083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5</a:t>
            </a:fld>
            <a:endParaRPr lang="zh-CN" altLang="en-US"/>
          </a:p>
        </p:txBody>
      </p:sp>
    </p:spTree>
    <p:extLst>
      <p:ext uri="{BB962C8B-B14F-4D97-AF65-F5344CB8AC3E}">
        <p14:creationId xmlns:p14="http://schemas.microsoft.com/office/powerpoint/2010/main" val="268885785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6</a:t>
            </a:fld>
            <a:endParaRPr lang="zh-CN" altLang="en-US"/>
          </a:p>
        </p:txBody>
      </p:sp>
    </p:spTree>
    <p:extLst>
      <p:ext uri="{BB962C8B-B14F-4D97-AF65-F5344CB8AC3E}">
        <p14:creationId xmlns:p14="http://schemas.microsoft.com/office/powerpoint/2010/main" val="105311819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7</a:t>
            </a:fld>
            <a:endParaRPr lang="zh-CN" altLang="en-US"/>
          </a:p>
        </p:txBody>
      </p:sp>
    </p:spTree>
    <p:extLst>
      <p:ext uri="{BB962C8B-B14F-4D97-AF65-F5344CB8AC3E}">
        <p14:creationId xmlns:p14="http://schemas.microsoft.com/office/powerpoint/2010/main" val="372537893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8</a:t>
            </a:fld>
            <a:endParaRPr lang="zh-CN" altLang="en-US"/>
          </a:p>
        </p:txBody>
      </p:sp>
    </p:spTree>
    <p:extLst>
      <p:ext uri="{BB962C8B-B14F-4D97-AF65-F5344CB8AC3E}">
        <p14:creationId xmlns:p14="http://schemas.microsoft.com/office/powerpoint/2010/main" val="191349391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9</a:t>
            </a:fld>
            <a:endParaRPr lang="zh-CN" altLang="en-US"/>
          </a:p>
        </p:txBody>
      </p:sp>
    </p:spTree>
    <p:extLst>
      <p:ext uri="{BB962C8B-B14F-4D97-AF65-F5344CB8AC3E}">
        <p14:creationId xmlns:p14="http://schemas.microsoft.com/office/powerpoint/2010/main" val="350676559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3" Type="http://schemas.openxmlformats.org/officeDocument/2006/relationships/slideMaster" Target="../slideMasters/slideMaster1.xml"/><Relationship Id="rId2" Type="http://schemas.openxmlformats.org/officeDocument/2006/relationships/tags" Target="../tags/tag3.xml"/><Relationship Id="rId1" Type="http://schemas.openxmlformats.org/officeDocument/2006/relationships/tags" Target="../tags/tag2.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685800" y="1597819"/>
            <a:ext cx="7772400" cy="1102519"/>
          </a:xfrm>
        </p:spPr>
        <p:txBody>
          <a:body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371600" y="2914650"/>
            <a:ext cx="6400800" cy="131445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2020/6/25</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57201" y="204787"/>
            <a:ext cx="3008313" cy="871538"/>
          </a:xfrm>
        </p:spPr>
        <p:txBody>
          <a:bodyPr anchor="b"/>
          <a:lstStyle>
            <a:lvl1pPr algn="l">
              <a:defRPr sz="2000" b="1"/>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3575050" y="204788"/>
            <a:ext cx="5111750" cy="438983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文本占位符 3"/>
          <p:cNvSpPr>
            <a:spLocks noGrp="1"/>
          </p:cNvSpPr>
          <p:nvPr>
            <p:ph type="body" sz="half" idx="2"/>
          </p:nvPr>
        </p:nvSpPr>
        <p:spPr>
          <a:xfrm>
            <a:off x="457201" y="1076326"/>
            <a:ext cx="3008313" cy="351829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530820CF-B880-4189-942D-D702A7CBA730}" type="datetimeFigureOut">
              <a:rPr lang="zh-CN" altLang="en-US" smtClean="0"/>
              <a:t>2020/6/25</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792288" y="3600450"/>
            <a:ext cx="5486400" cy="425054"/>
          </a:xfrm>
        </p:spPr>
        <p:txBody>
          <a:bodyPr anchor="b"/>
          <a:lstStyle>
            <a:lvl1pPr algn="l">
              <a:defRPr sz="2000" b="1"/>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1792288" y="459581"/>
            <a:ext cx="5486400" cy="30861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1792288" y="4025503"/>
            <a:ext cx="5486400" cy="60364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530820CF-B880-4189-942D-D702A7CBA730}" type="datetimeFigureOut">
              <a:rPr lang="zh-CN" altLang="en-US" smtClean="0"/>
              <a:t>2020/6/25</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2020/6/25</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05979"/>
            <a:ext cx="2057400" cy="4388644"/>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457200" y="205979"/>
            <a:ext cx="6019800" cy="4388644"/>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2020/6/25</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841772"/>
            <a:ext cx="6858000" cy="1790700"/>
          </a:xfrm>
        </p:spPr>
        <p:txBody>
          <a:bodyPr anchor="b"/>
          <a:lstStyle>
            <a:lvl1pPr algn="ctr">
              <a:defRPr sz="4500"/>
            </a:lvl1pPr>
          </a:lstStyle>
          <a:p>
            <a:r>
              <a:rPr lang="zh-CN" altLang="en-US" smtClean="0"/>
              <a:t>单击此处编辑母版标题样式</a:t>
            </a:r>
            <a:endParaRPr lang="en-US" dirty="0"/>
          </a:p>
        </p:txBody>
      </p:sp>
      <p:sp>
        <p:nvSpPr>
          <p:cNvPr id="3" name="Subtitle 2"/>
          <p:cNvSpPr>
            <a:spLocks noGrp="1"/>
          </p:cNvSpPr>
          <p:nvPr>
            <p:ph type="subTitle" idx="1"/>
          </p:nvPr>
        </p:nvSpPr>
        <p:spPr>
          <a:xfrm>
            <a:off x="1143000" y="2701528"/>
            <a:ext cx="6858000" cy="124182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zh-CN" altLang="en-US" smtClean="0"/>
              <a:t>单击此处编辑母版副标题样式</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138553788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Content Placeholder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190601254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Title 1"/>
          <p:cNvSpPr>
            <a:spLocks noGrp="1"/>
          </p:cNvSpPr>
          <p:nvPr>
            <p:ph type="title"/>
          </p:nvPr>
        </p:nvSpPr>
        <p:spPr>
          <a:xfrm>
            <a:off x="623888" y="1282304"/>
            <a:ext cx="7886700" cy="2139553"/>
          </a:xfrm>
        </p:spPr>
        <p:txBody>
          <a:bodyPr anchor="b"/>
          <a:lstStyle>
            <a:lvl1pPr>
              <a:defRPr sz="4500"/>
            </a:lvl1pPr>
          </a:lstStyle>
          <a:p>
            <a:r>
              <a:rPr lang="zh-CN" altLang="en-US" smtClean="0"/>
              <a:t>单击此处编辑母版标题样式</a:t>
            </a:r>
            <a:endParaRPr lang="en-US" dirty="0"/>
          </a:p>
        </p:txBody>
      </p:sp>
      <p:sp>
        <p:nvSpPr>
          <p:cNvPr id="3" name="Text Placeholder 2"/>
          <p:cNvSpPr>
            <a:spLocks noGrp="1"/>
          </p:cNvSpPr>
          <p:nvPr>
            <p:ph type="body" idx="1"/>
          </p:nvPr>
        </p:nvSpPr>
        <p:spPr>
          <a:xfrm>
            <a:off x="623888" y="3442098"/>
            <a:ext cx="7886700" cy="1125140"/>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zh-CN" altLang="en-US" smtClean="0"/>
              <a:t>单击此处编辑母版文本样式</a:t>
            </a:r>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409500414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Content Placeholder 2"/>
          <p:cNvSpPr>
            <a:spLocks noGrp="1"/>
          </p:cNvSpPr>
          <p:nvPr>
            <p:ph sz="half" idx="1"/>
          </p:nvPr>
        </p:nvSpPr>
        <p:spPr>
          <a:xfrm>
            <a:off x="628650" y="1369219"/>
            <a:ext cx="3886200" cy="3263504"/>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Content Placeholder 3"/>
          <p:cNvSpPr>
            <a:spLocks noGrp="1"/>
          </p:cNvSpPr>
          <p:nvPr>
            <p:ph sz="half" idx="2"/>
          </p:nvPr>
        </p:nvSpPr>
        <p:spPr>
          <a:xfrm>
            <a:off x="4629150" y="1369219"/>
            <a:ext cx="3886200" cy="3263504"/>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323342560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Title 1"/>
          <p:cNvSpPr>
            <a:spLocks noGrp="1"/>
          </p:cNvSpPr>
          <p:nvPr>
            <p:ph type="title"/>
          </p:nvPr>
        </p:nvSpPr>
        <p:spPr>
          <a:xfrm>
            <a:off x="629841" y="273844"/>
            <a:ext cx="7886700" cy="994172"/>
          </a:xfrm>
        </p:spPr>
        <p:txBody>
          <a:bodyPr/>
          <a:lstStyle/>
          <a:p>
            <a:r>
              <a:rPr lang="zh-CN" altLang="en-US" smtClean="0"/>
              <a:t>单击此处编辑母版标题样式</a:t>
            </a:r>
            <a:endParaRPr lang="en-US" dirty="0"/>
          </a:p>
        </p:txBody>
      </p:sp>
      <p:sp>
        <p:nvSpPr>
          <p:cNvPr id="3" name="Text Placeholder 2"/>
          <p:cNvSpPr>
            <a:spLocks noGrp="1"/>
          </p:cNvSpPr>
          <p:nvPr>
            <p:ph type="body" idx="1"/>
          </p:nvPr>
        </p:nvSpPr>
        <p:spPr>
          <a:xfrm>
            <a:off x="629842" y="1260872"/>
            <a:ext cx="3868340"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zh-CN" altLang="en-US" smtClean="0"/>
              <a:t>单击此处编辑母版文本样式</a:t>
            </a:r>
          </a:p>
        </p:txBody>
      </p:sp>
      <p:sp>
        <p:nvSpPr>
          <p:cNvPr id="4" name="Content Placeholder 3"/>
          <p:cNvSpPr>
            <a:spLocks noGrp="1"/>
          </p:cNvSpPr>
          <p:nvPr>
            <p:ph sz="half" idx="2"/>
          </p:nvPr>
        </p:nvSpPr>
        <p:spPr>
          <a:xfrm>
            <a:off x="629842" y="1878806"/>
            <a:ext cx="3868340" cy="2763441"/>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5" name="Text Placeholder 4"/>
          <p:cNvSpPr>
            <a:spLocks noGrp="1"/>
          </p:cNvSpPr>
          <p:nvPr>
            <p:ph type="body" sz="quarter" idx="3"/>
          </p:nvPr>
        </p:nvSpPr>
        <p:spPr>
          <a:xfrm>
            <a:off x="4629150" y="1260872"/>
            <a:ext cx="3887391"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zh-CN" altLang="en-US" smtClean="0"/>
              <a:t>单击此处编辑母版文本样式</a:t>
            </a:r>
          </a:p>
        </p:txBody>
      </p:sp>
      <p:sp>
        <p:nvSpPr>
          <p:cNvPr id="6" name="Content Placeholder 5"/>
          <p:cNvSpPr>
            <a:spLocks noGrp="1"/>
          </p:cNvSpPr>
          <p:nvPr>
            <p:ph sz="quarter" idx="4"/>
          </p:nvPr>
        </p:nvSpPr>
        <p:spPr>
          <a:xfrm>
            <a:off x="4629150" y="1878806"/>
            <a:ext cx="3887391" cy="2763441"/>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7" name="Date Placeholder 6"/>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8" name="Footer Placeholder 7"/>
          <p:cNvSpPr>
            <a:spLocks noGrp="1"/>
          </p:cNvSpPr>
          <p:nvPr>
            <p:ph type="ftr" sz="quarter" idx="11"/>
          </p:nvPr>
        </p:nvSpPr>
        <p:spPr/>
        <p:txBody>
          <a:bodyPr/>
          <a:lstStyle/>
          <a:p>
            <a:endParaRPr lang="zh-CN" altLang="en-US">
              <a:solidFill>
                <a:prstClr val="black">
                  <a:tint val="75000"/>
                </a:prstClr>
              </a:solidFill>
            </a:endParaRPr>
          </a:p>
        </p:txBody>
      </p:sp>
      <p:sp>
        <p:nvSpPr>
          <p:cNvPr id="9" name="Slide Number Placeholder 8"/>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3727355109"/>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Date Placeholder 2"/>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4" name="Footer Placeholder 3"/>
          <p:cNvSpPr>
            <a:spLocks noGrp="1"/>
          </p:cNvSpPr>
          <p:nvPr>
            <p:ph type="ftr" sz="quarter" idx="11"/>
          </p:nvPr>
        </p:nvSpPr>
        <p:spPr/>
        <p:txBody>
          <a:bodyPr/>
          <a:lstStyle/>
          <a:p>
            <a:endParaRPr lang="zh-CN" altLang="en-US">
              <a:solidFill>
                <a:prstClr val="black">
                  <a:tint val="75000"/>
                </a:prstClr>
              </a:solidFill>
            </a:endParaRPr>
          </a:p>
        </p:txBody>
      </p:sp>
      <p:sp>
        <p:nvSpPr>
          <p:cNvPr id="5" name="Slide Number Placeholder 4"/>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15313907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标题和内容">
    <p:spTree>
      <p:nvGrpSpPr>
        <p:cNvPr id="1" name=""/>
        <p:cNvGrpSpPr/>
        <p:nvPr/>
      </p:nvGrpSpPr>
      <p:grpSpPr>
        <a:xfrm>
          <a:off x="0" y="0"/>
          <a:ext cx="0" cy="0"/>
          <a:chOff x="0" y="0"/>
          <a:chExt cx="0" cy="0"/>
        </a:xfrm>
      </p:grpSpPr>
      <p:sp>
        <p:nvSpPr>
          <p:cNvPr id="8" name="任意多边形 7"/>
          <p:cNvSpPr/>
          <p:nvPr userDrawn="1">
            <p:custDataLst>
              <p:tags r:id="rId1"/>
            </p:custDataLst>
          </p:nvPr>
        </p:nvSpPr>
        <p:spPr>
          <a:xfrm>
            <a:off x="521636" y="555120"/>
            <a:ext cx="8623953" cy="22253"/>
          </a:xfrm>
          <a:custGeom>
            <a:avLst/>
            <a:gdLst>
              <a:gd name="connsiteX0" fmla="*/ 0 w 12125327"/>
              <a:gd name="connsiteY0" fmla="*/ 0 h 31282"/>
              <a:gd name="connsiteX1" fmla="*/ 12125327 w 12125327"/>
              <a:gd name="connsiteY1" fmla="*/ 0 h 31282"/>
              <a:gd name="connsiteX2" fmla="*/ 12125327 w 12125327"/>
              <a:gd name="connsiteY2" fmla="*/ 31282 h 31282"/>
              <a:gd name="connsiteX3" fmla="*/ 17139 w 12125327"/>
              <a:gd name="connsiteY3" fmla="*/ 31282 h 31282"/>
            </a:gdLst>
            <a:ahLst/>
            <a:cxnLst>
              <a:cxn ang="0">
                <a:pos x="connsiteX0" y="connsiteY0"/>
              </a:cxn>
              <a:cxn ang="0">
                <a:pos x="connsiteX1" y="connsiteY1"/>
              </a:cxn>
              <a:cxn ang="0">
                <a:pos x="connsiteX2" y="connsiteY2"/>
              </a:cxn>
              <a:cxn ang="0">
                <a:pos x="connsiteX3" y="connsiteY3"/>
              </a:cxn>
            </a:cxnLst>
            <a:rect l="l" t="t" r="r" b="b"/>
            <a:pathLst>
              <a:path w="12125327" h="31282">
                <a:moveTo>
                  <a:pt x="0" y="0"/>
                </a:moveTo>
                <a:lnTo>
                  <a:pt x="12125327" y="0"/>
                </a:lnTo>
                <a:lnTo>
                  <a:pt x="12125327" y="31282"/>
                </a:lnTo>
                <a:lnTo>
                  <a:pt x="17139" y="31282"/>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7032" tIns="33516" rIns="67032" bIns="33516" numCol="1" spcCol="0" rtlCol="0" fromWordArt="0" anchor="ctr" anchorCtr="0" forceAA="0" compatLnSpc="1">
            <a:prstTxWarp prst="textNoShape">
              <a:avLst/>
            </a:prstTxWarp>
            <a:noAutofit/>
          </a:bodyPr>
          <a:lstStyle/>
          <a:p>
            <a:pPr algn="ctr"/>
            <a:endParaRPr lang="zh-CN" altLang="en-US" sz="1400">
              <a:latin typeface="Arial" panose="020B0604020202020204" pitchFamily="34" charset="0"/>
              <a:ea typeface="微软雅黑" panose="020B0503020204020204" pitchFamily="34" charset="-122"/>
              <a:sym typeface="Arial" panose="020B0604020202020204" pitchFamily="34" charset="0"/>
            </a:endParaRPr>
          </a:p>
        </p:txBody>
      </p:sp>
      <p:sp>
        <p:nvSpPr>
          <p:cNvPr id="9" name="任意多边形 8"/>
          <p:cNvSpPr/>
          <p:nvPr userDrawn="1">
            <p:custDataLst>
              <p:tags r:id="rId2"/>
            </p:custDataLst>
          </p:nvPr>
        </p:nvSpPr>
        <p:spPr>
          <a:xfrm>
            <a:off x="2" y="195486"/>
            <a:ext cx="410536" cy="381886"/>
          </a:xfrm>
          <a:custGeom>
            <a:avLst/>
            <a:gdLst>
              <a:gd name="connsiteX0" fmla="*/ 284734 w 577217"/>
              <a:gd name="connsiteY0" fmla="*/ 0 h 536832"/>
              <a:gd name="connsiteX1" fmla="*/ 577217 w 577217"/>
              <a:gd name="connsiteY1" fmla="*/ 536832 h 536832"/>
              <a:gd name="connsiteX2" fmla="*/ 0 w 577217"/>
              <a:gd name="connsiteY2" fmla="*/ 536832 h 536832"/>
              <a:gd name="connsiteX3" fmla="*/ 0 w 577217"/>
              <a:gd name="connsiteY3" fmla="*/ 184 h 536832"/>
            </a:gdLst>
            <a:ahLst/>
            <a:cxnLst>
              <a:cxn ang="0">
                <a:pos x="connsiteX0" y="connsiteY0"/>
              </a:cxn>
              <a:cxn ang="0">
                <a:pos x="connsiteX1" y="connsiteY1"/>
              </a:cxn>
              <a:cxn ang="0">
                <a:pos x="connsiteX2" y="connsiteY2"/>
              </a:cxn>
              <a:cxn ang="0">
                <a:pos x="connsiteX3" y="connsiteY3"/>
              </a:cxn>
            </a:cxnLst>
            <a:rect l="l" t="t" r="r" b="b"/>
            <a:pathLst>
              <a:path w="577217" h="536832">
                <a:moveTo>
                  <a:pt x="284734" y="0"/>
                </a:moveTo>
                <a:lnTo>
                  <a:pt x="577217" y="536832"/>
                </a:lnTo>
                <a:lnTo>
                  <a:pt x="0" y="536832"/>
                </a:lnTo>
                <a:lnTo>
                  <a:pt x="0" y="184"/>
                </a:lnTo>
                <a:close/>
              </a:path>
            </a:pathLst>
          </a:cu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7032" tIns="33516" rIns="67032" bIns="33516" numCol="1" spcCol="0" rtlCol="0" fromWordArt="0" anchor="ctr" anchorCtr="0" forceAA="0" compatLnSpc="1">
            <a:prstTxWarp prst="textNoShape">
              <a:avLst/>
            </a:prstTxWarp>
            <a:noAutofit/>
          </a:bodyPr>
          <a:lstStyle/>
          <a:p>
            <a:pPr algn="ctr"/>
            <a:endParaRPr lang="zh-CN" altLang="en-US" sz="1400" dirty="0">
              <a:solidFill>
                <a:srgbClr val="7EC234"/>
              </a:solidFill>
              <a:latin typeface="Arial" panose="020B0604020202020204" pitchFamily="34" charset="0"/>
              <a:ea typeface="微软雅黑" panose="020B0503020204020204" pitchFamily="34" charset="-122"/>
              <a:sym typeface="Arial" panose="020B0604020202020204" pitchFamily="34" charset="0"/>
            </a:endParaRPr>
          </a:p>
        </p:txBody>
      </p:sp>
    </p:spTree>
  </p:cSld>
  <p:clrMapOvr>
    <a:masterClrMapping/>
  </p:clrMapOvr>
  <p:timing>
    <p:tnLst>
      <p:par>
        <p:cTn id="1" dur="indefinite" restart="never" nodeType="tmRoot"/>
      </p:par>
    </p:tnLst>
  </p:timing>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3" name="Footer Placeholder 2"/>
          <p:cNvSpPr>
            <a:spLocks noGrp="1"/>
          </p:cNvSpPr>
          <p:nvPr>
            <p:ph type="ftr" sz="quarter" idx="11"/>
          </p:nvPr>
        </p:nvSpPr>
        <p:spPr/>
        <p:txBody>
          <a:bodyPr/>
          <a:lstStyle/>
          <a:p>
            <a:endParaRPr lang="zh-CN" altLang="en-US">
              <a:solidFill>
                <a:prstClr val="black">
                  <a:tint val="75000"/>
                </a:prstClr>
              </a:solidFill>
            </a:endParaRPr>
          </a:p>
        </p:txBody>
      </p:sp>
      <p:sp>
        <p:nvSpPr>
          <p:cNvPr id="4" name="Slide Number Placeholder 3"/>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3819405734"/>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zh-CN" altLang="en-US" smtClean="0"/>
              <a:t>单击此处编辑母版标题样式</a:t>
            </a:r>
            <a:endParaRPr lang="en-US" dirty="0"/>
          </a:p>
        </p:txBody>
      </p:sp>
      <p:sp>
        <p:nvSpPr>
          <p:cNvPr id="3" name="Content Placeholder 2"/>
          <p:cNvSpPr>
            <a:spLocks noGrp="1"/>
          </p:cNvSpPr>
          <p:nvPr>
            <p:ph idx="1"/>
          </p:nvPr>
        </p:nvSpPr>
        <p:spPr>
          <a:xfrm>
            <a:off x="3887391" y="740569"/>
            <a:ext cx="4629150" cy="3655219"/>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zh-CN" altLang="en-US" smtClean="0"/>
              <a:t>单击此处编辑母版文本样式</a:t>
            </a:r>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90624050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zh-CN" altLang="en-US" smtClean="0"/>
              <a:t>单击此处编辑母版标题样式</a:t>
            </a:r>
            <a:endParaRPr lang="en-US" dirty="0"/>
          </a:p>
        </p:txBody>
      </p:sp>
      <p:sp>
        <p:nvSpPr>
          <p:cNvPr id="3" name="Picture Placeholder 2"/>
          <p:cNvSpPr>
            <a:spLocks noGrp="1" noChangeAspect="1"/>
          </p:cNvSpPr>
          <p:nvPr>
            <p:ph type="pic" idx="1"/>
          </p:nvPr>
        </p:nvSpPr>
        <p:spPr>
          <a:xfrm>
            <a:off x="3887391" y="740569"/>
            <a:ext cx="4629150" cy="3655219"/>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zh-CN" altLang="en-US" smtClean="0"/>
              <a:t>单击图标添加图片</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zh-CN" altLang="en-US" smtClean="0"/>
              <a:t>单击此处编辑母版文本样式</a:t>
            </a:r>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857354174"/>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Vertical Text Placeholder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734415997"/>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273844"/>
            <a:ext cx="1971675" cy="4358879"/>
          </a:xfrm>
        </p:spPr>
        <p:txBody>
          <a:bodyPr vert="eaVert"/>
          <a:lstStyle/>
          <a:p>
            <a:r>
              <a:rPr lang="zh-CN" altLang="en-US" smtClean="0"/>
              <a:t>单击此处编辑母版标题样式</a:t>
            </a:r>
            <a:endParaRPr lang="en-US" dirty="0"/>
          </a:p>
        </p:txBody>
      </p:sp>
      <p:sp>
        <p:nvSpPr>
          <p:cNvPr id="3" name="Vertical Text Placeholder 2"/>
          <p:cNvSpPr>
            <a:spLocks noGrp="1"/>
          </p:cNvSpPr>
          <p:nvPr>
            <p:ph type="body" orient="vert" idx="1"/>
          </p:nvPr>
        </p:nvSpPr>
        <p:spPr>
          <a:xfrm>
            <a:off x="628650" y="273844"/>
            <a:ext cx="5800725" cy="4358879"/>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53940531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标题和内容">
    <p:spTree>
      <p:nvGrpSpPr>
        <p:cNvPr id="1" name=""/>
        <p:cNvGrpSpPr/>
        <p:nvPr/>
      </p:nvGrpSpPr>
      <p:grpSpPr>
        <a:xfrm>
          <a:off x="0" y="0"/>
          <a:ext cx="0" cy="0"/>
          <a:chOff x="0" y="0"/>
          <a:chExt cx="0" cy="0"/>
        </a:xfrm>
      </p:grpSpPr>
    </p:spTree>
    <p:extLst>
      <p:ext uri="{BB962C8B-B14F-4D97-AF65-F5344CB8AC3E}">
        <p14:creationId xmlns:p14="http://schemas.microsoft.com/office/powerpoint/2010/main" val="983114887"/>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_标题和内容">
    <p:spTree>
      <p:nvGrpSpPr>
        <p:cNvPr id="1" name=""/>
        <p:cNvGrpSpPr/>
        <p:nvPr/>
      </p:nvGrpSpPr>
      <p:grpSpPr>
        <a:xfrm>
          <a:off x="0" y="0"/>
          <a:ext cx="0" cy="0"/>
          <a:chOff x="0" y="0"/>
          <a:chExt cx="0" cy="0"/>
        </a:xfrm>
      </p:grpSpPr>
    </p:spTree>
    <p:extLst>
      <p:ext uri="{BB962C8B-B14F-4D97-AF65-F5344CB8AC3E}">
        <p14:creationId xmlns:p14="http://schemas.microsoft.com/office/powerpoint/2010/main" val="1045121283"/>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722313" y="3305176"/>
            <a:ext cx="7772400" cy="1021556"/>
          </a:xfrm>
        </p:spPr>
        <p:txBody>
          <a:bodyPr anchor="t"/>
          <a:lstStyle>
            <a:lvl1pPr algn="l">
              <a:defRPr sz="4000" b="1" cap="all"/>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722313" y="2180035"/>
            <a:ext cx="7772400" cy="1125140"/>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smtClean="0"/>
              <a:t>单击此处编辑母版文本样式</a:t>
            </a:r>
          </a:p>
        </p:txBody>
      </p:sp>
      <p:sp>
        <p:nvSpPr>
          <p:cNvPr id="4" name="日期占位符 3"/>
          <p:cNvSpPr>
            <a:spLocks noGrp="1"/>
          </p:cNvSpPr>
          <p:nvPr>
            <p:ph type="dt" sz="half" idx="10"/>
          </p:nvPr>
        </p:nvSpPr>
        <p:spPr/>
        <p:txBody>
          <a:bodyPr/>
          <a:lstStyle/>
          <a:p>
            <a:fld id="{530820CF-B880-4189-942D-D702A7CBA730}" type="datetimeFigureOut">
              <a:rPr lang="zh-CN" altLang="en-US" smtClean="0"/>
              <a:t>2020/6/25</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457200" y="1200151"/>
            <a:ext cx="4038600" cy="339447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4648200" y="1200151"/>
            <a:ext cx="4038600" cy="339447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fld id="{530820CF-B880-4189-942D-D702A7CBA730}" type="datetimeFigureOut">
              <a:rPr lang="zh-CN" altLang="en-US" smtClean="0"/>
              <a:t>2020/6/25</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lvl1pPr>
              <a:defRPr/>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151335"/>
            <a:ext cx="4040188" cy="47982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4" name="内容占位符 3"/>
          <p:cNvSpPr>
            <a:spLocks noGrp="1"/>
          </p:cNvSpPr>
          <p:nvPr>
            <p:ph sz="half" idx="2"/>
          </p:nvPr>
        </p:nvSpPr>
        <p:spPr>
          <a:xfrm>
            <a:off x="457200" y="1631156"/>
            <a:ext cx="4040188" cy="296346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4645026" y="1151335"/>
            <a:ext cx="4041775" cy="47982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6" name="内容占位符 5"/>
          <p:cNvSpPr>
            <a:spLocks noGrp="1"/>
          </p:cNvSpPr>
          <p:nvPr>
            <p:ph sz="quarter" idx="4"/>
          </p:nvPr>
        </p:nvSpPr>
        <p:spPr>
          <a:xfrm>
            <a:off x="4645026" y="1631156"/>
            <a:ext cx="4041775" cy="296346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fld id="{530820CF-B880-4189-942D-D702A7CBA730}" type="datetimeFigureOut">
              <a:rPr lang="zh-CN" altLang="en-US" smtClean="0"/>
              <a:t>2020/6/25</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fld id="{530820CF-B880-4189-942D-D702A7CBA730}" type="datetimeFigureOut">
              <a:rPr lang="zh-CN" altLang="en-US" smtClean="0"/>
              <a:t>2020/6/25</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530820CF-B880-4189-942D-D702A7CBA730}" type="datetimeFigureOut">
              <a:rPr lang="zh-CN" altLang="en-US" smtClean="0"/>
              <a:t>2020/6/25</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jpg"/><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theme" Target="../theme/theme2.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457200" y="205979"/>
            <a:ext cx="8229600" cy="857250"/>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200151"/>
            <a:ext cx="8229600" cy="3394472"/>
          </a:xfrm>
          <a:prstGeom prst="rect">
            <a:avLst/>
          </a:prstGeom>
        </p:spPr>
        <p:txBody>
          <a:bodyPr vert="horz" lIns="91440" tIns="45720" rIns="91440" bIns="45720" rtlCol="0">
            <a:normAutofit/>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2"/>
          </p:nvPr>
        </p:nvSpPr>
        <p:spPr>
          <a:xfrm>
            <a:off x="457200" y="4767263"/>
            <a:ext cx="2133600" cy="273844"/>
          </a:xfrm>
          <a:prstGeom prst="rect">
            <a:avLst/>
          </a:prstGeom>
        </p:spPr>
        <p:txBody>
          <a:bodyPr vert="horz" lIns="91440" tIns="45720" rIns="91440" bIns="45720" rtlCol="0" anchor="ctr"/>
          <a:lstStyle>
            <a:lvl1pPr algn="l">
              <a:defRPr sz="1200">
                <a:solidFill>
                  <a:schemeClr val="tx1">
                    <a:tint val="75000"/>
                  </a:schemeClr>
                </a:solidFill>
              </a:defRPr>
            </a:lvl1pPr>
          </a:lstStyle>
          <a:p>
            <a:fld id="{530820CF-B880-4189-942D-D702A7CBA730}" type="datetimeFigureOut">
              <a:rPr lang="zh-CN" altLang="en-US" smtClean="0"/>
              <a:t>2020/6/25</a:t>
            </a:fld>
            <a:endParaRPr lang="zh-CN" altLang="en-US"/>
          </a:p>
        </p:txBody>
      </p:sp>
      <p:sp>
        <p:nvSpPr>
          <p:cNvPr id="5" name="页脚占位符 4"/>
          <p:cNvSpPr>
            <a:spLocks noGrp="1"/>
          </p:cNvSpPr>
          <p:nvPr>
            <p:ph type="ftr" sz="quarter" idx="3"/>
          </p:nvPr>
        </p:nvSpPr>
        <p:spPr>
          <a:xfrm>
            <a:off x="3124200" y="4767263"/>
            <a:ext cx="2895600" cy="273844"/>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6553200" y="4767263"/>
            <a:ext cx="2133600" cy="273844"/>
          </a:xfrm>
          <a:prstGeom prst="rect">
            <a:avLst/>
          </a:prstGeom>
        </p:spPr>
        <p:txBody>
          <a:bodyPr vert="horz" lIns="91440" tIns="45720" rIns="91440" bIns="45720" rtlCol="0" anchor="ctr"/>
          <a:lstStyle>
            <a:lvl1pPr algn="r">
              <a:defRPr sz="1200">
                <a:solidFill>
                  <a:schemeClr val="tx1">
                    <a:tint val="75000"/>
                  </a:schemeClr>
                </a:solidFill>
              </a:defRPr>
            </a:lvl1pPr>
          </a:lstStyle>
          <a:p>
            <a:fld id="{0C913308-F349-4B6D-A68A-DD1791B4A57B}" type="slidenum">
              <a:rPr lang="zh-CN" altLang="en-US" smtClean="0"/>
              <a:t>‹#›</a:t>
            </a:fld>
            <a:endParaRPr lang="zh-CN" altLang="en-US"/>
          </a:p>
        </p:txBody>
      </p:sp>
      <p:pic>
        <p:nvPicPr>
          <p:cNvPr id="8" name="图片 7"/>
          <p:cNvPicPr>
            <a:picLocks noChangeAspect="1"/>
          </p:cNvPicPr>
          <p:nvPr userDrawn="1"/>
        </p:nvPicPr>
        <p:blipFill>
          <a:blip r:embed="rId15">
            <a:extLst>
              <a:ext uri="{28A0092B-C50C-407E-A947-70E740481C1C}">
                <a14:useLocalDpi xmlns:a14="http://schemas.microsoft.com/office/drawing/2010/main" val="0"/>
              </a:ext>
            </a:extLst>
          </a:blip>
          <a:stretch>
            <a:fillRect/>
          </a:stretch>
        </p:blipFill>
        <p:spPr>
          <a:xfrm>
            <a:off x="-1588" y="2634"/>
            <a:ext cx="9145588" cy="5139820"/>
          </a:xfrm>
          <a:prstGeom prst="rect">
            <a:avLst/>
          </a:prstGeom>
        </p:spPr>
      </p:pic>
      <p:sp>
        <p:nvSpPr>
          <p:cNvPr id="9" name="矩形 8"/>
          <p:cNvSpPr/>
          <p:nvPr userDrawn="1"/>
        </p:nvSpPr>
        <p:spPr>
          <a:xfrm>
            <a:off x="-1588" y="2634"/>
            <a:ext cx="9145588" cy="5145088"/>
          </a:xfrm>
          <a:prstGeom prst="rect">
            <a:avLst/>
          </a:prstGeom>
          <a:gradFill flip="none" rotWithShape="1">
            <a:gsLst>
              <a:gs pos="0">
                <a:schemeClr val="bg1">
                  <a:alpha val="55000"/>
                </a:schemeClr>
              </a:gs>
              <a:gs pos="71000">
                <a:schemeClr val="bg1">
                  <a:lumMod val="95000"/>
                  <a:alpha val="0"/>
                </a:schemeClr>
              </a:gs>
            </a:gsLst>
            <a:lin ang="54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52" tIns="45726" rIns="91452" bIns="45726" numCol="1" spcCol="0" rtlCol="0" fromWordArt="0" anchor="ctr" anchorCtr="0" forceAA="0" compatLnSpc="1">
            <a:prstTxWarp prst="textNoShape">
              <a:avLst/>
            </a:prstTxWarp>
            <a:noAutofit/>
          </a:bodyP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60" r:id="rId3"/>
    <p:sldLayoutId id="2147483661" r:id="rId4"/>
    <p:sldLayoutId id="2147483651" r:id="rId5"/>
    <p:sldLayoutId id="2147483652" r:id="rId6"/>
    <p:sldLayoutId id="2147483653" r:id="rId7"/>
    <p:sldLayoutId id="2147483654" r:id="rId8"/>
    <p:sldLayoutId id="2147483655" r:id="rId9"/>
    <p:sldLayoutId id="2147483656" r:id="rId10"/>
    <p:sldLayoutId id="2147483657" r:id="rId11"/>
    <p:sldLayoutId id="2147483658" r:id="rId12"/>
    <p:sldLayoutId id="2147483659" r:id="rId13"/>
  </p:sldLayoutIdLst>
  <p:timing>
    <p:tnLst>
      <p:par>
        <p:cTn id="1" dur="indefinite" restart="never" nodeType="tmRoot"/>
      </p:par>
    </p:tnLst>
  </p:timing>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273844"/>
            <a:ext cx="7886700" cy="994172"/>
          </a:xfrm>
          <a:prstGeom prst="rect">
            <a:avLst/>
          </a:prstGeom>
        </p:spPr>
        <p:txBody>
          <a:bodyPr vert="horz" lIns="91440" tIns="45720" rIns="91440" bIns="45720" rtlCol="0" anchor="ctr">
            <a:normAutofit/>
          </a:bodyPr>
          <a:lstStyle/>
          <a:p>
            <a:r>
              <a:rPr lang="zh-CN" altLang="en-US" smtClean="0"/>
              <a:t>单击此处编辑母版标题样式</a:t>
            </a:r>
            <a:endParaRPr lang="en-US" dirty="0"/>
          </a:p>
        </p:txBody>
      </p:sp>
      <p:sp>
        <p:nvSpPr>
          <p:cNvPr id="3" name="Text Placeholder 2"/>
          <p:cNvSpPr>
            <a:spLocks noGrp="1"/>
          </p:cNvSpPr>
          <p:nvPr>
            <p:ph type="body" idx="1"/>
          </p:nvPr>
        </p:nvSpPr>
        <p:spPr>
          <a:xfrm>
            <a:off x="628650" y="1369219"/>
            <a:ext cx="7886700" cy="3263504"/>
          </a:xfrm>
          <a:prstGeom prst="rect">
            <a:avLst/>
          </a:prstGeom>
        </p:spPr>
        <p:txBody>
          <a:bodyPr vert="horz" lIns="91440" tIns="45720" rIns="91440" bIns="45720" rtlCol="0">
            <a:normAutofit/>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2"/>
          </p:nvPr>
        </p:nvSpPr>
        <p:spPr>
          <a:xfrm>
            <a:off x="628650" y="4767263"/>
            <a:ext cx="2057400" cy="273844"/>
          </a:xfrm>
          <a:prstGeom prst="rect">
            <a:avLst/>
          </a:prstGeom>
        </p:spPr>
        <p:txBody>
          <a:bodyPr vert="horz" lIns="91440" tIns="45720" rIns="91440" bIns="45720" rtlCol="0" anchor="ctr"/>
          <a:lstStyle>
            <a:lvl1pPr algn="l">
              <a:defRPr sz="900">
                <a:solidFill>
                  <a:schemeClr val="tx1">
                    <a:tint val="75000"/>
                  </a:schemeClr>
                </a:solidFill>
              </a:defRPr>
            </a:lvl1pPr>
          </a:lstStyle>
          <a:p>
            <a:fld id="{16E5758D-A3C3-4E88-8AC0-22500507BD7E}" type="datetimeFigureOut">
              <a:rPr lang="zh-CN" altLang="en-US" smtClean="0">
                <a:solidFill>
                  <a:prstClr val="black">
                    <a:tint val="75000"/>
                  </a:prstClr>
                </a:solidFill>
              </a:rPr>
              <a:pPr/>
              <a:t>2020/6/25</a:t>
            </a:fld>
            <a:endParaRPr lang="zh-CN" altLang="en-US">
              <a:solidFill>
                <a:prstClr val="black">
                  <a:tint val="75000"/>
                </a:prstClr>
              </a:solidFill>
            </a:endParaRPr>
          </a:p>
        </p:txBody>
      </p:sp>
      <p:sp>
        <p:nvSpPr>
          <p:cNvPr id="5" name="Footer Placeholder 4"/>
          <p:cNvSpPr>
            <a:spLocks noGrp="1"/>
          </p:cNvSpPr>
          <p:nvPr>
            <p:ph type="ftr" sz="quarter" idx="3"/>
          </p:nvPr>
        </p:nvSpPr>
        <p:spPr>
          <a:xfrm>
            <a:off x="3028950" y="4767263"/>
            <a:ext cx="3086100" cy="273844"/>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zh-CN" altLang="en-US">
              <a:solidFill>
                <a:prstClr val="black">
                  <a:tint val="75000"/>
                </a:prstClr>
              </a:solidFill>
            </a:endParaRPr>
          </a:p>
        </p:txBody>
      </p:sp>
      <p:sp>
        <p:nvSpPr>
          <p:cNvPr id="6" name="Slide Number Placeholder 5"/>
          <p:cNvSpPr>
            <a:spLocks noGrp="1"/>
          </p:cNvSpPr>
          <p:nvPr>
            <p:ph type="sldNum" sz="quarter" idx="4"/>
          </p:nvPr>
        </p:nvSpPr>
        <p:spPr>
          <a:xfrm>
            <a:off x="6457950" y="4767263"/>
            <a:ext cx="2057400" cy="273844"/>
          </a:xfrm>
          <a:prstGeom prst="rect">
            <a:avLst/>
          </a:prstGeom>
        </p:spPr>
        <p:txBody>
          <a:bodyPr vert="horz" lIns="91440" tIns="45720" rIns="91440" bIns="45720" rtlCol="0" anchor="ctr"/>
          <a:lstStyle>
            <a:lvl1pPr algn="r">
              <a:defRPr sz="900">
                <a:solidFill>
                  <a:schemeClr val="tx1">
                    <a:tint val="75000"/>
                  </a:schemeClr>
                </a:solidFill>
              </a:defRPr>
            </a:lvl1p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765620993"/>
      </p:ext>
    </p:extLst>
  </p:cSld>
  <p:clrMap bg1="lt1" tx1="dk1" bg2="lt2" tx2="dk2" accent1="accent1" accent2="accent2" accent3="accent3" accent4="accent4" accent5="accent5" accent6="accent6" hlink="hlink" folHlink="folHlink"/>
  <p:sldLayoutIdLst>
    <p:sldLayoutId id="2147483663" r:id="rId1"/>
    <p:sldLayoutId id="2147483664" r:id="rId2"/>
    <p:sldLayoutId id="2147483665" r:id="rId3"/>
    <p:sldLayoutId id="2147483666" r:id="rId4"/>
    <p:sldLayoutId id="2147483667" r:id="rId5"/>
    <p:sldLayoutId id="2147483668" r:id="rId6"/>
    <p:sldLayoutId id="2147483669" r:id="rId7"/>
    <p:sldLayoutId id="2147483670" r:id="rId8"/>
    <p:sldLayoutId id="2147483671" r:id="rId9"/>
    <p:sldLayoutId id="2147483672" r:id="rId10"/>
    <p:sldLayoutId id="2147483673" r:id="rId11"/>
  </p:sldLayoutIdLst>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9.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9.xml"/></Relationships>
</file>

<file path=ppt/slides/_rels/slide26.xml.rels><?xml version="1.0" encoding="UTF-8" standalone="yes"?>
<Relationships xmlns="http://schemas.openxmlformats.org/package/2006/relationships"><Relationship Id="rId8" Type="http://schemas.openxmlformats.org/officeDocument/2006/relationships/hyperlink" Target="http://www.ypppt.com/jiaocheng/" TargetMode="External"/><Relationship Id="rId3" Type="http://schemas.openxmlformats.org/officeDocument/2006/relationships/hyperlink" Target="http://www.ypppt.com/moban/" TargetMode="External"/><Relationship Id="rId7" Type="http://schemas.openxmlformats.org/officeDocument/2006/relationships/hyperlink" Target="http://www.ypppt.com/sucai/" TargetMode="External"/><Relationship Id="rId2" Type="http://schemas.openxmlformats.org/officeDocument/2006/relationships/notesSlide" Target="../notesSlides/notesSlide26.xml"/><Relationship Id="rId1" Type="http://schemas.openxmlformats.org/officeDocument/2006/relationships/slideLayout" Target="../slideLayouts/slideLayout20.xml"/><Relationship Id="rId6" Type="http://schemas.openxmlformats.org/officeDocument/2006/relationships/hyperlink" Target="http://www.ypppt.com/tubiao/" TargetMode="External"/><Relationship Id="rId5" Type="http://schemas.openxmlformats.org/officeDocument/2006/relationships/hyperlink" Target="http://www.ypppt.com/beijing/" TargetMode="External"/><Relationship Id="rId10" Type="http://schemas.openxmlformats.org/officeDocument/2006/relationships/hyperlink" Target="http://www.ypppt.com/gushi/" TargetMode="External"/><Relationship Id="rId4" Type="http://schemas.openxmlformats.org/officeDocument/2006/relationships/hyperlink" Target="http://www.ypppt.com/jieri/" TargetMode="External"/><Relationship Id="rId9" Type="http://schemas.openxmlformats.org/officeDocument/2006/relationships/hyperlink" Target="http://www.ypppt.com/ziti/"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矩形 3"/>
          <p:cNvSpPr/>
          <p:nvPr/>
        </p:nvSpPr>
        <p:spPr>
          <a:xfrm>
            <a:off x="2385238" y="2711997"/>
            <a:ext cx="4419010" cy="307777"/>
          </a:xfrm>
          <a:prstGeom prst="rect">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5" name="矩形 24"/>
          <p:cNvSpPr/>
          <p:nvPr/>
        </p:nvSpPr>
        <p:spPr>
          <a:xfrm>
            <a:off x="2051721" y="1995686"/>
            <a:ext cx="5184576" cy="646331"/>
          </a:xfrm>
          <a:prstGeom prst="rect">
            <a:avLst/>
          </a:prstGeom>
        </p:spPr>
        <p:txBody>
          <a:bodyPr wrap="square">
            <a:spAutoFit/>
          </a:bodyPr>
          <a:lstStyle/>
          <a:p>
            <a:pPr fontAlgn="auto">
              <a:spcBef>
                <a:spcPts val="0"/>
              </a:spcBef>
              <a:spcAft>
                <a:spcPts val="0"/>
              </a:spcAft>
              <a:defRPr/>
            </a:pPr>
            <a:r>
              <a:rPr lang="zh-CN" altLang="en-US" sz="3600" spc="300" dirty="0">
                <a:solidFill>
                  <a:schemeClr val="bg1">
                    <a:lumMod val="50000"/>
                  </a:schemeClr>
                </a:solidFill>
                <a:latin typeface="微软雅黑" panose="020B0503020204020204" pitchFamily="34" charset="-122"/>
                <a:ea typeface="微软雅黑" panose="020B0503020204020204" pitchFamily="34" charset="-122"/>
                <a:cs typeface="经典圆体简" panose="02010609000101010101" pitchFamily="49" charset="-122"/>
                <a:sym typeface="微软雅黑" pitchFamily="34" charset="-122"/>
              </a:rPr>
              <a:t>单</a:t>
            </a:r>
            <a:r>
              <a:rPr lang="zh-CN" altLang="en-US" sz="3600" spc="300" dirty="0" smtClean="0">
                <a:solidFill>
                  <a:schemeClr val="bg1">
                    <a:lumMod val="50000"/>
                  </a:schemeClr>
                </a:solidFill>
                <a:latin typeface="微软雅黑" panose="020B0503020204020204" pitchFamily="34" charset="-122"/>
                <a:ea typeface="微软雅黑" panose="020B0503020204020204" pitchFamily="34" charset="-122"/>
                <a:cs typeface="经典圆体简" panose="02010609000101010101" pitchFamily="49" charset="-122"/>
                <a:sym typeface="微软雅黑" pitchFamily="34" charset="-122"/>
              </a:rPr>
              <a:t>击此处添加您的标题</a:t>
            </a:r>
            <a:endParaRPr lang="zh-CN" altLang="en-US" sz="3600" spc="300" dirty="0">
              <a:solidFill>
                <a:schemeClr val="bg1">
                  <a:lumMod val="50000"/>
                </a:schemeClr>
              </a:solidFill>
              <a:latin typeface="微软雅黑" panose="020B0503020204020204" pitchFamily="34" charset="-122"/>
              <a:ea typeface="微软雅黑" panose="020B0503020204020204" pitchFamily="34" charset="-122"/>
              <a:cs typeface="经典圆体简" panose="02010609000101010101" pitchFamily="49" charset="-122"/>
              <a:sym typeface="微软雅黑" pitchFamily="34" charset="-122"/>
            </a:endParaRPr>
          </a:p>
        </p:txBody>
      </p:sp>
      <p:sp>
        <p:nvSpPr>
          <p:cNvPr id="27" name="TextBox 26"/>
          <p:cNvSpPr txBox="1"/>
          <p:nvPr/>
        </p:nvSpPr>
        <p:spPr>
          <a:xfrm>
            <a:off x="2385238" y="2711998"/>
            <a:ext cx="4274994" cy="307777"/>
          </a:xfrm>
          <a:prstGeom prst="rect">
            <a:avLst/>
          </a:prstGeom>
          <a:noFill/>
        </p:spPr>
        <p:txBody>
          <a:bodyPr wrap="square" rtlCol="0">
            <a:spAutoFit/>
          </a:bodyPr>
          <a:lstStyle/>
          <a:p>
            <a:r>
              <a:rPr lang="en-US" altLang="zh-CN" sz="1400" dirty="0" smtClean="0">
                <a:solidFill>
                  <a:schemeClr val="bg1"/>
                </a:solidFill>
                <a:latin typeface="微软雅黑" pitchFamily="34" charset="-122"/>
                <a:ea typeface="微软雅黑" pitchFamily="34" charset="-122"/>
              </a:rPr>
              <a:t>【</a:t>
            </a:r>
            <a:r>
              <a:rPr lang="zh-CN" altLang="en-US" sz="1400" dirty="0" smtClean="0">
                <a:solidFill>
                  <a:schemeClr val="bg1"/>
                </a:solidFill>
                <a:latin typeface="微软雅黑" pitchFamily="34" charset="-122"/>
                <a:ea typeface="微软雅黑" pitchFamily="34" charset="-122"/>
              </a:rPr>
              <a:t>年终总结</a:t>
            </a:r>
            <a:r>
              <a:rPr lang="en-US" altLang="zh-CN" sz="1400" dirty="0" smtClean="0">
                <a:solidFill>
                  <a:schemeClr val="bg1"/>
                </a:solidFill>
                <a:latin typeface="微软雅黑" pitchFamily="34" charset="-122"/>
                <a:ea typeface="微软雅黑" pitchFamily="34" charset="-122"/>
              </a:rPr>
              <a:t>】【</a:t>
            </a:r>
            <a:r>
              <a:rPr lang="zh-CN" altLang="en-US" sz="1400" dirty="0" smtClean="0">
                <a:solidFill>
                  <a:schemeClr val="bg1"/>
                </a:solidFill>
                <a:latin typeface="微软雅黑" pitchFamily="34" charset="-122"/>
                <a:ea typeface="微软雅黑" pitchFamily="34" charset="-122"/>
              </a:rPr>
              <a:t>新年计划</a:t>
            </a:r>
            <a:r>
              <a:rPr lang="en-US" altLang="zh-CN" sz="1400" dirty="0" smtClean="0">
                <a:solidFill>
                  <a:schemeClr val="bg1"/>
                </a:solidFill>
                <a:latin typeface="微软雅黑" pitchFamily="34" charset="-122"/>
                <a:ea typeface="微软雅黑" pitchFamily="34" charset="-122"/>
              </a:rPr>
              <a:t>】【</a:t>
            </a:r>
            <a:r>
              <a:rPr lang="zh-CN" altLang="en-US" sz="1400" dirty="0" smtClean="0">
                <a:solidFill>
                  <a:schemeClr val="bg1"/>
                </a:solidFill>
                <a:latin typeface="微软雅黑" pitchFamily="34" charset="-122"/>
                <a:ea typeface="微软雅黑" pitchFamily="34" charset="-122"/>
              </a:rPr>
              <a:t>述职报告</a:t>
            </a:r>
            <a:r>
              <a:rPr lang="en-US" altLang="zh-CN" sz="1400" dirty="0" smtClean="0">
                <a:solidFill>
                  <a:schemeClr val="bg1"/>
                </a:solidFill>
                <a:latin typeface="微软雅黑" pitchFamily="34" charset="-122"/>
                <a:ea typeface="微软雅黑" pitchFamily="34" charset="-122"/>
              </a:rPr>
              <a:t>】【</a:t>
            </a:r>
            <a:r>
              <a:rPr lang="zh-CN" altLang="en-US" sz="1400" dirty="0" smtClean="0">
                <a:solidFill>
                  <a:schemeClr val="bg1"/>
                </a:solidFill>
                <a:latin typeface="微软雅黑" pitchFamily="34" charset="-122"/>
                <a:ea typeface="微软雅黑" pitchFamily="34" charset="-122"/>
              </a:rPr>
              <a:t>工作汇报</a:t>
            </a:r>
            <a:r>
              <a:rPr lang="en-US" altLang="zh-CN" sz="1400" dirty="0">
                <a:solidFill>
                  <a:schemeClr val="bg1"/>
                </a:solidFill>
                <a:latin typeface="微软雅黑" pitchFamily="34" charset="-122"/>
                <a:ea typeface="微软雅黑" pitchFamily="34" charset="-122"/>
              </a:rPr>
              <a:t>】</a:t>
            </a:r>
            <a:endParaRPr lang="zh-CN" altLang="en-US" sz="1400" dirty="0">
              <a:solidFill>
                <a:schemeClr val="bg1"/>
              </a:solidFill>
              <a:latin typeface="微软雅黑" pitchFamily="34" charset="-122"/>
              <a:ea typeface="微软雅黑" pitchFamily="34" charset="-122"/>
            </a:endParaRPr>
          </a:p>
        </p:txBody>
      </p:sp>
      <p:sp>
        <p:nvSpPr>
          <p:cNvPr id="28" name="TextBox 27"/>
          <p:cNvSpPr txBox="1"/>
          <p:nvPr/>
        </p:nvSpPr>
        <p:spPr>
          <a:xfrm>
            <a:off x="3541409" y="3203423"/>
            <a:ext cx="2106667" cy="261610"/>
          </a:xfrm>
          <a:prstGeom prst="rect">
            <a:avLst/>
          </a:prstGeom>
          <a:noFill/>
        </p:spPr>
        <p:txBody>
          <a:bodyPr wrap="none" rtlCol="0">
            <a:spAutoFit/>
          </a:bodyPr>
          <a:lstStyle/>
          <a:p>
            <a:r>
              <a:rPr lang="zh-CN" altLang="en-US" sz="1100" dirty="0" smtClean="0">
                <a:solidFill>
                  <a:schemeClr val="bg1">
                    <a:lumMod val="50000"/>
                  </a:schemeClr>
                </a:solidFill>
                <a:latin typeface="微软雅黑" pitchFamily="34" charset="-122"/>
                <a:ea typeface="微软雅黑" pitchFamily="34" charset="-122"/>
              </a:rPr>
              <a:t>部门：</a:t>
            </a:r>
            <a:r>
              <a:rPr lang="en-US" altLang="zh-CN" sz="1100" dirty="0" smtClean="0">
                <a:solidFill>
                  <a:schemeClr val="bg1">
                    <a:lumMod val="50000"/>
                  </a:schemeClr>
                </a:solidFill>
                <a:latin typeface="微软雅黑" pitchFamily="34" charset="-122"/>
                <a:ea typeface="微软雅黑" pitchFamily="34" charset="-122"/>
              </a:rPr>
              <a:t>XXX   </a:t>
            </a:r>
            <a:r>
              <a:rPr lang="zh-CN" altLang="en-US" sz="1100" dirty="0" smtClean="0">
                <a:solidFill>
                  <a:schemeClr val="bg1">
                    <a:lumMod val="50000"/>
                  </a:schemeClr>
                </a:solidFill>
                <a:latin typeface="微软雅黑" pitchFamily="34" charset="-122"/>
                <a:ea typeface="微软雅黑" pitchFamily="34" charset="-122"/>
              </a:rPr>
              <a:t>汇报人</a:t>
            </a:r>
            <a:r>
              <a:rPr lang="zh-CN" altLang="en-US" sz="1100" dirty="0" smtClean="0">
                <a:solidFill>
                  <a:schemeClr val="bg1">
                    <a:lumMod val="50000"/>
                  </a:schemeClr>
                </a:solidFill>
                <a:latin typeface="微软雅黑" pitchFamily="34" charset="-122"/>
                <a:ea typeface="微软雅黑" pitchFamily="34" charset="-122"/>
              </a:rPr>
              <a:t>：</a:t>
            </a:r>
            <a:r>
              <a:rPr lang="zh-CN" altLang="en-US" sz="1100" dirty="0">
                <a:solidFill>
                  <a:schemeClr val="bg1">
                    <a:lumMod val="50000"/>
                  </a:schemeClr>
                </a:solidFill>
                <a:latin typeface="微软雅黑" pitchFamily="34" charset="-122"/>
                <a:ea typeface="微软雅黑" pitchFamily="34" charset="-122"/>
              </a:rPr>
              <a:t>优</a:t>
            </a:r>
            <a:r>
              <a:rPr lang="zh-CN" altLang="en-US" sz="1100" dirty="0" smtClean="0">
                <a:solidFill>
                  <a:schemeClr val="bg1">
                    <a:lumMod val="50000"/>
                  </a:schemeClr>
                </a:solidFill>
                <a:latin typeface="微软雅黑" pitchFamily="34" charset="-122"/>
                <a:ea typeface="微软雅黑" pitchFamily="34" charset="-122"/>
              </a:rPr>
              <a:t>品</a:t>
            </a:r>
            <a:r>
              <a:rPr lang="en-US" altLang="zh-CN" sz="1100" dirty="0" smtClean="0">
                <a:solidFill>
                  <a:schemeClr val="bg1">
                    <a:lumMod val="50000"/>
                  </a:schemeClr>
                </a:solidFill>
                <a:latin typeface="微软雅黑" pitchFamily="34" charset="-122"/>
                <a:ea typeface="微软雅黑" pitchFamily="34" charset="-122"/>
              </a:rPr>
              <a:t>PPT</a:t>
            </a:r>
            <a:endParaRPr lang="zh-CN" altLang="en-US" sz="1100" dirty="0">
              <a:solidFill>
                <a:schemeClr val="bg1">
                  <a:lumMod val="50000"/>
                </a:schemeClr>
              </a:solidFill>
              <a:latin typeface="微软雅黑" pitchFamily="34" charset="-122"/>
              <a:ea typeface="微软雅黑" pitchFamily="34" charset="-122"/>
            </a:endParaRPr>
          </a:p>
        </p:txBody>
      </p:sp>
      <p:sp>
        <p:nvSpPr>
          <p:cNvPr id="3" name="椭圆 2"/>
          <p:cNvSpPr/>
          <p:nvPr/>
        </p:nvSpPr>
        <p:spPr>
          <a:xfrm>
            <a:off x="-200780" y="-6694671"/>
            <a:ext cx="9289030" cy="7488832"/>
          </a:xfrm>
          <a:prstGeom prst="ellipse">
            <a:avLst/>
          </a:prstGeom>
          <a:solidFill>
            <a:schemeClr val="accent1">
              <a:alpha val="3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椭圆 18"/>
          <p:cNvSpPr/>
          <p:nvPr/>
        </p:nvSpPr>
        <p:spPr>
          <a:xfrm>
            <a:off x="-1620688" y="-6213226"/>
            <a:ext cx="9289030" cy="7488832"/>
          </a:xfrm>
          <a:prstGeom prst="ellipse">
            <a:avLst/>
          </a:prstGeom>
          <a:solidFill>
            <a:schemeClr val="accent1">
              <a:alpha val="3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椭圆 19"/>
          <p:cNvSpPr/>
          <p:nvPr/>
        </p:nvSpPr>
        <p:spPr>
          <a:xfrm>
            <a:off x="-3564904" y="-6213226"/>
            <a:ext cx="9289030" cy="7488832"/>
          </a:xfrm>
          <a:prstGeom prst="ellipse">
            <a:avLst/>
          </a:prstGeom>
          <a:solidFill>
            <a:schemeClr val="accent1">
              <a:alpha val="3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椭圆 20"/>
          <p:cNvSpPr/>
          <p:nvPr/>
        </p:nvSpPr>
        <p:spPr>
          <a:xfrm>
            <a:off x="-2340767" y="-6213226"/>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2" name="椭圆 21"/>
          <p:cNvSpPr/>
          <p:nvPr/>
        </p:nvSpPr>
        <p:spPr>
          <a:xfrm>
            <a:off x="2699792" y="4542388"/>
            <a:ext cx="9289030" cy="7488832"/>
          </a:xfrm>
          <a:prstGeom prst="ellipse">
            <a:avLst/>
          </a:prstGeom>
          <a:solidFill>
            <a:schemeClr val="accent1">
              <a:alpha val="2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3" name="椭圆 22"/>
          <p:cNvSpPr/>
          <p:nvPr/>
        </p:nvSpPr>
        <p:spPr>
          <a:xfrm>
            <a:off x="3282122" y="4083918"/>
            <a:ext cx="9289030" cy="7488832"/>
          </a:xfrm>
          <a:prstGeom prst="ellipse">
            <a:avLst/>
          </a:prstGeom>
          <a:solidFill>
            <a:srgbClr val="3992DB">
              <a:alpha val="5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4" name="椭圆 23"/>
          <p:cNvSpPr/>
          <p:nvPr/>
        </p:nvSpPr>
        <p:spPr>
          <a:xfrm>
            <a:off x="1331640" y="4227934"/>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6" name="椭圆 25"/>
          <p:cNvSpPr/>
          <p:nvPr/>
        </p:nvSpPr>
        <p:spPr>
          <a:xfrm>
            <a:off x="4932040" y="3964589"/>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extLst>
      <p:ext uri="{BB962C8B-B14F-4D97-AF65-F5344CB8AC3E}">
        <p14:creationId xmlns:p14="http://schemas.microsoft.com/office/powerpoint/2010/main" val="243367095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7" presetClass="entr" presetSubtype="0" fill="hold" grpId="0" nodeType="after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fade">
                                      <p:cBhvr>
                                        <p:cTn id="7" dur="1000"/>
                                        <p:tgtEl>
                                          <p:spTgt spid="3"/>
                                        </p:tgtEl>
                                      </p:cBhvr>
                                    </p:animEffect>
                                    <p:anim calcmode="lin" valueType="num">
                                      <p:cBhvr>
                                        <p:cTn id="8" dur="1000" fill="hold"/>
                                        <p:tgtEl>
                                          <p:spTgt spid="3"/>
                                        </p:tgtEl>
                                        <p:attrNameLst>
                                          <p:attrName>ppt_x</p:attrName>
                                        </p:attrNameLst>
                                      </p:cBhvr>
                                      <p:tavLst>
                                        <p:tav tm="0">
                                          <p:val>
                                            <p:strVal val="#ppt_x"/>
                                          </p:val>
                                        </p:tav>
                                        <p:tav tm="100000">
                                          <p:val>
                                            <p:strVal val="#ppt_x"/>
                                          </p:val>
                                        </p:tav>
                                      </p:tavLst>
                                    </p:anim>
                                    <p:anim calcmode="lin" valueType="num">
                                      <p:cBhvr>
                                        <p:cTn id="9" dur="1000" fill="hold"/>
                                        <p:tgtEl>
                                          <p:spTgt spid="3"/>
                                        </p:tgtEl>
                                        <p:attrNameLst>
                                          <p:attrName>ppt_y</p:attrName>
                                        </p:attrNameLst>
                                      </p:cBhvr>
                                      <p:tavLst>
                                        <p:tav tm="0">
                                          <p:val>
                                            <p:strVal val="#ppt_y-.1"/>
                                          </p:val>
                                        </p:tav>
                                        <p:tav tm="100000">
                                          <p:val>
                                            <p:strVal val="#ppt_y"/>
                                          </p:val>
                                        </p:tav>
                                      </p:tavLst>
                                    </p:anim>
                                  </p:childTnLst>
                                </p:cTn>
                              </p:par>
                              <p:par>
                                <p:cTn id="10" presetID="47" presetClass="entr" presetSubtype="0" fill="hold" grpId="0" nodeType="withEffect">
                                  <p:stCondLst>
                                    <p:cond delay="0"/>
                                  </p:stCondLst>
                                  <p:childTnLst>
                                    <p:set>
                                      <p:cBhvr>
                                        <p:cTn id="11" dur="1" fill="hold">
                                          <p:stCondLst>
                                            <p:cond delay="0"/>
                                          </p:stCondLst>
                                        </p:cTn>
                                        <p:tgtEl>
                                          <p:spTgt spid="19"/>
                                        </p:tgtEl>
                                        <p:attrNameLst>
                                          <p:attrName>style.visibility</p:attrName>
                                        </p:attrNameLst>
                                      </p:cBhvr>
                                      <p:to>
                                        <p:strVal val="visible"/>
                                      </p:to>
                                    </p:set>
                                    <p:animEffect transition="in" filter="fade">
                                      <p:cBhvr>
                                        <p:cTn id="12" dur="1000"/>
                                        <p:tgtEl>
                                          <p:spTgt spid="19"/>
                                        </p:tgtEl>
                                      </p:cBhvr>
                                    </p:animEffect>
                                    <p:anim calcmode="lin" valueType="num">
                                      <p:cBhvr>
                                        <p:cTn id="13" dur="1000" fill="hold"/>
                                        <p:tgtEl>
                                          <p:spTgt spid="19"/>
                                        </p:tgtEl>
                                        <p:attrNameLst>
                                          <p:attrName>ppt_x</p:attrName>
                                        </p:attrNameLst>
                                      </p:cBhvr>
                                      <p:tavLst>
                                        <p:tav tm="0">
                                          <p:val>
                                            <p:strVal val="#ppt_x"/>
                                          </p:val>
                                        </p:tav>
                                        <p:tav tm="100000">
                                          <p:val>
                                            <p:strVal val="#ppt_x"/>
                                          </p:val>
                                        </p:tav>
                                      </p:tavLst>
                                    </p:anim>
                                    <p:anim calcmode="lin" valueType="num">
                                      <p:cBhvr>
                                        <p:cTn id="14" dur="1000" fill="hold"/>
                                        <p:tgtEl>
                                          <p:spTgt spid="19"/>
                                        </p:tgtEl>
                                        <p:attrNameLst>
                                          <p:attrName>ppt_y</p:attrName>
                                        </p:attrNameLst>
                                      </p:cBhvr>
                                      <p:tavLst>
                                        <p:tav tm="0">
                                          <p:val>
                                            <p:strVal val="#ppt_y-.1"/>
                                          </p:val>
                                        </p:tav>
                                        <p:tav tm="100000">
                                          <p:val>
                                            <p:strVal val="#ppt_y"/>
                                          </p:val>
                                        </p:tav>
                                      </p:tavLst>
                                    </p:anim>
                                  </p:childTnLst>
                                </p:cTn>
                              </p:par>
                              <p:par>
                                <p:cTn id="15" presetID="47" presetClass="entr" presetSubtype="0" fill="hold" grpId="0" nodeType="withEffect">
                                  <p:stCondLst>
                                    <p:cond delay="0"/>
                                  </p:stCondLst>
                                  <p:childTnLst>
                                    <p:set>
                                      <p:cBhvr>
                                        <p:cTn id="16" dur="1" fill="hold">
                                          <p:stCondLst>
                                            <p:cond delay="0"/>
                                          </p:stCondLst>
                                        </p:cTn>
                                        <p:tgtEl>
                                          <p:spTgt spid="20"/>
                                        </p:tgtEl>
                                        <p:attrNameLst>
                                          <p:attrName>style.visibility</p:attrName>
                                        </p:attrNameLst>
                                      </p:cBhvr>
                                      <p:to>
                                        <p:strVal val="visible"/>
                                      </p:to>
                                    </p:set>
                                    <p:animEffect transition="in" filter="fade">
                                      <p:cBhvr>
                                        <p:cTn id="17" dur="1000"/>
                                        <p:tgtEl>
                                          <p:spTgt spid="20"/>
                                        </p:tgtEl>
                                      </p:cBhvr>
                                    </p:animEffect>
                                    <p:anim calcmode="lin" valueType="num">
                                      <p:cBhvr>
                                        <p:cTn id="18" dur="1000" fill="hold"/>
                                        <p:tgtEl>
                                          <p:spTgt spid="20"/>
                                        </p:tgtEl>
                                        <p:attrNameLst>
                                          <p:attrName>ppt_x</p:attrName>
                                        </p:attrNameLst>
                                      </p:cBhvr>
                                      <p:tavLst>
                                        <p:tav tm="0">
                                          <p:val>
                                            <p:strVal val="#ppt_x"/>
                                          </p:val>
                                        </p:tav>
                                        <p:tav tm="100000">
                                          <p:val>
                                            <p:strVal val="#ppt_x"/>
                                          </p:val>
                                        </p:tav>
                                      </p:tavLst>
                                    </p:anim>
                                    <p:anim calcmode="lin" valueType="num">
                                      <p:cBhvr>
                                        <p:cTn id="19" dur="1000" fill="hold"/>
                                        <p:tgtEl>
                                          <p:spTgt spid="20"/>
                                        </p:tgtEl>
                                        <p:attrNameLst>
                                          <p:attrName>ppt_y</p:attrName>
                                        </p:attrNameLst>
                                      </p:cBhvr>
                                      <p:tavLst>
                                        <p:tav tm="0">
                                          <p:val>
                                            <p:strVal val="#ppt_y-.1"/>
                                          </p:val>
                                        </p:tav>
                                        <p:tav tm="100000">
                                          <p:val>
                                            <p:strVal val="#ppt_y"/>
                                          </p:val>
                                        </p:tav>
                                      </p:tavLst>
                                    </p:anim>
                                  </p:childTnLst>
                                </p:cTn>
                              </p:par>
                              <p:par>
                                <p:cTn id="20" presetID="47" presetClass="entr" presetSubtype="0" fill="hold" grpId="0" nodeType="withEffect">
                                  <p:stCondLst>
                                    <p:cond delay="0"/>
                                  </p:stCondLst>
                                  <p:childTnLst>
                                    <p:set>
                                      <p:cBhvr>
                                        <p:cTn id="21" dur="1" fill="hold">
                                          <p:stCondLst>
                                            <p:cond delay="0"/>
                                          </p:stCondLst>
                                        </p:cTn>
                                        <p:tgtEl>
                                          <p:spTgt spid="21"/>
                                        </p:tgtEl>
                                        <p:attrNameLst>
                                          <p:attrName>style.visibility</p:attrName>
                                        </p:attrNameLst>
                                      </p:cBhvr>
                                      <p:to>
                                        <p:strVal val="visible"/>
                                      </p:to>
                                    </p:set>
                                    <p:animEffect transition="in" filter="fade">
                                      <p:cBhvr>
                                        <p:cTn id="22" dur="1000"/>
                                        <p:tgtEl>
                                          <p:spTgt spid="21"/>
                                        </p:tgtEl>
                                      </p:cBhvr>
                                    </p:animEffect>
                                    <p:anim calcmode="lin" valueType="num">
                                      <p:cBhvr>
                                        <p:cTn id="23" dur="1000" fill="hold"/>
                                        <p:tgtEl>
                                          <p:spTgt spid="21"/>
                                        </p:tgtEl>
                                        <p:attrNameLst>
                                          <p:attrName>ppt_x</p:attrName>
                                        </p:attrNameLst>
                                      </p:cBhvr>
                                      <p:tavLst>
                                        <p:tav tm="0">
                                          <p:val>
                                            <p:strVal val="#ppt_x"/>
                                          </p:val>
                                        </p:tav>
                                        <p:tav tm="100000">
                                          <p:val>
                                            <p:strVal val="#ppt_x"/>
                                          </p:val>
                                        </p:tav>
                                      </p:tavLst>
                                    </p:anim>
                                    <p:anim calcmode="lin" valueType="num">
                                      <p:cBhvr>
                                        <p:cTn id="24" dur="1000" fill="hold"/>
                                        <p:tgtEl>
                                          <p:spTgt spid="21"/>
                                        </p:tgtEl>
                                        <p:attrNameLst>
                                          <p:attrName>ppt_y</p:attrName>
                                        </p:attrNameLst>
                                      </p:cBhvr>
                                      <p:tavLst>
                                        <p:tav tm="0">
                                          <p:val>
                                            <p:strVal val="#ppt_y-.1"/>
                                          </p:val>
                                        </p:tav>
                                        <p:tav tm="100000">
                                          <p:val>
                                            <p:strVal val="#ppt_y"/>
                                          </p:val>
                                        </p:tav>
                                      </p:tavLst>
                                    </p:anim>
                                  </p:childTnLst>
                                </p:cTn>
                              </p:par>
                              <p:par>
                                <p:cTn id="25" presetID="42" presetClass="entr" presetSubtype="0" fill="hold" grpId="0" nodeType="withEffect">
                                  <p:stCondLst>
                                    <p:cond delay="0"/>
                                  </p:stCondLst>
                                  <p:childTnLst>
                                    <p:set>
                                      <p:cBhvr>
                                        <p:cTn id="26" dur="1" fill="hold">
                                          <p:stCondLst>
                                            <p:cond delay="0"/>
                                          </p:stCondLst>
                                        </p:cTn>
                                        <p:tgtEl>
                                          <p:spTgt spid="22"/>
                                        </p:tgtEl>
                                        <p:attrNameLst>
                                          <p:attrName>style.visibility</p:attrName>
                                        </p:attrNameLst>
                                      </p:cBhvr>
                                      <p:to>
                                        <p:strVal val="visible"/>
                                      </p:to>
                                    </p:set>
                                    <p:animEffect transition="in" filter="fade">
                                      <p:cBhvr>
                                        <p:cTn id="27" dur="1000"/>
                                        <p:tgtEl>
                                          <p:spTgt spid="22"/>
                                        </p:tgtEl>
                                      </p:cBhvr>
                                    </p:animEffect>
                                    <p:anim calcmode="lin" valueType="num">
                                      <p:cBhvr>
                                        <p:cTn id="28" dur="1000" fill="hold"/>
                                        <p:tgtEl>
                                          <p:spTgt spid="22"/>
                                        </p:tgtEl>
                                        <p:attrNameLst>
                                          <p:attrName>ppt_x</p:attrName>
                                        </p:attrNameLst>
                                      </p:cBhvr>
                                      <p:tavLst>
                                        <p:tav tm="0">
                                          <p:val>
                                            <p:strVal val="#ppt_x"/>
                                          </p:val>
                                        </p:tav>
                                        <p:tav tm="100000">
                                          <p:val>
                                            <p:strVal val="#ppt_x"/>
                                          </p:val>
                                        </p:tav>
                                      </p:tavLst>
                                    </p:anim>
                                    <p:anim calcmode="lin" valueType="num">
                                      <p:cBhvr>
                                        <p:cTn id="29" dur="1000" fill="hold"/>
                                        <p:tgtEl>
                                          <p:spTgt spid="22"/>
                                        </p:tgtEl>
                                        <p:attrNameLst>
                                          <p:attrName>ppt_y</p:attrName>
                                        </p:attrNameLst>
                                      </p:cBhvr>
                                      <p:tavLst>
                                        <p:tav tm="0">
                                          <p:val>
                                            <p:strVal val="#ppt_y+.1"/>
                                          </p:val>
                                        </p:tav>
                                        <p:tav tm="100000">
                                          <p:val>
                                            <p:strVal val="#ppt_y"/>
                                          </p:val>
                                        </p:tav>
                                      </p:tavLst>
                                    </p:anim>
                                  </p:childTnLst>
                                </p:cTn>
                              </p:par>
                              <p:par>
                                <p:cTn id="30" presetID="42" presetClass="entr" presetSubtype="0" fill="hold" grpId="0" nodeType="withEffect">
                                  <p:stCondLst>
                                    <p:cond delay="0"/>
                                  </p:stCondLst>
                                  <p:childTnLst>
                                    <p:set>
                                      <p:cBhvr>
                                        <p:cTn id="31" dur="1" fill="hold">
                                          <p:stCondLst>
                                            <p:cond delay="0"/>
                                          </p:stCondLst>
                                        </p:cTn>
                                        <p:tgtEl>
                                          <p:spTgt spid="23"/>
                                        </p:tgtEl>
                                        <p:attrNameLst>
                                          <p:attrName>style.visibility</p:attrName>
                                        </p:attrNameLst>
                                      </p:cBhvr>
                                      <p:to>
                                        <p:strVal val="visible"/>
                                      </p:to>
                                    </p:set>
                                    <p:animEffect transition="in" filter="fade">
                                      <p:cBhvr>
                                        <p:cTn id="32" dur="1000"/>
                                        <p:tgtEl>
                                          <p:spTgt spid="23"/>
                                        </p:tgtEl>
                                      </p:cBhvr>
                                    </p:animEffect>
                                    <p:anim calcmode="lin" valueType="num">
                                      <p:cBhvr>
                                        <p:cTn id="33" dur="1000" fill="hold"/>
                                        <p:tgtEl>
                                          <p:spTgt spid="23"/>
                                        </p:tgtEl>
                                        <p:attrNameLst>
                                          <p:attrName>ppt_x</p:attrName>
                                        </p:attrNameLst>
                                      </p:cBhvr>
                                      <p:tavLst>
                                        <p:tav tm="0">
                                          <p:val>
                                            <p:strVal val="#ppt_x"/>
                                          </p:val>
                                        </p:tav>
                                        <p:tav tm="100000">
                                          <p:val>
                                            <p:strVal val="#ppt_x"/>
                                          </p:val>
                                        </p:tav>
                                      </p:tavLst>
                                    </p:anim>
                                    <p:anim calcmode="lin" valueType="num">
                                      <p:cBhvr>
                                        <p:cTn id="34" dur="1000" fill="hold"/>
                                        <p:tgtEl>
                                          <p:spTgt spid="23"/>
                                        </p:tgtEl>
                                        <p:attrNameLst>
                                          <p:attrName>ppt_y</p:attrName>
                                        </p:attrNameLst>
                                      </p:cBhvr>
                                      <p:tavLst>
                                        <p:tav tm="0">
                                          <p:val>
                                            <p:strVal val="#ppt_y+.1"/>
                                          </p:val>
                                        </p:tav>
                                        <p:tav tm="100000">
                                          <p:val>
                                            <p:strVal val="#ppt_y"/>
                                          </p:val>
                                        </p:tav>
                                      </p:tavLst>
                                    </p:anim>
                                  </p:childTnLst>
                                </p:cTn>
                              </p:par>
                              <p:par>
                                <p:cTn id="35" presetID="42" presetClass="entr" presetSubtype="0" fill="hold" grpId="0" nodeType="withEffect">
                                  <p:stCondLst>
                                    <p:cond delay="0"/>
                                  </p:stCondLst>
                                  <p:childTnLst>
                                    <p:set>
                                      <p:cBhvr>
                                        <p:cTn id="36" dur="1" fill="hold">
                                          <p:stCondLst>
                                            <p:cond delay="0"/>
                                          </p:stCondLst>
                                        </p:cTn>
                                        <p:tgtEl>
                                          <p:spTgt spid="24"/>
                                        </p:tgtEl>
                                        <p:attrNameLst>
                                          <p:attrName>style.visibility</p:attrName>
                                        </p:attrNameLst>
                                      </p:cBhvr>
                                      <p:to>
                                        <p:strVal val="visible"/>
                                      </p:to>
                                    </p:set>
                                    <p:animEffect transition="in" filter="fade">
                                      <p:cBhvr>
                                        <p:cTn id="37" dur="1000"/>
                                        <p:tgtEl>
                                          <p:spTgt spid="24"/>
                                        </p:tgtEl>
                                      </p:cBhvr>
                                    </p:animEffect>
                                    <p:anim calcmode="lin" valueType="num">
                                      <p:cBhvr>
                                        <p:cTn id="38" dur="1000" fill="hold"/>
                                        <p:tgtEl>
                                          <p:spTgt spid="24"/>
                                        </p:tgtEl>
                                        <p:attrNameLst>
                                          <p:attrName>ppt_x</p:attrName>
                                        </p:attrNameLst>
                                      </p:cBhvr>
                                      <p:tavLst>
                                        <p:tav tm="0">
                                          <p:val>
                                            <p:strVal val="#ppt_x"/>
                                          </p:val>
                                        </p:tav>
                                        <p:tav tm="100000">
                                          <p:val>
                                            <p:strVal val="#ppt_x"/>
                                          </p:val>
                                        </p:tav>
                                      </p:tavLst>
                                    </p:anim>
                                    <p:anim calcmode="lin" valueType="num">
                                      <p:cBhvr>
                                        <p:cTn id="39" dur="1000" fill="hold"/>
                                        <p:tgtEl>
                                          <p:spTgt spid="24"/>
                                        </p:tgtEl>
                                        <p:attrNameLst>
                                          <p:attrName>ppt_y</p:attrName>
                                        </p:attrNameLst>
                                      </p:cBhvr>
                                      <p:tavLst>
                                        <p:tav tm="0">
                                          <p:val>
                                            <p:strVal val="#ppt_y+.1"/>
                                          </p:val>
                                        </p:tav>
                                        <p:tav tm="100000">
                                          <p:val>
                                            <p:strVal val="#ppt_y"/>
                                          </p:val>
                                        </p:tav>
                                      </p:tavLst>
                                    </p:anim>
                                  </p:childTnLst>
                                </p:cTn>
                              </p:par>
                              <p:par>
                                <p:cTn id="40" presetID="42" presetClass="entr" presetSubtype="0" fill="hold" grpId="0" nodeType="withEffect">
                                  <p:stCondLst>
                                    <p:cond delay="0"/>
                                  </p:stCondLst>
                                  <p:childTnLst>
                                    <p:set>
                                      <p:cBhvr>
                                        <p:cTn id="41" dur="1" fill="hold">
                                          <p:stCondLst>
                                            <p:cond delay="0"/>
                                          </p:stCondLst>
                                        </p:cTn>
                                        <p:tgtEl>
                                          <p:spTgt spid="26"/>
                                        </p:tgtEl>
                                        <p:attrNameLst>
                                          <p:attrName>style.visibility</p:attrName>
                                        </p:attrNameLst>
                                      </p:cBhvr>
                                      <p:to>
                                        <p:strVal val="visible"/>
                                      </p:to>
                                    </p:set>
                                    <p:animEffect transition="in" filter="fade">
                                      <p:cBhvr>
                                        <p:cTn id="42" dur="1000"/>
                                        <p:tgtEl>
                                          <p:spTgt spid="26"/>
                                        </p:tgtEl>
                                      </p:cBhvr>
                                    </p:animEffect>
                                    <p:anim calcmode="lin" valueType="num">
                                      <p:cBhvr>
                                        <p:cTn id="43" dur="1000" fill="hold"/>
                                        <p:tgtEl>
                                          <p:spTgt spid="26"/>
                                        </p:tgtEl>
                                        <p:attrNameLst>
                                          <p:attrName>ppt_x</p:attrName>
                                        </p:attrNameLst>
                                      </p:cBhvr>
                                      <p:tavLst>
                                        <p:tav tm="0">
                                          <p:val>
                                            <p:strVal val="#ppt_x"/>
                                          </p:val>
                                        </p:tav>
                                        <p:tav tm="100000">
                                          <p:val>
                                            <p:strVal val="#ppt_x"/>
                                          </p:val>
                                        </p:tav>
                                      </p:tavLst>
                                    </p:anim>
                                    <p:anim calcmode="lin" valueType="num">
                                      <p:cBhvr>
                                        <p:cTn id="44" dur="1000" fill="hold"/>
                                        <p:tgtEl>
                                          <p:spTgt spid="26"/>
                                        </p:tgtEl>
                                        <p:attrNameLst>
                                          <p:attrName>ppt_y</p:attrName>
                                        </p:attrNameLst>
                                      </p:cBhvr>
                                      <p:tavLst>
                                        <p:tav tm="0">
                                          <p:val>
                                            <p:strVal val="#ppt_y+.1"/>
                                          </p:val>
                                        </p:tav>
                                        <p:tav tm="100000">
                                          <p:val>
                                            <p:strVal val="#ppt_y"/>
                                          </p:val>
                                        </p:tav>
                                      </p:tavLst>
                                    </p:anim>
                                  </p:childTnLst>
                                </p:cTn>
                              </p:par>
                            </p:childTnLst>
                          </p:cTn>
                        </p:par>
                        <p:par>
                          <p:cTn id="45" fill="hold">
                            <p:stCondLst>
                              <p:cond delay="1000"/>
                            </p:stCondLst>
                            <p:childTnLst>
                              <p:par>
                                <p:cTn id="46" presetID="41" presetClass="entr" presetSubtype="0" fill="hold" grpId="0" nodeType="afterEffect">
                                  <p:stCondLst>
                                    <p:cond delay="0"/>
                                  </p:stCondLst>
                                  <p:iterate type="lt">
                                    <p:tmPct val="10000"/>
                                  </p:iterate>
                                  <p:childTnLst>
                                    <p:set>
                                      <p:cBhvr>
                                        <p:cTn id="47" dur="1" fill="hold">
                                          <p:stCondLst>
                                            <p:cond delay="0"/>
                                          </p:stCondLst>
                                        </p:cTn>
                                        <p:tgtEl>
                                          <p:spTgt spid="25"/>
                                        </p:tgtEl>
                                        <p:attrNameLst>
                                          <p:attrName>style.visibility</p:attrName>
                                        </p:attrNameLst>
                                      </p:cBhvr>
                                      <p:to>
                                        <p:strVal val="visible"/>
                                      </p:to>
                                    </p:set>
                                    <p:anim calcmode="lin" valueType="num">
                                      <p:cBhvr>
                                        <p:cTn id="48" dur="500" fill="hold"/>
                                        <p:tgtEl>
                                          <p:spTgt spid="25"/>
                                        </p:tgtEl>
                                        <p:attrNameLst>
                                          <p:attrName>ppt_x</p:attrName>
                                        </p:attrNameLst>
                                      </p:cBhvr>
                                      <p:tavLst>
                                        <p:tav tm="0">
                                          <p:val>
                                            <p:strVal val="#ppt_x"/>
                                          </p:val>
                                        </p:tav>
                                        <p:tav tm="50000">
                                          <p:val>
                                            <p:strVal val="#ppt_x+.1"/>
                                          </p:val>
                                        </p:tav>
                                        <p:tav tm="100000">
                                          <p:val>
                                            <p:strVal val="#ppt_x"/>
                                          </p:val>
                                        </p:tav>
                                      </p:tavLst>
                                    </p:anim>
                                    <p:anim calcmode="lin" valueType="num">
                                      <p:cBhvr>
                                        <p:cTn id="49" dur="500" fill="hold"/>
                                        <p:tgtEl>
                                          <p:spTgt spid="25"/>
                                        </p:tgtEl>
                                        <p:attrNameLst>
                                          <p:attrName>ppt_y</p:attrName>
                                        </p:attrNameLst>
                                      </p:cBhvr>
                                      <p:tavLst>
                                        <p:tav tm="0">
                                          <p:val>
                                            <p:strVal val="#ppt_y"/>
                                          </p:val>
                                        </p:tav>
                                        <p:tav tm="100000">
                                          <p:val>
                                            <p:strVal val="#ppt_y"/>
                                          </p:val>
                                        </p:tav>
                                      </p:tavLst>
                                    </p:anim>
                                    <p:anim calcmode="lin" valueType="num">
                                      <p:cBhvr>
                                        <p:cTn id="50" dur="500" fill="hold"/>
                                        <p:tgtEl>
                                          <p:spTgt spid="25"/>
                                        </p:tgtEl>
                                        <p:attrNameLst>
                                          <p:attrName>ppt_h</p:attrName>
                                        </p:attrNameLst>
                                      </p:cBhvr>
                                      <p:tavLst>
                                        <p:tav tm="0">
                                          <p:val>
                                            <p:strVal val="#ppt_h/10"/>
                                          </p:val>
                                        </p:tav>
                                        <p:tav tm="50000">
                                          <p:val>
                                            <p:strVal val="#ppt_h+.01"/>
                                          </p:val>
                                        </p:tav>
                                        <p:tav tm="100000">
                                          <p:val>
                                            <p:strVal val="#ppt_h"/>
                                          </p:val>
                                        </p:tav>
                                      </p:tavLst>
                                    </p:anim>
                                    <p:anim calcmode="lin" valueType="num">
                                      <p:cBhvr>
                                        <p:cTn id="51" dur="500" fill="hold"/>
                                        <p:tgtEl>
                                          <p:spTgt spid="25"/>
                                        </p:tgtEl>
                                        <p:attrNameLst>
                                          <p:attrName>ppt_w</p:attrName>
                                        </p:attrNameLst>
                                      </p:cBhvr>
                                      <p:tavLst>
                                        <p:tav tm="0">
                                          <p:val>
                                            <p:strVal val="#ppt_w/10"/>
                                          </p:val>
                                        </p:tav>
                                        <p:tav tm="50000">
                                          <p:val>
                                            <p:strVal val="#ppt_w+.01"/>
                                          </p:val>
                                        </p:tav>
                                        <p:tav tm="100000">
                                          <p:val>
                                            <p:strVal val="#ppt_w"/>
                                          </p:val>
                                        </p:tav>
                                      </p:tavLst>
                                    </p:anim>
                                    <p:animEffect transition="in" filter="fade">
                                      <p:cBhvr>
                                        <p:cTn id="52" dur="500" tmFilter="0,0; .5, 1; 1, 1"/>
                                        <p:tgtEl>
                                          <p:spTgt spid="25"/>
                                        </p:tgtEl>
                                      </p:cBhvr>
                                    </p:animEffect>
                                  </p:childTnLst>
                                </p:cTn>
                              </p:par>
                            </p:childTnLst>
                          </p:cTn>
                        </p:par>
                        <p:par>
                          <p:cTn id="53" fill="hold">
                            <p:stCondLst>
                              <p:cond delay="1950"/>
                            </p:stCondLst>
                            <p:childTnLst>
                              <p:par>
                                <p:cTn id="54" presetID="16" presetClass="entr" presetSubtype="21" fill="hold" grpId="0" nodeType="afterEffect">
                                  <p:stCondLst>
                                    <p:cond delay="0"/>
                                  </p:stCondLst>
                                  <p:childTnLst>
                                    <p:set>
                                      <p:cBhvr>
                                        <p:cTn id="55" dur="1" fill="hold">
                                          <p:stCondLst>
                                            <p:cond delay="0"/>
                                          </p:stCondLst>
                                        </p:cTn>
                                        <p:tgtEl>
                                          <p:spTgt spid="4"/>
                                        </p:tgtEl>
                                        <p:attrNameLst>
                                          <p:attrName>style.visibility</p:attrName>
                                        </p:attrNameLst>
                                      </p:cBhvr>
                                      <p:to>
                                        <p:strVal val="visible"/>
                                      </p:to>
                                    </p:set>
                                    <p:animEffect transition="in" filter="barn(inVertical)">
                                      <p:cBhvr>
                                        <p:cTn id="56" dur="500"/>
                                        <p:tgtEl>
                                          <p:spTgt spid="4"/>
                                        </p:tgtEl>
                                      </p:cBhvr>
                                    </p:animEffect>
                                  </p:childTnLst>
                                </p:cTn>
                              </p:par>
                            </p:childTnLst>
                          </p:cTn>
                        </p:par>
                        <p:par>
                          <p:cTn id="57" fill="hold">
                            <p:stCondLst>
                              <p:cond delay="2450"/>
                            </p:stCondLst>
                            <p:childTnLst>
                              <p:par>
                                <p:cTn id="58" presetID="42" presetClass="entr" presetSubtype="0" fill="hold" grpId="0" nodeType="afterEffect">
                                  <p:stCondLst>
                                    <p:cond delay="0"/>
                                  </p:stCondLst>
                                  <p:childTnLst>
                                    <p:set>
                                      <p:cBhvr>
                                        <p:cTn id="59" dur="1" fill="hold">
                                          <p:stCondLst>
                                            <p:cond delay="0"/>
                                          </p:stCondLst>
                                        </p:cTn>
                                        <p:tgtEl>
                                          <p:spTgt spid="27"/>
                                        </p:tgtEl>
                                        <p:attrNameLst>
                                          <p:attrName>style.visibility</p:attrName>
                                        </p:attrNameLst>
                                      </p:cBhvr>
                                      <p:to>
                                        <p:strVal val="visible"/>
                                      </p:to>
                                    </p:set>
                                    <p:animEffect transition="in" filter="fade">
                                      <p:cBhvr>
                                        <p:cTn id="60" dur="1000"/>
                                        <p:tgtEl>
                                          <p:spTgt spid="27"/>
                                        </p:tgtEl>
                                      </p:cBhvr>
                                    </p:animEffect>
                                    <p:anim calcmode="lin" valueType="num">
                                      <p:cBhvr>
                                        <p:cTn id="61" dur="1000" fill="hold"/>
                                        <p:tgtEl>
                                          <p:spTgt spid="27"/>
                                        </p:tgtEl>
                                        <p:attrNameLst>
                                          <p:attrName>ppt_x</p:attrName>
                                        </p:attrNameLst>
                                      </p:cBhvr>
                                      <p:tavLst>
                                        <p:tav tm="0">
                                          <p:val>
                                            <p:strVal val="#ppt_x"/>
                                          </p:val>
                                        </p:tav>
                                        <p:tav tm="100000">
                                          <p:val>
                                            <p:strVal val="#ppt_x"/>
                                          </p:val>
                                        </p:tav>
                                      </p:tavLst>
                                    </p:anim>
                                    <p:anim calcmode="lin" valueType="num">
                                      <p:cBhvr>
                                        <p:cTn id="62" dur="1000" fill="hold"/>
                                        <p:tgtEl>
                                          <p:spTgt spid="27"/>
                                        </p:tgtEl>
                                        <p:attrNameLst>
                                          <p:attrName>ppt_y</p:attrName>
                                        </p:attrNameLst>
                                      </p:cBhvr>
                                      <p:tavLst>
                                        <p:tav tm="0">
                                          <p:val>
                                            <p:strVal val="#ppt_y+.1"/>
                                          </p:val>
                                        </p:tav>
                                        <p:tav tm="100000">
                                          <p:val>
                                            <p:strVal val="#ppt_y"/>
                                          </p:val>
                                        </p:tav>
                                      </p:tavLst>
                                    </p:anim>
                                  </p:childTnLst>
                                </p:cTn>
                              </p:par>
                            </p:childTnLst>
                          </p:cTn>
                        </p:par>
                        <p:par>
                          <p:cTn id="63" fill="hold">
                            <p:stCondLst>
                              <p:cond delay="3450"/>
                            </p:stCondLst>
                            <p:childTnLst>
                              <p:par>
                                <p:cTn id="64" presetID="42" presetClass="entr" presetSubtype="0" fill="hold" grpId="0" nodeType="afterEffect">
                                  <p:stCondLst>
                                    <p:cond delay="0"/>
                                  </p:stCondLst>
                                  <p:childTnLst>
                                    <p:set>
                                      <p:cBhvr>
                                        <p:cTn id="65" dur="1" fill="hold">
                                          <p:stCondLst>
                                            <p:cond delay="0"/>
                                          </p:stCondLst>
                                        </p:cTn>
                                        <p:tgtEl>
                                          <p:spTgt spid="28"/>
                                        </p:tgtEl>
                                        <p:attrNameLst>
                                          <p:attrName>style.visibility</p:attrName>
                                        </p:attrNameLst>
                                      </p:cBhvr>
                                      <p:to>
                                        <p:strVal val="visible"/>
                                      </p:to>
                                    </p:set>
                                    <p:animEffect transition="in" filter="fade">
                                      <p:cBhvr>
                                        <p:cTn id="66" dur="1000"/>
                                        <p:tgtEl>
                                          <p:spTgt spid="28"/>
                                        </p:tgtEl>
                                      </p:cBhvr>
                                    </p:animEffect>
                                    <p:anim calcmode="lin" valueType="num">
                                      <p:cBhvr>
                                        <p:cTn id="67" dur="1000" fill="hold"/>
                                        <p:tgtEl>
                                          <p:spTgt spid="28"/>
                                        </p:tgtEl>
                                        <p:attrNameLst>
                                          <p:attrName>ppt_x</p:attrName>
                                        </p:attrNameLst>
                                      </p:cBhvr>
                                      <p:tavLst>
                                        <p:tav tm="0">
                                          <p:val>
                                            <p:strVal val="#ppt_x"/>
                                          </p:val>
                                        </p:tav>
                                        <p:tav tm="100000">
                                          <p:val>
                                            <p:strVal val="#ppt_x"/>
                                          </p:val>
                                        </p:tav>
                                      </p:tavLst>
                                    </p:anim>
                                    <p:anim calcmode="lin" valueType="num">
                                      <p:cBhvr>
                                        <p:cTn id="68" dur="1000" fill="hold"/>
                                        <p:tgtEl>
                                          <p:spTgt spid="28"/>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25" grpId="0"/>
      <p:bldP spid="27" grpId="0"/>
      <p:bldP spid="28" grpId="0"/>
      <p:bldP spid="3" grpId="0" animBg="1"/>
      <p:bldP spid="19" grpId="0" animBg="1"/>
      <p:bldP spid="20" grpId="0" animBg="1"/>
      <p:bldP spid="21" grpId="0" animBg="1"/>
      <p:bldP spid="22" grpId="0" animBg="1"/>
      <p:bldP spid="23" grpId="0" animBg="1"/>
      <p:bldP spid="24" grpId="0" animBg="1"/>
      <p:bldP spid="26" grpId="0" animBg="1"/>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sp>
        <p:nvSpPr>
          <p:cNvPr id="29" name="Color 1"/>
          <p:cNvSpPr>
            <a:spLocks/>
          </p:cNvSpPr>
          <p:nvPr/>
        </p:nvSpPr>
        <p:spPr bwMode="auto">
          <a:xfrm>
            <a:off x="7146169" y="1248524"/>
            <a:ext cx="2524448" cy="1500177"/>
          </a:xfrm>
          <a:custGeom>
            <a:avLst/>
            <a:gdLst>
              <a:gd name="T0" fmla="*/ 766 w 766"/>
              <a:gd name="T1" fmla="*/ 0 h 453"/>
              <a:gd name="T2" fmla="*/ 670 w 766"/>
              <a:gd name="T3" fmla="*/ 85 h 453"/>
              <a:gd name="T4" fmla="*/ 470 w 766"/>
              <a:gd name="T5" fmla="*/ 390 h 453"/>
              <a:gd name="T6" fmla="*/ 337 w 766"/>
              <a:gd name="T7" fmla="*/ 453 h 453"/>
              <a:gd name="T8" fmla="*/ 0 w 766"/>
              <a:gd name="T9" fmla="*/ 453 h 453"/>
              <a:gd name="T10" fmla="*/ 133 w 766"/>
              <a:gd name="T11" fmla="*/ 390 h 453"/>
              <a:gd name="T12" fmla="*/ 333 w 766"/>
              <a:gd name="T13" fmla="*/ 85 h 453"/>
              <a:gd name="T14" fmla="*/ 429 w 766"/>
              <a:gd name="T15" fmla="*/ 0 h 453"/>
              <a:gd name="T16" fmla="*/ 766 w 766"/>
              <a:gd name="T17" fmla="*/ 0 h 4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6" h="453">
                <a:moveTo>
                  <a:pt x="766" y="0"/>
                </a:moveTo>
                <a:cubicBezTo>
                  <a:pt x="766" y="0"/>
                  <a:pt x="720" y="3"/>
                  <a:pt x="670" y="85"/>
                </a:cubicBezTo>
                <a:cubicBezTo>
                  <a:pt x="623" y="161"/>
                  <a:pt x="495" y="357"/>
                  <a:pt x="470" y="390"/>
                </a:cubicBezTo>
                <a:cubicBezTo>
                  <a:pt x="442" y="428"/>
                  <a:pt x="406" y="453"/>
                  <a:pt x="337" y="453"/>
                </a:cubicBezTo>
                <a:cubicBezTo>
                  <a:pt x="0" y="453"/>
                  <a:pt x="0" y="453"/>
                  <a:pt x="0" y="453"/>
                </a:cubicBezTo>
                <a:cubicBezTo>
                  <a:pt x="69" y="453"/>
                  <a:pt x="105" y="428"/>
                  <a:pt x="133" y="390"/>
                </a:cubicBezTo>
                <a:cubicBezTo>
                  <a:pt x="158" y="357"/>
                  <a:pt x="286" y="161"/>
                  <a:pt x="333" y="85"/>
                </a:cubicBezTo>
                <a:cubicBezTo>
                  <a:pt x="383" y="3"/>
                  <a:pt x="429" y="0"/>
                  <a:pt x="429" y="0"/>
                </a:cubicBezTo>
                <a:lnTo>
                  <a:pt x="766" y="0"/>
                </a:lnTo>
                <a:close/>
              </a:path>
            </a:pathLst>
          </a:custGeom>
          <a:solidFill>
            <a:srgbClr val="A491BB"/>
          </a:solidFill>
          <a:ln>
            <a:noFill/>
          </a:ln>
        </p:spPr>
        <p:txBody>
          <a:bodyPr vert="horz" wrap="square" lIns="0" tIns="0" rIns="0" bIns="0" numCol="1" anchor="t" anchorCtr="0" compatLnSpc="1">
            <a:prstTxWarp prst="textNoShape">
              <a:avLst/>
            </a:prstTxWarp>
          </a:bodyPr>
          <a:lstStyle/>
          <a:p>
            <a:pPr>
              <a:lnSpc>
                <a:spcPct val="120000"/>
              </a:lnSpc>
            </a:pPr>
            <a:endParaRPr 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30" name="Color 3"/>
          <p:cNvSpPr>
            <a:spLocks/>
          </p:cNvSpPr>
          <p:nvPr/>
        </p:nvSpPr>
        <p:spPr bwMode="auto">
          <a:xfrm>
            <a:off x="4326203" y="1248524"/>
            <a:ext cx="2523054" cy="1500177"/>
          </a:xfrm>
          <a:custGeom>
            <a:avLst/>
            <a:gdLst>
              <a:gd name="T0" fmla="*/ 766 w 766"/>
              <a:gd name="T1" fmla="*/ 0 h 453"/>
              <a:gd name="T2" fmla="*/ 669 w 766"/>
              <a:gd name="T3" fmla="*/ 85 h 453"/>
              <a:gd name="T4" fmla="*/ 470 w 766"/>
              <a:gd name="T5" fmla="*/ 390 h 453"/>
              <a:gd name="T6" fmla="*/ 337 w 766"/>
              <a:gd name="T7" fmla="*/ 453 h 453"/>
              <a:gd name="T8" fmla="*/ 0 w 766"/>
              <a:gd name="T9" fmla="*/ 453 h 453"/>
              <a:gd name="T10" fmla="*/ 133 w 766"/>
              <a:gd name="T11" fmla="*/ 390 h 453"/>
              <a:gd name="T12" fmla="*/ 332 w 766"/>
              <a:gd name="T13" fmla="*/ 85 h 453"/>
              <a:gd name="T14" fmla="*/ 429 w 766"/>
              <a:gd name="T15" fmla="*/ 0 h 453"/>
              <a:gd name="T16" fmla="*/ 766 w 766"/>
              <a:gd name="T17" fmla="*/ 0 h 4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6" h="453">
                <a:moveTo>
                  <a:pt x="766" y="0"/>
                </a:moveTo>
                <a:cubicBezTo>
                  <a:pt x="766" y="0"/>
                  <a:pt x="720" y="3"/>
                  <a:pt x="669" y="85"/>
                </a:cubicBezTo>
                <a:cubicBezTo>
                  <a:pt x="622" y="161"/>
                  <a:pt x="494" y="357"/>
                  <a:pt x="470" y="390"/>
                </a:cubicBezTo>
                <a:cubicBezTo>
                  <a:pt x="441" y="428"/>
                  <a:pt x="406" y="453"/>
                  <a:pt x="337" y="453"/>
                </a:cubicBezTo>
                <a:cubicBezTo>
                  <a:pt x="0" y="453"/>
                  <a:pt x="0" y="453"/>
                  <a:pt x="0" y="453"/>
                </a:cubicBezTo>
                <a:cubicBezTo>
                  <a:pt x="69" y="453"/>
                  <a:pt x="104" y="428"/>
                  <a:pt x="133" y="390"/>
                </a:cubicBezTo>
                <a:cubicBezTo>
                  <a:pt x="157" y="357"/>
                  <a:pt x="285" y="161"/>
                  <a:pt x="332" y="85"/>
                </a:cubicBezTo>
                <a:cubicBezTo>
                  <a:pt x="383" y="3"/>
                  <a:pt x="429" y="0"/>
                  <a:pt x="429" y="0"/>
                </a:cubicBezTo>
                <a:lnTo>
                  <a:pt x="766" y="0"/>
                </a:lnTo>
                <a:close/>
              </a:path>
            </a:pathLst>
          </a:custGeom>
          <a:solidFill>
            <a:srgbClr val="A491BB"/>
          </a:solidFill>
          <a:ln>
            <a:noFill/>
          </a:ln>
        </p:spPr>
        <p:txBody>
          <a:bodyPr vert="horz" wrap="square" lIns="0" tIns="0" rIns="0" bIns="0" numCol="1" anchor="t" anchorCtr="0" compatLnSpc="1">
            <a:prstTxWarp prst="textNoShape">
              <a:avLst/>
            </a:prstTxWarp>
          </a:bodyPr>
          <a:lstStyle/>
          <a:p>
            <a:pPr>
              <a:lnSpc>
                <a:spcPct val="120000"/>
              </a:lnSpc>
            </a:pPr>
            <a:endParaRPr 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31" name="Color 2"/>
          <p:cNvSpPr>
            <a:spLocks/>
          </p:cNvSpPr>
          <p:nvPr/>
        </p:nvSpPr>
        <p:spPr bwMode="auto">
          <a:xfrm>
            <a:off x="5735490" y="1248524"/>
            <a:ext cx="2521660" cy="1500177"/>
          </a:xfrm>
          <a:custGeom>
            <a:avLst/>
            <a:gdLst>
              <a:gd name="T0" fmla="*/ 0 w 765"/>
              <a:gd name="T1" fmla="*/ 0 h 453"/>
              <a:gd name="T2" fmla="*/ 96 w 765"/>
              <a:gd name="T3" fmla="*/ 85 h 453"/>
              <a:gd name="T4" fmla="*/ 295 w 765"/>
              <a:gd name="T5" fmla="*/ 390 h 453"/>
              <a:gd name="T6" fmla="*/ 428 w 765"/>
              <a:gd name="T7" fmla="*/ 453 h 453"/>
              <a:gd name="T8" fmla="*/ 765 w 765"/>
              <a:gd name="T9" fmla="*/ 453 h 453"/>
              <a:gd name="T10" fmla="*/ 632 w 765"/>
              <a:gd name="T11" fmla="*/ 390 h 453"/>
              <a:gd name="T12" fmla="*/ 433 w 765"/>
              <a:gd name="T13" fmla="*/ 85 h 453"/>
              <a:gd name="T14" fmla="*/ 337 w 765"/>
              <a:gd name="T15" fmla="*/ 0 h 453"/>
              <a:gd name="T16" fmla="*/ 0 w 765"/>
              <a:gd name="T17" fmla="*/ 0 h 4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5" h="453">
                <a:moveTo>
                  <a:pt x="0" y="0"/>
                </a:moveTo>
                <a:cubicBezTo>
                  <a:pt x="0" y="0"/>
                  <a:pt x="45" y="3"/>
                  <a:pt x="96" y="85"/>
                </a:cubicBezTo>
                <a:cubicBezTo>
                  <a:pt x="143" y="161"/>
                  <a:pt x="271" y="357"/>
                  <a:pt x="295" y="390"/>
                </a:cubicBezTo>
                <a:cubicBezTo>
                  <a:pt x="324" y="428"/>
                  <a:pt x="359" y="453"/>
                  <a:pt x="428" y="453"/>
                </a:cubicBezTo>
                <a:cubicBezTo>
                  <a:pt x="765" y="453"/>
                  <a:pt x="765" y="453"/>
                  <a:pt x="765" y="453"/>
                </a:cubicBezTo>
                <a:cubicBezTo>
                  <a:pt x="696" y="453"/>
                  <a:pt x="661" y="428"/>
                  <a:pt x="632" y="390"/>
                </a:cubicBezTo>
                <a:cubicBezTo>
                  <a:pt x="608" y="357"/>
                  <a:pt x="480" y="161"/>
                  <a:pt x="433" y="85"/>
                </a:cubicBezTo>
                <a:cubicBezTo>
                  <a:pt x="383" y="3"/>
                  <a:pt x="337" y="0"/>
                  <a:pt x="337" y="0"/>
                </a:cubicBezTo>
                <a:lnTo>
                  <a:pt x="0" y="0"/>
                </a:lnTo>
                <a:close/>
              </a:path>
            </a:pathLst>
          </a:custGeom>
          <a:solidFill>
            <a:srgbClr val="77A9D3"/>
          </a:solidFill>
          <a:ln>
            <a:noFill/>
          </a:ln>
        </p:spPr>
        <p:txBody>
          <a:bodyPr vert="horz" wrap="square" lIns="0" tIns="0" rIns="0" bIns="0" numCol="1" anchor="t" anchorCtr="0" compatLnSpc="1">
            <a:prstTxWarp prst="textNoShape">
              <a:avLst/>
            </a:prstTxWarp>
          </a:bodyPr>
          <a:lstStyle/>
          <a:p>
            <a:pPr>
              <a:lnSpc>
                <a:spcPct val="120000"/>
              </a:lnSpc>
            </a:pPr>
            <a:endParaRPr 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32" name="Color 5"/>
          <p:cNvSpPr>
            <a:spLocks/>
          </p:cNvSpPr>
          <p:nvPr/>
        </p:nvSpPr>
        <p:spPr bwMode="auto">
          <a:xfrm>
            <a:off x="1500661" y="1248524"/>
            <a:ext cx="2524448" cy="1500177"/>
          </a:xfrm>
          <a:custGeom>
            <a:avLst/>
            <a:gdLst>
              <a:gd name="T0" fmla="*/ 766 w 766"/>
              <a:gd name="T1" fmla="*/ 0 h 453"/>
              <a:gd name="T2" fmla="*/ 670 w 766"/>
              <a:gd name="T3" fmla="*/ 85 h 453"/>
              <a:gd name="T4" fmla="*/ 470 w 766"/>
              <a:gd name="T5" fmla="*/ 390 h 453"/>
              <a:gd name="T6" fmla="*/ 337 w 766"/>
              <a:gd name="T7" fmla="*/ 453 h 453"/>
              <a:gd name="T8" fmla="*/ 0 w 766"/>
              <a:gd name="T9" fmla="*/ 453 h 453"/>
              <a:gd name="T10" fmla="*/ 133 w 766"/>
              <a:gd name="T11" fmla="*/ 390 h 453"/>
              <a:gd name="T12" fmla="*/ 333 w 766"/>
              <a:gd name="T13" fmla="*/ 85 h 453"/>
              <a:gd name="T14" fmla="*/ 429 w 766"/>
              <a:gd name="T15" fmla="*/ 0 h 453"/>
              <a:gd name="T16" fmla="*/ 766 w 766"/>
              <a:gd name="T17" fmla="*/ 0 h 4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6" h="453">
                <a:moveTo>
                  <a:pt x="766" y="0"/>
                </a:moveTo>
                <a:cubicBezTo>
                  <a:pt x="766" y="0"/>
                  <a:pt x="720" y="3"/>
                  <a:pt x="670" y="85"/>
                </a:cubicBezTo>
                <a:cubicBezTo>
                  <a:pt x="623" y="161"/>
                  <a:pt x="495" y="357"/>
                  <a:pt x="470" y="390"/>
                </a:cubicBezTo>
                <a:cubicBezTo>
                  <a:pt x="442" y="428"/>
                  <a:pt x="406" y="453"/>
                  <a:pt x="337" y="453"/>
                </a:cubicBezTo>
                <a:cubicBezTo>
                  <a:pt x="0" y="453"/>
                  <a:pt x="0" y="453"/>
                  <a:pt x="0" y="453"/>
                </a:cubicBezTo>
                <a:cubicBezTo>
                  <a:pt x="69" y="453"/>
                  <a:pt x="105" y="428"/>
                  <a:pt x="133" y="390"/>
                </a:cubicBezTo>
                <a:cubicBezTo>
                  <a:pt x="158" y="357"/>
                  <a:pt x="286" y="161"/>
                  <a:pt x="333" y="85"/>
                </a:cubicBezTo>
                <a:cubicBezTo>
                  <a:pt x="383" y="3"/>
                  <a:pt x="429" y="0"/>
                  <a:pt x="429" y="0"/>
                </a:cubicBezTo>
                <a:lnTo>
                  <a:pt x="766" y="0"/>
                </a:lnTo>
                <a:close/>
              </a:path>
            </a:pathLst>
          </a:custGeom>
          <a:solidFill>
            <a:srgbClr val="A491BB"/>
          </a:solidFill>
          <a:ln>
            <a:noFill/>
          </a:ln>
        </p:spPr>
        <p:txBody>
          <a:bodyPr vert="horz" wrap="square" lIns="0" tIns="0" rIns="0" bIns="0" numCol="1" anchor="t" anchorCtr="0" compatLnSpc="1">
            <a:prstTxWarp prst="textNoShape">
              <a:avLst/>
            </a:prstTxWarp>
          </a:bodyPr>
          <a:lstStyle/>
          <a:p>
            <a:pPr>
              <a:lnSpc>
                <a:spcPct val="120000"/>
              </a:lnSpc>
            </a:pPr>
            <a:endParaRPr 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33" name="Color 4"/>
          <p:cNvSpPr>
            <a:spLocks/>
          </p:cNvSpPr>
          <p:nvPr/>
        </p:nvSpPr>
        <p:spPr bwMode="auto">
          <a:xfrm>
            <a:off x="2911342" y="1248524"/>
            <a:ext cx="2524448" cy="1500177"/>
          </a:xfrm>
          <a:custGeom>
            <a:avLst/>
            <a:gdLst>
              <a:gd name="T0" fmla="*/ 0 w 766"/>
              <a:gd name="T1" fmla="*/ 0 h 453"/>
              <a:gd name="T2" fmla="*/ 96 w 766"/>
              <a:gd name="T3" fmla="*/ 85 h 453"/>
              <a:gd name="T4" fmla="*/ 296 w 766"/>
              <a:gd name="T5" fmla="*/ 390 h 453"/>
              <a:gd name="T6" fmla="*/ 429 w 766"/>
              <a:gd name="T7" fmla="*/ 453 h 453"/>
              <a:gd name="T8" fmla="*/ 766 w 766"/>
              <a:gd name="T9" fmla="*/ 453 h 453"/>
              <a:gd name="T10" fmla="*/ 633 w 766"/>
              <a:gd name="T11" fmla="*/ 390 h 453"/>
              <a:gd name="T12" fmla="*/ 433 w 766"/>
              <a:gd name="T13" fmla="*/ 85 h 453"/>
              <a:gd name="T14" fmla="*/ 337 w 766"/>
              <a:gd name="T15" fmla="*/ 0 h 453"/>
              <a:gd name="T16" fmla="*/ 0 w 766"/>
              <a:gd name="T17" fmla="*/ 0 h 4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6" h="453">
                <a:moveTo>
                  <a:pt x="0" y="0"/>
                </a:moveTo>
                <a:cubicBezTo>
                  <a:pt x="0" y="0"/>
                  <a:pt x="46" y="3"/>
                  <a:pt x="96" y="85"/>
                </a:cubicBezTo>
                <a:cubicBezTo>
                  <a:pt x="143" y="161"/>
                  <a:pt x="271" y="357"/>
                  <a:pt x="296" y="390"/>
                </a:cubicBezTo>
                <a:cubicBezTo>
                  <a:pt x="324" y="428"/>
                  <a:pt x="360" y="453"/>
                  <a:pt x="429" y="453"/>
                </a:cubicBezTo>
                <a:cubicBezTo>
                  <a:pt x="766" y="453"/>
                  <a:pt x="766" y="453"/>
                  <a:pt x="766" y="453"/>
                </a:cubicBezTo>
                <a:cubicBezTo>
                  <a:pt x="697" y="453"/>
                  <a:pt x="661" y="428"/>
                  <a:pt x="633" y="390"/>
                </a:cubicBezTo>
                <a:cubicBezTo>
                  <a:pt x="608" y="357"/>
                  <a:pt x="480" y="161"/>
                  <a:pt x="433" y="85"/>
                </a:cubicBezTo>
                <a:cubicBezTo>
                  <a:pt x="383" y="3"/>
                  <a:pt x="337" y="0"/>
                  <a:pt x="337" y="0"/>
                </a:cubicBezTo>
                <a:lnTo>
                  <a:pt x="0" y="0"/>
                </a:lnTo>
                <a:close/>
              </a:path>
            </a:pathLst>
          </a:custGeom>
          <a:solidFill>
            <a:srgbClr val="77A9D3"/>
          </a:solidFill>
          <a:ln>
            <a:noFill/>
          </a:ln>
        </p:spPr>
        <p:txBody>
          <a:bodyPr vert="horz" wrap="square" lIns="0" tIns="0" rIns="0" bIns="0" numCol="1" anchor="t" anchorCtr="0" compatLnSpc="1">
            <a:prstTxWarp prst="textNoShape">
              <a:avLst/>
            </a:prstTxWarp>
          </a:bodyPr>
          <a:lstStyle/>
          <a:p>
            <a:pPr>
              <a:lnSpc>
                <a:spcPct val="120000"/>
              </a:lnSpc>
            </a:pPr>
            <a:endParaRPr 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34" name="Side Color"/>
          <p:cNvSpPr>
            <a:spLocks/>
          </p:cNvSpPr>
          <p:nvPr/>
        </p:nvSpPr>
        <p:spPr bwMode="auto">
          <a:xfrm>
            <a:off x="-1319313" y="1248513"/>
            <a:ext cx="2524448" cy="890905"/>
          </a:xfrm>
          <a:custGeom>
            <a:avLst/>
            <a:gdLst>
              <a:gd name="T0" fmla="*/ 766 w 766"/>
              <a:gd name="T1" fmla="*/ 0 h 269"/>
              <a:gd name="T2" fmla="*/ 670 w 766"/>
              <a:gd name="T3" fmla="*/ 50 h 269"/>
              <a:gd name="T4" fmla="*/ 470 w 766"/>
              <a:gd name="T5" fmla="*/ 232 h 269"/>
              <a:gd name="T6" fmla="*/ 337 w 766"/>
              <a:gd name="T7" fmla="*/ 269 h 269"/>
              <a:gd name="T8" fmla="*/ 0 w 766"/>
              <a:gd name="T9" fmla="*/ 269 h 269"/>
              <a:gd name="T10" fmla="*/ 133 w 766"/>
              <a:gd name="T11" fmla="*/ 232 h 269"/>
              <a:gd name="T12" fmla="*/ 332 w 766"/>
              <a:gd name="T13" fmla="*/ 50 h 269"/>
              <a:gd name="T14" fmla="*/ 429 w 766"/>
              <a:gd name="T15" fmla="*/ 0 h 269"/>
              <a:gd name="T16" fmla="*/ 766 w 766"/>
              <a:gd name="T17" fmla="*/ 0 h 26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6" h="269">
                <a:moveTo>
                  <a:pt x="766" y="0"/>
                </a:moveTo>
                <a:cubicBezTo>
                  <a:pt x="766" y="0"/>
                  <a:pt x="720" y="1"/>
                  <a:pt x="670" y="50"/>
                </a:cubicBezTo>
                <a:cubicBezTo>
                  <a:pt x="623" y="96"/>
                  <a:pt x="495" y="212"/>
                  <a:pt x="470" y="232"/>
                </a:cubicBezTo>
                <a:cubicBezTo>
                  <a:pt x="442" y="255"/>
                  <a:pt x="406" y="269"/>
                  <a:pt x="337" y="269"/>
                </a:cubicBezTo>
                <a:cubicBezTo>
                  <a:pt x="0" y="269"/>
                  <a:pt x="0" y="269"/>
                  <a:pt x="0" y="269"/>
                </a:cubicBezTo>
                <a:cubicBezTo>
                  <a:pt x="69" y="269"/>
                  <a:pt x="104" y="255"/>
                  <a:pt x="133" y="232"/>
                </a:cubicBezTo>
                <a:cubicBezTo>
                  <a:pt x="158" y="212"/>
                  <a:pt x="285" y="96"/>
                  <a:pt x="332" y="50"/>
                </a:cubicBezTo>
                <a:cubicBezTo>
                  <a:pt x="383" y="1"/>
                  <a:pt x="429" y="0"/>
                  <a:pt x="429" y="0"/>
                </a:cubicBezTo>
                <a:lnTo>
                  <a:pt x="766" y="0"/>
                </a:lnTo>
                <a:close/>
              </a:path>
            </a:pathLst>
          </a:custGeom>
          <a:solidFill>
            <a:srgbClr val="A491BB"/>
          </a:solidFill>
          <a:ln>
            <a:noFill/>
          </a:ln>
        </p:spPr>
        <p:txBody>
          <a:bodyPr vert="horz" wrap="square" lIns="0" tIns="0" rIns="0" bIns="0" numCol="1" anchor="t" anchorCtr="0" compatLnSpc="1">
            <a:prstTxWarp prst="textNoShape">
              <a:avLst/>
            </a:prstTxWarp>
          </a:bodyPr>
          <a:lstStyle/>
          <a:p>
            <a:pPr>
              <a:lnSpc>
                <a:spcPct val="120000"/>
              </a:lnSpc>
            </a:pPr>
            <a:endParaRPr 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36" name="TextBox 35"/>
          <p:cNvSpPr txBox="1"/>
          <p:nvPr/>
        </p:nvSpPr>
        <p:spPr>
          <a:xfrm>
            <a:off x="275250" y="1000574"/>
            <a:ext cx="1023700" cy="203133"/>
          </a:xfrm>
          <a:prstGeom prst="rect">
            <a:avLst/>
          </a:prstGeom>
          <a:noFill/>
        </p:spPr>
        <p:txBody>
          <a:bodyPr wrap="none" lIns="0" tIns="0" rIns="0" bIns="0" rtlCol="0">
            <a:spAutoFit/>
          </a:bodyPr>
          <a:lstStyle/>
          <a:p>
            <a:pPr algn="ctr">
              <a:lnSpc>
                <a:spcPct val="120000"/>
              </a:lnSpc>
            </a:pPr>
            <a:r>
              <a:rPr lang="zh-CN" alt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rPr>
              <a:t>请替换文字内容</a:t>
            </a:r>
            <a:endParaRPr lang="en-US" sz="1100" dirty="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35" name="Color 6"/>
          <p:cNvSpPr>
            <a:spLocks/>
          </p:cNvSpPr>
          <p:nvPr/>
        </p:nvSpPr>
        <p:spPr bwMode="auto">
          <a:xfrm>
            <a:off x="91373" y="1248522"/>
            <a:ext cx="2520266" cy="1500177"/>
          </a:xfrm>
          <a:custGeom>
            <a:avLst/>
            <a:gdLst>
              <a:gd name="T0" fmla="*/ 0 w 765"/>
              <a:gd name="T1" fmla="*/ 0 h 453"/>
              <a:gd name="T2" fmla="*/ 96 w 765"/>
              <a:gd name="T3" fmla="*/ 85 h 453"/>
              <a:gd name="T4" fmla="*/ 295 w 765"/>
              <a:gd name="T5" fmla="*/ 390 h 453"/>
              <a:gd name="T6" fmla="*/ 428 w 765"/>
              <a:gd name="T7" fmla="*/ 453 h 453"/>
              <a:gd name="T8" fmla="*/ 765 w 765"/>
              <a:gd name="T9" fmla="*/ 453 h 453"/>
              <a:gd name="T10" fmla="*/ 632 w 765"/>
              <a:gd name="T11" fmla="*/ 390 h 453"/>
              <a:gd name="T12" fmla="*/ 433 w 765"/>
              <a:gd name="T13" fmla="*/ 85 h 453"/>
              <a:gd name="T14" fmla="*/ 337 w 765"/>
              <a:gd name="T15" fmla="*/ 0 h 453"/>
              <a:gd name="T16" fmla="*/ 0 w 765"/>
              <a:gd name="T17" fmla="*/ 0 h 4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5" h="453">
                <a:moveTo>
                  <a:pt x="0" y="0"/>
                </a:moveTo>
                <a:cubicBezTo>
                  <a:pt x="0" y="0"/>
                  <a:pt x="46" y="3"/>
                  <a:pt x="96" y="85"/>
                </a:cubicBezTo>
                <a:cubicBezTo>
                  <a:pt x="143" y="161"/>
                  <a:pt x="271" y="357"/>
                  <a:pt x="295" y="390"/>
                </a:cubicBezTo>
                <a:cubicBezTo>
                  <a:pt x="324" y="428"/>
                  <a:pt x="359" y="453"/>
                  <a:pt x="428" y="453"/>
                </a:cubicBezTo>
                <a:cubicBezTo>
                  <a:pt x="765" y="453"/>
                  <a:pt x="765" y="453"/>
                  <a:pt x="765" y="453"/>
                </a:cubicBezTo>
                <a:cubicBezTo>
                  <a:pt x="696" y="453"/>
                  <a:pt x="661" y="428"/>
                  <a:pt x="632" y="390"/>
                </a:cubicBezTo>
                <a:cubicBezTo>
                  <a:pt x="608" y="357"/>
                  <a:pt x="480" y="161"/>
                  <a:pt x="433" y="85"/>
                </a:cubicBezTo>
                <a:cubicBezTo>
                  <a:pt x="383" y="3"/>
                  <a:pt x="337" y="0"/>
                  <a:pt x="337" y="0"/>
                </a:cubicBezTo>
                <a:lnTo>
                  <a:pt x="0" y="0"/>
                </a:lnTo>
                <a:close/>
              </a:path>
            </a:pathLst>
          </a:custGeom>
          <a:solidFill>
            <a:srgbClr val="77A9D3"/>
          </a:solidFill>
          <a:ln>
            <a:noFill/>
          </a:ln>
        </p:spPr>
        <p:txBody>
          <a:bodyPr vert="horz" wrap="square" lIns="0" tIns="0" rIns="0" bIns="0" numCol="1" anchor="t" anchorCtr="0" compatLnSpc="1">
            <a:prstTxWarp prst="textNoShape">
              <a:avLst/>
            </a:prstTxWarp>
          </a:bodyPr>
          <a:lstStyle/>
          <a:p>
            <a:pPr>
              <a:lnSpc>
                <a:spcPct val="120000"/>
              </a:lnSpc>
            </a:pPr>
            <a:endParaRPr 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37" name="TextBox 36"/>
          <p:cNvSpPr txBox="1"/>
          <p:nvPr/>
        </p:nvSpPr>
        <p:spPr>
          <a:xfrm>
            <a:off x="1681113" y="2799697"/>
            <a:ext cx="1023700" cy="203133"/>
          </a:xfrm>
          <a:prstGeom prst="rect">
            <a:avLst/>
          </a:prstGeom>
          <a:noFill/>
        </p:spPr>
        <p:txBody>
          <a:bodyPr wrap="none" lIns="0" tIns="0" rIns="0" bIns="0" rtlCol="0">
            <a:spAutoFit/>
          </a:bodyPr>
          <a:lstStyle/>
          <a:p>
            <a:pPr algn="ctr">
              <a:lnSpc>
                <a:spcPct val="120000"/>
              </a:lnSpc>
            </a:pPr>
            <a:r>
              <a:rPr lang="zh-CN" alt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rPr>
              <a:t>请替换文字内容</a:t>
            </a:r>
            <a:endParaRPr lang="en-US" sz="1100" dirty="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38" name="TextBox 37"/>
          <p:cNvSpPr txBox="1"/>
          <p:nvPr/>
        </p:nvSpPr>
        <p:spPr>
          <a:xfrm>
            <a:off x="3070536" y="1000574"/>
            <a:ext cx="1023700" cy="203133"/>
          </a:xfrm>
          <a:prstGeom prst="rect">
            <a:avLst/>
          </a:prstGeom>
          <a:noFill/>
        </p:spPr>
        <p:txBody>
          <a:bodyPr wrap="none" lIns="0" tIns="0" rIns="0" bIns="0" rtlCol="0">
            <a:spAutoFit/>
          </a:bodyPr>
          <a:lstStyle/>
          <a:p>
            <a:pPr algn="ctr">
              <a:lnSpc>
                <a:spcPct val="120000"/>
              </a:lnSpc>
            </a:pPr>
            <a:r>
              <a:rPr lang="zh-CN" alt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rPr>
              <a:t>请替换文字内容</a:t>
            </a:r>
            <a:endParaRPr lang="en-US" sz="1100" dirty="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39" name="TextBox 38"/>
          <p:cNvSpPr txBox="1"/>
          <p:nvPr/>
        </p:nvSpPr>
        <p:spPr>
          <a:xfrm>
            <a:off x="4514345" y="2799696"/>
            <a:ext cx="1023700" cy="203133"/>
          </a:xfrm>
          <a:prstGeom prst="rect">
            <a:avLst/>
          </a:prstGeom>
          <a:noFill/>
        </p:spPr>
        <p:txBody>
          <a:bodyPr wrap="none" lIns="0" tIns="0" rIns="0" bIns="0" rtlCol="0">
            <a:spAutoFit/>
          </a:bodyPr>
          <a:lstStyle/>
          <a:p>
            <a:pPr algn="ctr">
              <a:lnSpc>
                <a:spcPct val="120000"/>
              </a:lnSpc>
            </a:pPr>
            <a:r>
              <a:rPr lang="zh-CN" alt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rPr>
              <a:t>请替换文字内容</a:t>
            </a:r>
            <a:endParaRPr lang="en-US" sz="1100" dirty="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40" name="TextBox 39"/>
          <p:cNvSpPr txBox="1"/>
          <p:nvPr/>
        </p:nvSpPr>
        <p:spPr>
          <a:xfrm>
            <a:off x="5863739" y="1000574"/>
            <a:ext cx="1023700" cy="203133"/>
          </a:xfrm>
          <a:prstGeom prst="rect">
            <a:avLst/>
          </a:prstGeom>
          <a:noFill/>
        </p:spPr>
        <p:txBody>
          <a:bodyPr wrap="none" lIns="0" tIns="0" rIns="0" bIns="0" rtlCol="0">
            <a:spAutoFit/>
          </a:bodyPr>
          <a:lstStyle/>
          <a:p>
            <a:pPr algn="ctr">
              <a:lnSpc>
                <a:spcPct val="120000"/>
              </a:lnSpc>
            </a:pPr>
            <a:r>
              <a:rPr lang="zh-CN" alt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rPr>
              <a:t>请替换文字内容</a:t>
            </a:r>
            <a:endParaRPr lang="en-US" sz="1100" dirty="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41" name="TextBox 40"/>
          <p:cNvSpPr txBox="1"/>
          <p:nvPr/>
        </p:nvSpPr>
        <p:spPr>
          <a:xfrm>
            <a:off x="7168813" y="2799696"/>
            <a:ext cx="1023700" cy="203133"/>
          </a:xfrm>
          <a:prstGeom prst="rect">
            <a:avLst/>
          </a:prstGeom>
          <a:noFill/>
        </p:spPr>
        <p:txBody>
          <a:bodyPr wrap="none" lIns="0" tIns="0" rIns="0" bIns="0" rtlCol="0">
            <a:spAutoFit/>
          </a:bodyPr>
          <a:lstStyle/>
          <a:p>
            <a:pPr algn="ctr">
              <a:lnSpc>
                <a:spcPct val="120000"/>
              </a:lnSpc>
            </a:pPr>
            <a:r>
              <a:rPr lang="zh-CN" altLang="en-US" sz="110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rPr>
              <a:t>请替换文字内容</a:t>
            </a:r>
            <a:endParaRPr lang="en-US" sz="1100" dirty="0">
              <a:solidFill>
                <a:schemeClr val="bg1">
                  <a:lumMod val="65000"/>
                </a:schemeClr>
              </a:solidFill>
              <a:latin typeface="Arial" panose="020B0604020202020204" pitchFamily="34" charset="0"/>
              <a:ea typeface="微软雅黑" panose="020B0503020204020204" pitchFamily="34" charset="-122"/>
              <a:cs typeface="League Gothic Regular"/>
              <a:sym typeface="Arial" panose="020B0604020202020204" pitchFamily="34" charset="0"/>
            </a:endParaRPr>
          </a:p>
        </p:txBody>
      </p:sp>
      <p:sp>
        <p:nvSpPr>
          <p:cNvPr id="42" name="Text Placeholder 7"/>
          <p:cNvSpPr txBox="1">
            <a:spLocks/>
          </p:cNvSpPr>
          <p:nvPr/>
        </p:nvSpPr>
        <p:spPr>
          <a:xfrm>
            <a:off x="1877234" y="3270775"/>
            <a:ext cx="1466410" cy="184666"/>
          </a:xfrm>
          <a:prstGeom prst="rect">
            <a:avLst/>
          </a:prstGeom>
        </p:spPr>
        <p:txBody>
          <a:bodyPr vert="horz" lIns="0" tIns="0" rIns="0" bIns="0" anchor="t" anchorCtr="0">
            <a:spAutoFit/>
          </a:bodyPr>
          <a:lstStyle>
            <a:lvl1pPr marL="0" indent="0" algn="l" defTabSz="914476" rtl="0" eaLnBrk="1" latinLnBrk="0" hangingPunct="1">
              <a:lnSpc>
                <a:spcPct val="100000"/>
              </a:lnSpc>
              <a:spcBef>
                <a:spcPts val="0"/>
              </a:spcBef>
              <a:spcAft>
                <a:spcPts val="0"/>
              </a:spcAft>
              <a:buFont typeface="Arial" panose="020B0604020202020204" pitchFamily="34" charset="0"/>
              <a:buNone/>
              <a:defRPr sz="2637" b="1" kern="1200" baseline="0">
                <a:solidFill>
                  <a:schemeClr val="accent1"/>
                </a:solidFill>
                <a:latin typeface="League Gothic Regular"/>
                <a:ea typeface="+mn-ea"/>
                <a:cs typeface="League Gothic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pPr>
            <a:r>
              <a:rPr lang="zh-CN" altLang="en-US" sz="100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_tradnl" sz="10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43" name="Text Placeholder 2"/>
          <p:cNvSpPr txBox="1">
            <a:spLocks/>
          </p:cNvSpPr>
          <p:nvPr/>
        </p:nvSpPr>
        <p:spPr>
          <a:xfrm>
            <a:off x="1877234" y="3504395"/>
            <a:ext cx="2059839" cy="255391"/>
          </a:xfrm>
          <a:prstGeom prst="rect">
            <a:avLst/>
          </a:prstGeom>
        </p:spPr>
        <p:txBody>
          <a:bodyPr vert="horz" lIns="0" tIns="0" rIns="0" bIns="0" anchor="t" anchorCtr="0">
            <a:spAutoFit/>
          </a:bodyPr>
          <a:lstStyle>
            <a:lvl1pPr marL="0" indent="0" algn="l" defTabSz="914476" rtl="0" eaLnBrk="1" latinLnBrk="0" hangingPunct="1">
              <a:lnSpc>
                <a:spcPct val="120000"/>
              </a:lnSpc>
              <a:spcBef>
                <a:spcPts val="0"/>
              </a:spcBef>
              <a:buFont typeface="Arial" panose="020B0604020202020204" pitchFamily="34" charset="0"/>
              <a:buNone/>
              <a:defRPr sz="1582" b="0" kern="1200" baseline="0">
                <a:solidFill>
                  <a:schemeClr val="tx1">
                    <a:lumMod val="50000"/>
                    <a:lumOff val="50000"/>
                  </a:schemeClr>
                </a:solidFill>
                <a:latin typeface="Lato Regular"/>
                <a:ea typeface="+mn-ea"/>
                <a:cs typeface="Lato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4" name="Rounded Rectangle 11"/>
          <p:cNvSpPr>
            <a:spLocks noChangeAspect="1"/>
          </p:cNvSpPr>
          <p:nvPr/>
        </p:nvSpPr>
        <p:spPr>
          <a:xfrm>
            <a:off x="1231711" y="3280725"/>
            <a:ext cx="540022" cy="540651"/>
          </a:xfrm>
          <a:prstGeom prst="roundRect">
            <a:avLst>
              <a:gd name="adj" fmla="val 50000"/>
            </a:avLst>
          </a:prstGeom>
          <a:solidFill>
            <a:srgbClr val="77A9D3"/>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nchorCtr="0"/>
          <a:lstStyle/>
          <a:p>
            <a:pPr algn="ctr">
              <a:lnSpc>
                <a:spcPct val="120000"/>
              </a:lnSpc>
            </a:pPr>
            <a:endParaRPr lang="en-US" sz="9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45" name="Text Placeholder 7"/>
          <p:cNvSpPr txBox="1">
            <a:spLocks/>
          </p:cNvSpPr>
          <p:nvPr/>
        </p:nvSpPr>
        <p:spPr>
          <a:xfrm>
            <a:off x="1275012" y="3349208"/>
            <a:ext cx="437148" cy="360827"/>
          </a:xfrm>
          <a:prstGeom prst="rect">
            <a:avLst/>
          </a:prstGeom>
        </p:spPr>
        <p:txBody>
          <a:bodyPr vert="horz" lIns="0" tIns="72210" rIns="0" bIns="72210" anchor="ctr" anchorCtr="0"/>
          <a:lstStyle>
            <a:lvl1pPr marL="0" indent="0" algn="ctr" defTabSz="914476" rtl="0" eaLnBrk="1" latinLnBrk="0" hangingPunct="1">
              <a:lnSpc>
                <a:spcPct val="100000"/>
              </a:lnSpc>
              <a:spcBef>
                <a:spcPts val="0"/>
              </a:spcBef>
              <a:buFont typeface="Arial" panose="020B0604020202020204" pitchFamily="34" charset="0"/>
              <a:buNone/>
              <a:defRPr sz="2109" b="1" kern="1200">
                <a:solidFill>
                  <a:schemeClr val="bg1"/>
                </a:solidFill>
                <a:latin typeface="FontAwesome"/>
                <a:ea typeface="+mn-ea"/>
                <a:cs typeface="FontAwesome"/>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spcAft>
                <a:spcPts val="0"/>
              </a:spcAft>
            </a:pPr>
            <a:r>
              <a:rPr lang="es-ES_tradnl" dirty="0">
                <a:latin typeface="Arial" panose="020B0604020202020204" pitchFamily="34" charset="0"/>
                <a:ea typeface="微软雅黑" panose="020B0503020204020204" pitchFamily="34" charset="-122"/>
                <a:sym typeface="Arial" panose="020B0604020202020204" pitchFamily="34" charset="0"/>
              </a:rPr>
              <a:t>01</a:t>
            </a:r>
          </a:p>
        </p:txBody>
      </p:sp>
      <p:sp>
        <p:nvSpPr>
          <p:cNvPr id="46" name="Text Placeholder 7"/>
          <p:cNvSpPr txBox="1">
            <a:spLocks/>
          </p:cNvSpPr>
          <p:nvPr/>
        </p:nvSpPr>
        <p:spPr>
          <a:xfrm>
            <a:off x="5749735" y="3281508"/>
            <a:ext cx="2062259" cy="184666"/>
          </a:xfrm>
          <a:prstGeom prst="rect">
            <a:avLst/>
          </a:prstGeom>
        </p:spPr>
        <p:txBody>
          <a:bodyPr vert="horz" lIns="0" tIns="0" rIns="0" bIns="0" anchor="t" anchorCtr="0">
            <a:spAutoFit/>
          </a:bodyPr>
          <a:lstStyle>
            <a:lvl1pPr marL="0" indent="0" algn="l" defTabSz="914476" rtl="0" eaLnBrk="1" latinLnBrk="0" hangingPunct="1">
              <a:lnSpc>
                <a:spcPct val="100000"/>
              </a:lnSpc>
              <a:spcBef>
                <a:spcPts val="0"/>
              </a:spcBef>
              <a:spcAft>
                <a:spcPts val="0"/>
              </a:spcAft>
              <a:buFont typeface="Arial" panose="020B0604020202020204" pitchFamily="34" charset="0"/>
              <a:buNone/>
              <a:defRPr sz="2637" b="1" kern="1200" baseline="0">
                <a:solidFill>
                  <a:schemeClr val="accent1"/>
                </a:solidFill>
                <a:latin typeface="League Gothic Regular"/>
                <a:ea typeface="+mn-ea"/>
                <a:cs typeface="League Gothic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pPr>
            <a:r>
              <a:rPr lang="zh-CN" altLang="en-US" sz="100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_tradnl" sz="10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47" name="Text Placeholder 2"/>
          <p:cNvSpPr txBox="1">
            <a:spLocks/>
          </p:cNvSpPr>
          <p:nvPr/>
        </p:nvSpPr>
        <p:spPr>
          <a:xfrm>
            <a:off x="5749735" y="3515128"/>
            <a:ext cx="2062259" cy="255391"/>
          </a:xfrm>
          <a:prstGeom prst="rect">
            <a:avLst/>
          </a:prstGeom>
        </p:spPr>
        <p:txBody>
          <a:bodyPr vert="horz" lIns="0" tIns="0" rIns="0" bIns="0" anchor="t" anchorCtr="0">
            <a:spAutoFit/>
          </a:bodyPr>
          <a:lstStyle>
            <a:lvl1pPr marL="0" indent="0" algn="l" defTabSz="914476" rtl="0" eaLnBrk="1" latinLnBrk="0" hangingPunct="1">
              <a:lnSpc>
                <a:spcPct val="120000"/>
              </a:lnSpc>
              <a:spcBef>
                <a:spcPts val="0"/>
              </a:spcBef>
              <a:buFont typeface="Arial" panose="020B0604020202020204" pitchFamily="34" charset="0"/>
              <a:buNone/>
              <a:defRPr sz="1582" b="0" kern="1200" baseline="0">
                <a:solidFill>
                  <a:schemeClr val="tx1">
                    <a:lumMod val="50000"/>
                    <a:lumOff val="50000"/>
                  </a:schemeClr>
                </a:solidFill>
                <a:latin typeface="Lato Regular"/>
                <a:ea typeface="+mn-ea"/>
                <a:cs typeface="Lato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8" name="Rounded Rectangle 23"/>
          <p:cNvSpPr>
            <a:spLocks noChangeAspect="1"/>
          </p:cNvSpPr>
          <p:nvPr/>
        </p:nvSpPr>
        <p:spPr>
          <a:xfrm>
            <a:off x="5108677" y="3291459"/>
            <a:ext cx="540022" cy="540651"/>
          </a:xfrm>
          <a:prstGeom prst="roundRect">
            <a:avLst>
              <a:gd name="adj" fmla="val 50000"/>
            </a:avLst>
          </a:prstGeom>
          <a:solidFill>
            <a:srgbClr val="77A9D3"/>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nchorCtr="0"/>
          <a:lstStyle/>
          <a:p>
            <a:pPr algn="ctr">
              <a:lnSpc>
                <a:spcPct val="120000"/>
              </a:lnSpc>
            </a:pPr>
            <a:endParaRPr lang="en-US" sz="9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49" name="Text Placeholder 7"/>
          <p:cNvSpPr txBox="1">
            <a:spLocks/>
          </p:cNvSpPr>
          <p:nvPr/>
        </p:nvSpPr>
        <p:spPr>
          <a:xfrm>
            <a:off x="5151977" y="3359943"/>
            <a:ext cx="437148" cy="360827"/>
          </a:xfrm>
          <a:prstGeom prst="rect">
            <a:avLst/>
          </a:prstGeom>
        </p:spPr>
        <p:txBody>
          <a:bodyPr vert="horz" lIns="0" tIns="72210" rIns="0" bIns="72210" anchor="ctr" anchorCtr="0"/>
          <a:lstStyle>
            <a:lvl1pPr marL="0" indent="0" algn="ctr" defTabSz="914476" rtl="0" eaLnBrk="1" latinLnBrk="0" hangingPunct="1">
              <a:lnSpc>
                <a:spcPct val="100000"/>
              </a:lnSpc>
              <a:spcBef>
                <a:spcPts val="0"/>
              </a:spcBef>
              <a:buFont typeface="Arial" panose="020B0604020202020204" pitchFamily="34" charset="0"/>
              <a:buNone/>
              <a:defRPr sz="2109" b="1" kern="1200">
                <a:solidFill>
                  <a:schemeClr val="bg1"/>
                </a:solidFill>
                <a:latin typeface="FontAwesome"/>
                <a:ea typeface="+mn-ea"/>
                <a:cs typeface="FontAwesome"/>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spcAft>
                <a:spcPts val="0"/>
              </a:spcAft>
            </a:pPr>
            <a:r>
              <a:rPr lang="es-ES_tradnl" dirty="0">
                <a:latin typeface="Arial" panose="020B0604020202020204" pitchFamily="34" charset="0"/>
                <a:ea typeface="微软雅黑" panose="020B0503020204020204" pitchFamily="34" charset="-122"/>
                <a:sym typeface="Arial" panose="020B0604020202020204" pitchFamily="34" charset="0"/>
              </a:rPr>
              <a:t>02</a:t>
            </a:r>
          </a:p>
        </p:txBody>
      </p:sp>
      <p:sp>
        <p:nvSpPr>
          <p:cNvPr id="50" name="Text Placeholder 7"/>
          <p:cNvSpPr txBox="1">
            <a:spLocks/>
          </p:cNvSpPr>
          <p:nvPr/>
        </p:nvSpPr>
        <p:spPr>
          <a:xfrm>
            <a:off x="1912169" y="4209197"/>
            <a:ext cx="2059839" cy="184666"/>
          </a:xfrm>
          <a:prstGeom prst="rect">
            <a:avLst/>
          </a:prstGeom>
        </p:spPr>
        <p:txBody>
          <a:bodyPr vert="horz" lIns="0" tIns="0" rIns="0" bIns="0" anchor="t" anchorCtr="0">
            <a:spAutoFit/>
          </a:bodyPr>
          <a:lstStyle>
            <a:lvl1pPr marL="0" indent="0" algn="l" defTabSz="914476" rtl="0" eaLnBrk="1" latinLnBrk="0" hangingPunct="1">
              <a:lnSpc>
                <a:spcPct val="100000"/>
              </a:lnSpc>
              <a:spcBef>
                <a:spcPts val="0"/>
              </a:spcBef>
              <a:spcAft>
                <a:spcPts val="0"/>
              </a:spcAft>
              <a:buFont typeface="Arial" panose="020B0604020202020204" pitchFamily="34" charset="0"/>
              <a:buNone/>
              <a:defRPr sz="2637" b="1" kern="1200" baseline="0">
                <a:solidFill>
                  <a:schemeClr val="accent1"/>
                </a:solidFill>
                <a:latin typeface="League Gothic Regular"/>
                <a:ea typeface="+mn-ea"/>
                <a:cs typeface="League Gothic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pPr>
            <a:r>
              <a:rPr lang="zh-CN" altLang="en-US" sz="100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_tradnl" sz="10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51" name="Text Placeholder 2"/>
          <p:cNvSpPr txBox="1">
            <a:spLocks/>
          </p:cNvSpPr>
          <p:nvPr/>
        </p:nvSpPr>
        <p:spPr>
          <a:xfrm>
            <a:off x="1912169" y="4442816"/>
            <a:ext cx="2059839" cy="255391"/>
          </a:xfrm>
          <a:prstGeom prst="rect">
            <a:avLst/>
          </a:prstGeom>
        </p:spPr>
        <p:txBody>
          <a:bodyPr vert="horz" lIns="0" tIns="0" rIns="0" bIns="0" anchor="t" anchorCtr="0">
            <a:spAutoFit/>
          </a:bodyPr>
          <a:lstStyle>
            <a:lvl1pPr marL="0" indent="0" algn="l" defTabSz="914476" rtl="0" eaLnBrk="1" latinLnBrk="0" hangingPunct="1">
              <a:lnSpc>
                <a:spcPct val="120000"/>
              </a:lnSpc>
              <a:spcBef>
                <a:spcPts val="0"/>
              </a:spcBef>
              <a:buFont typeface="Arial" panose="020B0604020202020204" pitchFamily="34" charset="0"/>
              <a:buNone/>
              <a:defRPr sz="1582" b="0" kern="1200" baseline="0">
                <a:solidFill>
                  <a:schemeClr val="tx1">
                    <a:lumMod val="50000"/>
                    <a:lumOff val="50000"/>
                  </a:schemeClr>
                </a:solidFill>
                <a:latin typeface="Lato Regular"/>
                <a:ea typeface="+mn-ea"/>
                <a:cs typeface="Lato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2" name="Rounded Rectangle 27"/>
          <p:cNvSpPr>
            <a:spLocks noChangeAspect="1"/>
          </p:cNvSpPr>
          <p:nvPr/>
        </p:nvSpPr>
        <p:spPr>
          <a:xfrm>
            <a:off x="1275012" y="4219147"/>
            <a:ext cx="540022" cy="540651"/>
          </a:xfrm>
          <a:prstGeom prst="roundRect">
            <a:avLst>
              <a:gd name="adj" fmla="val 50000"/>
            </a:avLst>
          </a:prstGeom>
          <a:solidFill>
            <a:srgbClr val="77A9D3"/>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nchorCtr="0"/>
          <a:lstStyle/>
          <a:p>
            <a:pPr algn="ctr">
              <a:lnSpc>
                <a:spcPct val="120000"/>
              </a:lnSpc>
            </a:pPr>
            <a:endParaRPr lang="en-US" sz="9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53" name="Text Placeholder 7"/>
          <p:cNvSpPr txBox="1">
            <a:spLocks/>
          </p:cNvSpPr>
          <p:nvPr/>
        </p:nvSpPr>
        <p:spPr>
          <a:xfrm>
            <a:off x="1318312" y="4287631"/>
            <a:ext cx="437148" cy="360827"/>
          </a:xfrm>
          <a:prstGeom prst="rect">
            <a:avLst/>
          </a:prstGeom>
        </p:spPr>
        <p:txBody>
          <a:bodyPr vert="horz" lIns="0" tIns="72210" rIns="0" bIns="72210" anchor="ctr" anchorCtr="0"/>
          <a:lstStyle>
            <a:lvl1pPr marL="0" indent="0" algn="ctr" defTabSz="914476" rtl="0" eaLnBrk="1" latinLnBrk="0" hangingPunct="1">
              <a:lnSpc>
                <a:spcPct val="100000"/>
              </a:lnSpc>
              <a:spcBef>
                <a:spcPts val="0"/>
              </a:spcBef>
              <a:buFont typeface="Arial" panose="020B0604020202020204" pitchFamily="34" charset="0"/>
              <a:buNone/>
              <a:defRPr sz="2109" b="1" kern="1200">
                <a:solidFill>
                  <a:schemeClr val="bg1"/>
                </a:solidFill>
                <a:latin typeface="FontAwesome"/>
                <a:ea typeface="+mn-ea"/>
                <a:cs typeface="FontAwesome"/>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spcAft>
                <a:spcPts val="0"/>
              </a:spcAft>
            </a:pPr>
            <a:r>
              <a:rPr lang="es-ES_tradnl" dirty="0">
                <a:latin typeface="Arial" panose="020B0604020202020204" pitchFamily="34" charset="0"/>
                <a:ea typeface="微软雅黑" panose="020B0503020204020204" pitchFamily="34" charset="-122"/>
                <a:sym typeface="Arial" panose="020B0604020202020204" pitchFamily="34" charset="0"/>
              </a:rPr>
              <a:t>03</a:t>
            </a:r>
          </a:p>
        </p:txBody>
      </p:sp>
      <p:sp>
        <p:nvSpPr>
          <p:cNvPr id="54" name="Text Placeholder 7"/>
          <p:cNvSpPr txBox="1">
            <a:spLocks/>
          </p:cNvSpPr>
          <p:nvPr/>
        </p:nvSpPr>
        <p:spPr>
          <a:xfrm>
            <a:off x="5749735" y="4219931"/>
            <a:ext cx="2062259" cy="184666"/>
          </a:xfrm>
          <a:prstGeom prst="rect">
            <a:avLst/>
          </a:prstGeom>
        </p:spPr>
        <p:txBody>
          <a:bodyPr vert="horz" lIns="0" tIns="0" rIns="0" bIns="0" anchor="t" anchorCtr="0">
            <a:spAutoFit/>
          </a:bodyPr>
          <a:lstStyle>
            <a:lvl1pPr marL="0" indent="0" algn="l" defTabSz="914476" rtl="0" eaLnBrk="1" latinLnBrk="0" hangingPunct="1">
              <a:lnSpc>
                <a:spcPct val="100000"/>
              </a:lnSpc>
              <a:spcBef>
                <a:spcPts val="0"/>
              </a:spcBef>
              <a:spcAft>
                <a:spcPts val="0"/>
              </a:spcAft>
              <a:buFont typeface="Arial" panose="020B0604020202020204" pitchFamily="34" charset="0"/>
              <a:buNone/>
              <a:defRPr sz="2637" b="1" kern="1200" baseline="0">
                <a:solidFill>
                  <a:schemeClr val="accent1"/>
                </a:solidFill>
                <a:latin typeface="League Gothic Regular"/>
                <a:ea typeface="+mn-ea"/>
                <a:cs typeface="League Gothic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pPr>
            <a:r>
              <a:rPr lang="zh-CN" altLang="en-US" sz="100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_tradnl" sz="10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55" name="Text Placeholder 2"/>
          <p:cNvSpPr txBox="1">
            <a:spLocks/>
          </p:cNvSpPr>
          <p:nvPr/>
        </p:nvSpPr>
        <p:spPr>
          <a:xfrm>
            <a:off x="5749735" y="4453550"/>
            <a:ext cx="2062259" cy="255391"/>
          </a:xfrm>
          <a:prstGeom prst="rect">
            <a:avLst/>
          </a:prstGeom>
        </p:spPr>
        <p:txBody>
          <a:bodyPr vert="horz" lIns="0" tIns="0" rIns="0" bIns="0" anchor="t" anchorCtr="0">
            <a:spAutoFit/>
          </a:bodyPr>
          <a:lstStyle>
            <a:lvl1pPr marL="0" indent="0" algn="l" defTabSz="914476" rtl="0" eaLnBrk="1" latinLnBrk="0" hangingPunct="1">
              <a:lnSpc>
                <a:spcPct val="120000"/>
              </a:lnSpc>
              <a:spcBef>
                <a:spcPts val="0"/>
              </a:spcBef>
              <a:buFont typeface="Arial" panose="020B0604020202020204" pitchFamily="34" charset="0"/>
              <a:buNone/>
              <a:defRPr sz="1582" b="0" kern="1200" baseline="0">
                <a:solidFill>
                  <a:schemeClr val="tx1">
                    <a:lumMod val="50000"/>
                    <a:lumOff val="50000"/>
                  </a:schemeClr>
                </a:solidFill>
                <a:latin typeface="Lato Regular"/>
                <a:ea typeface="+mn-ea"/>
                <a:cs typeface="Lato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6" name="Rounded Rectangle 16"/>
          <p:cNvSpPr>
            <a:spLocks noChangeAspect="1"/>
          </p:cNvSpPr>
          <p:nvPr/>
        </p:nvSpPr>
        <p:spPr>
          <a:xfrm>
            <a:off x="5112577" y="4229881"/>
            <a:ext cx="540022" cy="540651"/>
          </a:xfrm>
          <a:prstGeom prst="roundRect">
            <a:avLst>
              <a:gd name="adj" fmla="val 50000"/>
            </a:avLst>
          </a:prstGeom>
          <a:solidFill>
            <a:srgbClr val="77A9D3"/>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nchorCtr="0"/>
          <a:lstStyle/>
          <a:p>
            <a:pPr algn="ctr">
              <a:lnSpc>
                <a:spcPct val="120000"/>
              </a:lnSpc>
            </a:pPr>
            <a:endParaRPr lang="en-US" sz="9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57" name="Text Placeholder 7"/>
          <p:cNvSpPr txBox="1">
            <a:spLocks/>
          </p:cNvSpPr>
          <p:nvPr/>
        </p:nvSpPr>
        <p:spPr>
          <a:xfrm>
            <a:off x="5155877" y="4298365"/>
            <a:ext cx="437148" cy="360827"/>
          </a:xfrm>
          <a:prstGeom prst="rect">
            <a:avLst/>
          </a:prstGeom>
        </p:spPr>
        <p:txBody>
          <a:bodyPr vert="horz" lIns="0" tIns="72210" rIns="0" bIns="72210" anchor="ctr" anchorCtr="0"/>
          <a:lstStyle>
            <a:lvl1pPr marL="0" indent="0" algn="ctr" defTabSz="914476" rtl="0" eaLnBrk="1" latinLnBrk="0" hangingPunct="1">
              <a:lnSpc>
                <a:spcPct val="100000"/>
              </a:lnSpc>
              <a:spcBef>
                <a:spcPts val="0"/>
              </a:spcBef>
              <a:buFont typeface="Arial" panose="020B0604020202020204" pitchFamily="34" charset="0"/>
              <a:buNone/>
              <a:defRPr sz="2109" b="1" kern="1200">
                <a:solidFill>
                  <a:schemeClr val="bg1"/>
                </a:solidFill>
                <a:latin typeface="FontAwesome"/>
                <a:ea typeface="+mn-ea"/>
                <a:cs typeface="FontAwesome"/>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spcAft>
                <a:spcPts val="0"/>
              </a:spcAft>
            </a:pPr>
            <a:r>
              <a:rPr lang="es-ES_tradnl" dirty="0">
                <a:latin typeface="Arial" panose="020B0604020202020204" pitchFamily="34" charset="0"/>
                <a:ea typeface="微软雅黑" panose="020B0503020204020204" pitchFamily="34" charset="-122"/>
                <a:sym typeface="Arial" panose="020B0604020202020204" pitchFamily="34" charset="0"/>
              </a:rPr>
              <a:t>04</a:t>
            </a:r>
          </a:p>
        </p:txBody>
      </p:sp>
    </p:spTree>
    <p:extLst>
      <p:ext uri="{BB962C8B-B14F-4D97-AF65-F5344CB8AC3E}">
        <p14:creationId xmlns:p14="http://schemas.microsoft.com/office/powerpoint/2010/main" val="965536207"/>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8"/>
                                        </p:tgtEl>
                                        <p:attrNameLst>
                                          <p:attrName>style.visibility</p:attrName>
                                        </p:attrNameLst>
                                      </p:cBhvr>
                                      <p:to>
                                        <p:strVal val="visible"/>
                                      </p:to>
                                    </p:set>
                                    <p:anim calcmode="lin" valueType="num">
                                      <p:cBhvr>
                                        <p:cTn id="7" dur="500" fill="hold"/>
                                        <p:tgtEl>
                                          <p:spTgt spid="28"/>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8"/>
                                        </p:tgtEl>
                                        <p:attrNameLst>
                                          <p:attrName>ppt_y</p:attrName>
                                        </p:attrNameLst>
                                      </p:cBhvr>
                                      <p:tavLst>
                                        <p:tav tm="0">
                                          <p:val>
                                            <p:strVal val="#ppt_y"/>
                                          </p:val>
                                        </p:tav>
                                        <p:tav tm="100000">
                                          <p:val>
                                            <p:strVal val="#ppt_y"/>
                                          </p:val>
                                        </p:tav>
                                      </p:tavLst>
                                    </p:anim>
                                    <p:anim calcmode="lin" valueType="num">
                                      <p:cBhvr>
                                        <p:cTn id="9" dur="500" fill="hold"/>
                                        <p:tgtEl>
                                          <p:spTgt spid="28"/>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8"/>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8"/>
                                        </p:tgtEl>
                                      </p:cBhvr>
                                    </p:animEffect>
                                  </p:childTnLst>
                                </p:cTn>
                              </p:par>
                            </p:childTnLst>
                          </p:cTn>
                        </p:par>
                      </p:childTnLst>
                    </p:cTn>
                  </p:par>
                  <p:par>
                    <p:cTn id="12" fill="hold">
                      <p:stCondLst>
                        <p:cond delay="indefinite"/>
                      </p:stCondLst>
                      <p:childTnLst>
                        <p:par>
                          <p:cTn id="13" fill="hold">
                            <p:stCondLst>
                              <p:cond delay="0"/>
                            </p:stCondLst>
                            <p:childTnLst>
                              <p:par>
                                <p:cTn id="14" presetID="22" presetClass="entr" presetSubtype="8" fill="hold" grpId="0" nodeType="clickEffect">
                                  <p:stCondLst>
                                    <p:cond delay="0"/>
                                  </p:stCondLst>
                                  <p:childTnLst>
                                    <p:set>
                                      <p:cBhvr>
                                        <p:cTn id="15" dur="1" fill="hold">
                                          <p:stCondLst>
                                            <p:cond delay="0"/>
                                          </p:stCondLst>
                                        </p:cTn>
                                        <p:tgtEl>
                                          <p:spTgt spid="34"/>
                                        </p:tgtEl>
                                        <p:attrNameLst>
                                          <p:attrName>style.visibility</p:attrName>
                                        </p:attrNameLst>
                                      </p:cBhvr>
                                      <p:to>
                                        <p:strVal val="visible"/>
                                      </p:to>
                                    </p:set>
                                    <p:animEffect transition="in" filter="wipe(left)">
                                      <p:cBhvr>
                                        <p:cTn id="16" dur="500"/>
                                        <p:tgtEl>
                                          <p:spTgt spid="34"/>
                                        </p:tgtEl>
                                      </p:cBhvr>
                                    </p:animEffect>
                                  </p:childTnLst>
                                </p:cTn>
                              </p:par>
                            </p:childTnLst>
                          </p:cTn>
                        </p:par>
                      </p:childTnLst>
                    </p:cTn>
                  </p:par>
                  <p:par>
                    <p:cTn id="17" fill="hold">
                      <p:stCondLst>
                        <p:cond delay="indefinite"/>
                      </p:stCondLst>
                      <p:childTnLst>
                        <p:par>
                          <p:cTn id="18" fill="hold">
                            <p:stCondLst>
                              <p:cond delay="0"/>
                            </p:stCondLst>
                            <p:childTnLst>
                              <p:par>
                                <p:cTn id="19" presetID="22" presetClass="entr" presetSubtype="8" fill="hold" grpId="0" nodeType="clickEffect">
                                  <p:stCondLst>
                                    <p:cond delay="0"/>
                                  </p:stCondLst>
                                  <p:childTnLst>
                                    <p:set>
                                      <p:cBhvr>
                                        <p:cTn id="20" dur="1" fill="hold">
                                          <p:stCondLst>
                                            <p:cond delay="0"/>
                                          </p:stCondLst>
                                        </p:cTn>
                                        <p:tgtEl>
                                          <p:spTgt spid="35"/>
                                        </p:tgtEl>
                                        <p:attrNameLst>
                                          <p:attrName>style.visibility</p:attrName>
                                        </p:attrNameLst>
                                      </p:cBhvr>
                                      <p:to>
                                        <p:strVal val="visible"/>
                                      </p:to>
                                    </p:set>
                                    <p:animEffect transition="in" filter="wipe(left)">
                                      <p:cBhvr>
                                        <p:cTn id="21" dur="500"/>
                                        <p:tgtEl>
                                          <p:spTgt spid="35"/>
                                        </p:tgtEl>
                                      </p:cBhvr>
                                    </p:animEffect>
                                  </p:childTnLst>
                                </p:cTn>
                              </p:par>
                            </p:childTnLst>
                          </p:cTn>
                        </p:par>
                      </p:childTnLst>
                    </p:cTn>
                  </p:par>
                  <p:par>
                    <p:cTn id="22" fill="hold">
                      <p:stCondLst>
                        <p:cond delay="indefinite"/>
                      </p:stCondLst>
                      <p:childTnLst>
                        <p:par>
                          <p:cTn id="23" fill="hold">
                            <p:stCondLst>
                              <p:cond delay="0"/>
                            </p:stCondLst>
                            <p:childTnLst>
                              <p:par>
                                <p:cTn id="24" presetID="22" presetClass="entr" presetSubtype="8" fill="hold" grpId="0" nodeType="clickEffect">
                                  <p:stCondLst>
                                    <p:cond delay="0"/>
                                  </p:stCondLst>
                                  <p:childTnLst>
                                    <p:set>
                                      <p:cBhvr>
                                        <p:cTn id="25" dur="1" fill="hold">
                                          <p:stCondLst>
                                            <p:cond delay="0"/>
                                          </p:stCondLst>
                                        </p:cTn>
                                        <p:tgtEl>
                                          <p:spTgt spid="32"/>
                                        </p:tgtEl>
                                        <p:attrNameLst>
                                          <p:attrName>style.visibility</p:attrName>
                                        </p:attrNameLst>
                                      </p:cBhvr>
                                      <p:to>
                                        <p:strVal val="visible"/>
                                      </p:to>
                                    </p:set>
                                    <p:animEffect transition="in" filter="wipe(left)">
                                      <p:cBhvr>
                                        <p:cTn id="26" dur="500"/>
                                        <p:tgtEl>
                                          <p:spTgt spid="32"/>
                                        </p:tgtEl>
                                      </p:cBhvr>
                                    </p:animEffect>
                                  </p:childTnLst>
                                </p:cTn>
                              </p:par>
                            </p:childTnLst>
                          </p:cTn>
                        </p:par>
                      </p:childTnLst>
                    </p:cTn>
                  </p:par>
                  <p:par>
                    <p:cTn id="27" fill="hold">
                      <p:stCondLst>
                        <p:cond delay="indefinite"/>
                      </p:stCondLst>
                      <p:childTnLst>
                        <p:par>
                          <p:cTn id="28" fill="hold">
                            <p:stCondLst>
                              <p:cond delay="0"/>
                            </p:stCondLst>
                            <p:childTnLst>
                              <p:par>
                                <p:cTn id="29" presetID="22" presetClass="entr" presetSubtype="8" fill="hold" grpId="0" nodeType="clickEffect">
                                  <p:stCondLst>
                                    <p:cond delay="0"/>
                                  </p:stCondLst>
                                  <p:childTnLst>
                                    <p:set>
                                      <p:cBhvr>
                                        <p:cTn id="30" dur="1" fill="hold">
                                          <p:stCondLst>
                                            <p:cond delay="0"/>
                                          </p:stCondLst>
                                        </p:cTn>
                                        <p:tgtEl>
                                          <p:spTgt spid="33"/>
                                        </p:tgtEl>
                                        <p:attrNameLst>
                                          <p:attrName>style.visibility</p:attrName>
                                        </p:attrNameLst>
                                      </p:cBhvr>
                                      <p:to>
                                        <p:strVal val="visible"/>
                                      </p:to>
                                    </p:set>
                                    <p:animEffect transition="in" filter="wipe(left)">
                                      <p:cBhvr>
                                        <p:cTn id="31" dur="500"/>
                                        <p:tgtEl>
                                          <p:spTgt spid="33"/>
                                        </p:tgtEl>
                                      </p:cBhvr>
                                    </p:animEffect>
                                  </p:childTnLst>
                                </p:cTn>
                              </p:par>
                            </p:childTnLst>
                          </p:cTn>
                        </p:par>
                      </p:childTnLst>
                    </p:cTn>
                  </p:par>
                  <p:par>
                    <p:cTn id="32" fill="hold">
                      <p:stCondLst>
                        <p:cond delay="indefinite"/>
                      </p:stCondLst>
                      <p:childTnLst>
                        <p:par>
                          <p:cTn id="33" fill="hold">
                            <p:stCondLst>
                              <p:cond delay="0"/>
                            </p:stCondLst>
                            <p:childTnLst>
                              <p:par>
                                <p:cTn id="34" presetID="22" presetClass="entr" presetSubtype="8" fill="hold" grpId="0" nodeType="clickEffect">
                                  <p:stCondLst>
                                    <p:cond delay="0"/>
                                  </p:stCondLst>
                                  <p:childTnLst>
                                    <p:set>
                                      <p:cBhvr>
                                        <p:cTn id="35" dur="1" fill="hold">
                                          <p:stCondLst>
                                            <p:cond delay="0"/>
                                          </p:stCondLst>
                                        </p:cTn>
                                        <p:tgtEl>
                                          <p:spTgt spid="30"/>
                                        </p:tgtEl>
                                        <p:attrNameLst>
                                          <p:attrName>style.visibility</p:attrName>
                                        </p:attrNameLst>
                                      </p:cBhvr>
                                      <p:to>
                                        <p:strVal val="visible"/>
                                      </p:to>
                                    </p:set>
                                    <p:animEffect transition="in" filter="wipe(left)">
                                      <p:cBhvr>
                                        <p:cTn id="36" dur="500"/>
                                        <p:tgtEl>
                                          <p:spTgt spid="30"/>
                                        </p:tgtEl>
                                      </p:cBhvr>
                                    </p:animEffect>
                                  </p:childTnLst>
                                </p:cTn>
                              </p:par>
                            </p:childTnLst>
                          </p:cTn>
                        </p:par>
                      </p:childTnLst>
                    </p:cTn>
                  </p:par>
                  <p:par>
                    <p:cTn id="37" fill="hold">
                      <p:stCondLst>
                        <p:cond delay="indefinite"/>
                      </p:stCondLst>
                      <p:childTnLst>
                        <p:par>
                          <p:cTn id="38" fill="hold">
                            <p:stCondLst>
                              <p:cond delay="0"/>
                            </p:stCondLst>
                            <p:childTnLst>
                              <p:par>
                                <p:cTn id="39" presetID="22" presetClass="entr" presetSubtype="8" fill="hold" grpId="0" nodeType="clickEffect">
                                  <p:stCondLst>
                                    <p:cond delay="0"/>
                                  </p:stCondLst>
                                  <p:childTnLst>
                                    <p:set>
                                      <p:cBhvr>
                                        <p:cTn id="40" dur="1" fill="hold">
                                          <p:stCondLst>
                                            <p:cond delay="0"/>
                                          </p:stCondLst>
                                        </p:cTn>
                                        <p:tgtEl>
                                          <p:spTgt spid="31"/>
                                        </p:tgtEl>
                                        <p:attrNameLst>
                                          <p:attrName>style.visibility</p:attrName>
                                        </p:attrNameLst>
                                      </p:cBhvr>
                                      <p:to>
                                        <p:strVal val="visible"/>
                                      </p:to>
                                    </p:set>
                                    <p:animEffect transition="in" filter="wipe(left)">
                                      <p:cBhvr>
                                        <p:cTn id="41" dur="500"/>
                                        <p:tgtEl>
                                          <p:spTgt spid="31"/>
                                        </p:tgtEl>
                                      </p:cBhvr>
                                    </p:animEffect>
                                  </p:childTnLst>
                                </p:cTn>
                              </p:par>
                            </p:childTnLst>
                          </p:cTn>
                        </p:par>
                      </p:childTnLst>
                    </p:cTn>
                  </p:par>
                  <p:par>
                    <p:cTn id="42" fill="hold">
                      <p:stCondLst>
                        <p:cond delay="indefinite"/>
                      </p:stCondLst>
                      <p:childTnLst>
                        <p:par>
                          <p:cTn id="43" fill="hold">
                            <p:stCondLst>
                              <p:cond delay="0"/>
                            </p:stCondLst>
                            <p:childTnLst>
                              <p:par>
                                <p:cTn id="44" presetID="22" presetClass="entr" presetSubtype="8" fill="hold" grpId="0" nodeType="clickEffect">
                                  <p:stCondLst>
                                    <p:cond delay="0"/>
                                  </p:stCondLst>
                                  <p:childTnLst>
                                    <p:set>
                                      <p:cBhvr>
                                        <p:cTn id="45" dur="1" fill="hold">
                                          <p:stCondLst>
                                            <p:cond delay="0"/>
                                          </p:stCondLst>
                                        </p:cTn>
                                        <p:tgtEl>
                                          <p:spTgt spid="29"/>
                                        </p:tgtEl>
                                        <p:attrNameLst>
                                          <p:attrName>style.visibility</p:attrName>
                                        </p:attrNameLst>
                                      </p:cBhvr>
                                      <p:to>
                                        <p:strVal val="visible"/>
                                      </p:to>
                                    </p:set>
                                    <p:animEffect transition="in" filter="wipe(left)">
                                      <p:cBhvr>
                                        <p:cTn id="46" dur="500"/>
                                        <p:tgtEl>
                                          <p:spTgt spid="29"/>
                                        </p:tgtEl>
                                      </p:cBhvr>
                                    </p:animEffect>
                                  </p:childTnLst>
                                </p:cTn>
                              </p:par>
                            </p:childTnLst>
                          </p:cTn>
                        </p:par>
                      </p:childTnLst>
                    </p:cTn>
                  </p:par>
                  <p:par>
                    <p:cTn id="47" fill="hold">
                      <p:stCondLst>
                        <p:cond delay="indefinite"/>
                      </p:stCondLst>
                      <p:childTnLst>
                        <p:par>
                          <p:cTn id="48" fill="hold">
                            <p:stCondLst>
                              <p:cond delay="0"/>
                            </p:stCondLst>
                            <p:childTnLst>
                              <p:par>
                                <p:cTn id="49" presetID="42" presetClass="entr" presetSubtype="0" fill="hold" grpId="0" nodeType="clickEffect">
                                  <p:stCondLst>
                                    <p:cond delay="0"/>
                                  </p:stCondLst>
                                  <p:childTnLst>
                                    <p:set>
                                      <p:cBhvr>
                                        <p:cTn id="50" dur="1" fill="hold">
                                          <p:stCondLst>
                                            <p:cond delay="0"/>
                                          </p:stCondLst>
                                        </p:cTn>
                                        <p:tgtEl>
                                          <p:spTgt spid="36"/>
                                        </p:tgtEl>
                                        <p:attrNameLst>
                                          <p:attrName>style.visibility</p:attrName>
                                        </p:attrNameLst>
                                      </p:cBhvr>
                                      <p:to>
                                        <p:strVal val="visible"/>
                                      </p:to>
                                    </p:set>
                                    <p:animEffect transition="in" filter="fade">
                                      <p:cBhvr>
                                        <p:cTn id="51" dur="1000"/>
                                        <p:tgtEl>
                                          <p:spTgt spid="36"/>
                                        </p:tgtEl>
                                      </p:cBhvr>
                                    </p:animEffect>
                                    <p:anim calcmode="lin" valueType="num">
                                      <p:cBhvr>
                                        <p:cTn id="52" dur="1000" fill="hold"/>
                                        <p:tgtEl>
                                          <p:spTgt spid="36"/>
                                        </p:tgtEl>
                                        <p:attrNameLst>
                                          <p:attrName>ppt_x</p:attrName>
                                        </p:attrNameLst>
                                      </p:cBhvr>
                                      <p:tavLst>
                                        <p:tav tm="0">
                                          <p:val>
                                            <p:strVal val="#ppt_x"/>
                                          </p:val>
                                        </p:tav>
                                        <p:tav tm="100000">
                                          <p:val>
                                            <p:strVal val="#ppt_x"/>
                                          </p:val>
                                        </p:tav>
                                      </p:tavLst>
                                    </p:anim>
                                    <p:anim calcmode="lin" valueType="num">
                                      <p:cBhvr>
                                        <p:cTn id="53" dur="1000" fill="hold"/>
                                        <p:tgtEl>
                                          <p:spTgt spid="36"/>
                                        </p:tgtEl>
                                        <p:attrNameLst>
                                          <p:attrName>ppt_y</p:attrName>
                                        </p:attrNameLst>
                                      </p:cBhvr>
                                      <p:tavLst>
                                        <p:tav tm="0">
                                          <p:val>
                                            <p:strVal val="#ppt_y+.1"/>
                                          </p:val>
                                        </p:tav>
                                        <p:tav tm="100000">
                                          <p:val>
                                            <p:strVal val="#ppt_y"/>
                                          </p:val>
                                        </p:tav>
                                      </p:tavLst>
                                    </p:anim>
                                  </p:childTnLst>
                                </p:cTn>
                              </p:par>
                              <p:par>
                                <p:cTn id="54" presetID="42" presetClass="entr" presetSubtype="0" fill="hold" grpId="0" nodeType="withEffect">
                                  <p:stCondLst>
                                    <p:cond delay="0"/>
                                  </p:stCondLst>
                                  <p:childTnLst>
                                    <p:set>
                                      <p:cBhvr>
                                        <p:cTn id="55" dur="1" fill="hold">
                                          <p:stCondLst>
                                            <p:cond delay="0"/>
                                          </p:stCondLst>
                                        </p:cTn>
                                        <p:tgtEl>
                                          <p:spTgt spid="38"/>
                                        </p:tgtEl>
                                        <p:attrNameLst>
                                          <p:attrName>style.visibility</p:attrName>
                                        </p:attrNameLst>
                                      </p:cBhvr>
                                      <p:to>
                                        <p:strVal val="visible"/>
                                      </p:to>
                                    </p:set>
                                    <p:animEffect transition="in" filter="fade">
                                      <p:cBhvr>
                                        <p:cTn id="56" dur="1000"/>
                                        <p:tgtEl>
                                          <p:spTgt spid="38"/>
                                        </p:tgtEl>
                                      </p:cBhvr>
                                    </p:animEffect>
                                    <p:anim calcmode="lin" valueType="num">
                                      <p:cBhvr>
                                        <p:cTn id="57" dur="1000" fill="hold"/>
                                        <p:tgtEl>
                                          <p:spTgt spid="38"/>
                                        </p:tgtEl>
                                        <p:attrNameLst>
                                          <p:attrName>ppt_x</p:attrName>
                                        </p:attrNameLst>
                                      </p:cBhvr>
                                      <p:tavLst>
                                        <p:tav tm="0">
                                          <p:val>
                                            <p:strVal val="#ppt_x"/>
                                          </p:val>
                                        </p:tav>
                                        <p:tav tm="100000">
                                          <p:val>
                                            <p:strVal val="#ppt_x"/>
                                          </p:val>
                                        </p:tav>
                                      </p:tavLst>
                                    </p:anim>
                                    <p:anim calcmode="lin" valueType="num">
                                      <p:cBhvr>
                                        <p:cTn id="58" dur="1000" fill="hold"/>
                                        <p:tgtEl>
                                          <p:spTgt spid="38"/>
                                        </p:tgtEl>
                                        <p:attrNameLst>
                                          <p:attrName>ppt_y</p:attrName>
                                        </p:attrNameLst>
                                      </p:cBhvr>
                                      <p:tavLst>
                                        <p:tav tm="0">
                                          <p:val>
                                            <p:strVal val="#ppt_y+.1"/>
                                          </p:val>
                                        </p:tav>
                                        <p:tav tm="100000">
                                          <p:val>
                                            <p:strVal val="#ppt_y"/>
                                          </p:val>
                                        </p:tav>
                                      </p:tavLst>
                                    </p:anim>
                                  </p:childTnLst>
                                </p:cTn>
                              </p:par>
                              <p:par>
                                <p:cTn id="59" presetID="42" presetClass="entr" presetSubtype="0" fill="hold" grpId="0" nodeType="withEffect">
                                  <p:stCondLst>
                                    <p:cond delay="0"/>
                                  </p:stCondLst>
                                  <p:childTnLst>
                                    <p:set>
                                      <p:cBhvr>
                                        <p:cTn id="60" dur="1" fill="hold">
                                          <p:stCondLst>
                                            <p:cond delay="0"/>
                                          </p:stCondLst>
                                        </p:cTn>
                                        <p:tgtEl>
                                          <p:spTgt spid="40"/>
                                        </p:tgtEl>
                                        <p:attrNameLst>
                                          <p:attrName>style.visibility</p:attrName>
                                        </p:attrNameLst>
                                      </p:cBhvr>
                                      <p:to>
                                        <p:strVal val="visible"/>
                                      </p:to>
                                    </p:set>
                                    <p:animEffect transition="in" filter="fade">
                                      <p:cBhvr>
                                        <p:cTn id="61" dur="1000"/>
                                        <p:tgtEl>
                                          <p:spTgt spid="40"/>
                                        </p:tgtEl>
                                      </p:cBhvr>
                                    </p:animEffect>
                                    <p:anim calcmode="lin" valueType="num">
                                      <p:cBhvr>
                                        <p:cTn id="62" dur="1000" fill="hold"/>
                                        <p:tgtEl>
                                          <p:spTgt spid="40"/>
                                        </p:tgtEl>
                                        <p:attrNameLst>
                                          <p:attrName>ppt_x</p:attrName>
                                        </p:attrNameLst>
                                      </p:cBhvr>
                                      <p:tavLst>
                                        <p:tav tm="0">
                                          <p:val>
                                            <p:strVal val="#ppt_x"/>
                                          </p:val>
                                        </p:tav>
                                        <p:tav tm="100000">
                                          <p:val>
                                            <p:strVal val="#ppt_x"/>
                                          </p:val>
                                        </p:tav>
                                      </p:tavLst>
                                    </p:anim>
                                    <p:anim calcmode="lin" valueType="num">
                                      <p:cBhvr>
                                        <p:cTn id="63" dur="1000" fill="hold"/>
                                        <p:tgtEl>
                                          <p:spTgt spid="40"/>
                                        </p:tgtEl>
                                        <p:attrNameLst>
                                          <p:attrName>ppt_y</p:attrName>
                                        </p:attrNameLst>
                                      </p:cBhvr>
                                      <p:tavLst>
                                        <p:tav tm="0">
                                          <p:val>
                                            <p:strVal val="#ppt_y+.1"/>
                                          </p:val>
                                        </p:tav>
                                        <p:tav tm="100000">
                                          <p:val>
                                            <p:strVal val="#ppt_y"/>
                                          </p:val>
                                        </p:tav>
                                      </p:tavLst>
                                    </p:anim>
                                  </p:childTnLst>
                                </p:cTn>
                              </p:par>
                              <p:par>
                                <p:cTn id="64" presetID="42" presetClass="entr" presetSubtype="0" fill="hold" grpId="0" nodeType="withEffect">
                                  <p:stCondLst>
                                    <p:cond delay="0"/>
                                  </p:stCondLst>
                                  <p:childTnLst>
                                    <p:set>
                                      <p:cBhvr>
                                        <p:cTn id="65" dur="1" fill="hold">
                                          <p:stCondLst>
                                            <p:cond delay="0"/>
                                          </p:stCondLst>
                                        </p:cTn>
                                        <p:tgtEl>
                                          <p:spTgt spid="37"/>
                                        </p:tgtEl>
                                        <p:attrNameLst>
                                          <p:attrName>style.visibility</p:attrName>
                                        </p:attrNameLst>
                                      </p:cBhvr>
                                      <p:to>
                                        <p:strVal val="visible"/>
                                      </p:to>
                                    </p:set>
                                    <p:animEffect transition="in" filter="fade">
                                      <p:cBhvr>
                                        <p:cTn id="66" dur="1000"/>
                                        <p:tgtEl>
                                          <p:spTgt spid="37"/>
                                        </p:tgtEl>
                                      </p:cBhvr>
                                    </p:animEffect>
                                    <p:anim calcmode="lin" valueType="num">
                                      <p:cBhvr>
                                        <p:cTn id="67" dur="1000" fill="hold"/>
                                        <p:tgtEl>
                                          <p:spTgt spid="37"/>
                                        </p:tgtEl>
                                        <p:attrNameLst>
                                          <p:attrName>ppt_x</p:attrName>
                                        </p:attrNameLst>
                                      </p:cBhvr>
                                      <p:tavLst>
                                        <p:tav tm="0">
                                          <p:val>
                                            <p:strVal val="#ppt_x"/>
                                          </p:val>
                                        </p:tav>
                                        <p:tav tm="100000">
                                          <p:val>
                                            <p:strVal val="#ppt_x"/>
                                          </p:val>
                                        </p:tav>
                                      </p:tavLst>
                                    </p:anim>
                                    <p:anim calcmode="lin" valueType="num">
                                      <p:cBhvr>
                                        <p:cTn id="68" dur="1000" fill="hold"/>
                                        <p:tgtEl>
                                          <p:spTgt spid="37"/>
                                        </p:tgtEl>
                                        <p:attrNameLst>
                                          <p:attrName>ppt_y</p:attrName>
                                        </p:attrNameLst>
                                      </p:cBhvr>
                                      <p:tavLst>
                                        <p:tav tm="0">
                                          <p:val>
                                            <p:strVal val="#ppt_y+.1"/>
                                          </p:val>
                                        </p:tav>
                                        <p:tav tm="100000">
                                          <p:val>
                                            <p:strVal val="#ppt_y"/>
                                          </p:val>
                                        </p:tav>
                                      </p:tavLst>
                                    </p:anim>
                                  </p:childTnLst>
                                </p:cTn>
                              </p:par>
                              <p:par>
                                <p:cTn id="69" presetID="42" presetClass="entr" presetSubtype="0" fill="hold" grpId="0" nodeType="withEffect">
                                  <p:stCondLst>
                                    <p:cond delay="0"/>
                                  </p:stCondLst>
                                  <p:childTnLst>
                                    <p:set>
                                      <p:cBhvr>
                                        <p:cTn id="70" dur="1" fill="hold">
                                          <p:stCondLst>
                                            <p:cond delay="0"/>
                                          </p:stCondLst>
                                        </p:cTn>
                                        <p:tgtEl>
                                          <p:spTgt spid="39"/>
                                        </p:tgtEl>
                                        <p:attrNameLst>
                                          <p:attrName>style.visibility</p:attrName>
                                        </p:attrNameLst>
                                      </p:cBhvr>
                                      <p:to>
                                        <p:strVal val="visible"/>
                                      </p:to>
                                    </p:set>
                                    <p:animEffect transition="in" filter="fade">
                                      <p:cBhvr>
                                        <p:cTn id="71" dur="1000"/>
                                        <p:tgtEl>
                                          <p:spTgt spid="39"/>
                                        </p:tgtEl>
                                      </p:cBhvr>
                                    </p:animEffect>
                                    <p:anim calcmode="lin" valueType="num">
                                      <p:cBhvr>
                                        <p:cTn id="72" dur="1000" fill="hold"/>
                                        <p:tgtEl>
                                          <p:spTgt spid="39"/>
                                        </p:tgtEl>
                                        <p:attrNameLst>
                                          <p:attrName>ppt_x</p:attrName>
                                        </p:attrNameLst>
                                      </p:cBhvr>
                                      <p:tavLst>
                                        <p:tav tm="0">
                                          <p:val>
                                            <p:strVal val="#ppt_x"/>
                                          </p:val>
                                        </p:tav>
                                        <p:tav tm="100000">
                                          <p:val>
                                            <p:strVal val="#ppt_x"/>
                                          </p:val>
                                        </p:tav>
                                      </p:tavLst>
                                    </p:anim>
                                    <p:anim calcmode="lin" valueType="num">
                                      <p:cBhvr>
                                        <p:cTn id="73" dur="1000" fill="hold"/>
                                        <p:tgtEl>
                                          <p:spTgt spid="39"/>
                                        </p:tgtEl>
                                        <p:attrNameLst>
                                          <p:attrName>ppt_y</p:attrName>
                                        </p:attrNameLst>
                                      </p:cBhvr>
                                      <p:tavLst>
                                        <p:tav tm="0">
                                          <p:val>
                                            <p:strVal val="#ppt_y+.1"/>
                                          </p:val>
                                        </p:tav>
                                        <p:tav tm="100000">
                                          <p:val>
                                            <p:strVal val="#ppt_y"/>
                                          </p:val>
                                        </p:tav>
                                      </p:tavLst>
                                    </p:anim>
                                  </p:childTnLst>
                                </p:cTn>
                              </p:par>
                              <p:par>
                                <p:cTn id="74" presetID="42" presetClass="entr" presetSubtype="0" fill="hold" grpId="0" nodeType="withEffect">
                                  <p:stCondLst>
                                    <p:cond delay="0"/>
                                  </p:stCondLst>
                                  <p:childTnLst>
                                    <p:set>
                                      <p:cBhvr>
                                        <p:cTn id="75" dur="1" fill="hold">
                                          <p:stCondLst>
                                            <p:cond delay="0"/>
                                          </p:stCondLst>
                                        </p:cTn>
                                        <p:tgtEl>
                                          <p:spTgt spid="41"/>
                                        </p:tgtEl>
                                        <p:attrNameLst>
                                          <p:attrName>style.visibility</p:attrName>
                                        </p:attrNameLst>
                                      </p:cBhvr>
                                      <p:to>
                                        <p:strVal val="visible"/>
                                      </p:to>
                                    </p:set>
                                    <p:animEffect transition="in" filter="fade">
                                      <p:cBhvr>
                                        <p:cTn id="76" dur="1000"/>
                                        <p:tgtEl>
                                          <p:spTgt spid="41"/>
                                        </p:tgtEl>
                                      </p:cBhvr>
                                    </p:animEffect>
                                    <p:anim calcmode="lin" valueType="num">
                                      <p:cBhvr>
                                        <p:cTn id="77" dur="1000" fill="hold"/>
                                        <p:tgtEl>
                                          <p:spTgt spid="41"/>
                                        </p:tgtEl>
                                        <p:attrNameLst>
                                          <p:attrName>ppt_x</p:attrName>
                                        </p:attrNameLst>
                                      </p:cBhvr>
                                      <p:tavLst>
                                        <p:tav tm="0">
                                          <p:val>
                                            <p:strVal val="#ppt_x"/>
                                          </p:val>
                                        </p:tav>
                                        <p:tav tm="100000">
                                          <p:val>
                                            <p:strVal val="#ppt_x"/>
                                          </p:val>
                                        </p:tav>
                                      </p:tavLst>
                                    </p:anim>
                                    <p:anim calcmode="lin" valueType="num">
                                      <p:cBhvr>
                                        <p:cTn id="78" dur="1000" fill="hold"/>
                                        <p:tgtEl>
                                          <p:spTgt spid="41"/>
                                        </p:tgtEl>
                                        <p:attrNameLst>
                                          <p:attrName>ppt_y</p:attrName>
                                        </p:attrNameLst>
                                      </p:cBhvr>
                                      <p:tavLst>
                                        <p:tav tm="0">
                                          <p:val>
                                            <p:strVal val="#ppt_y+.1"/>
                                          </p:val>
                                        </p:tav>
                                        <p:tav tm="100000">
                                          <p:val>
                                            <p:strVal val="#ppt_y"/>
                                          </p:val>
                                        </p:tav>
                                      </p:tavLst>
                                    </p:anim>
                                  </p:childTnLst>
                                </p:cTn>
                              </p:par>
                              <p:par>
                                <p:cTn id="79" presetID="53" presetClass="entr" presetSubtype="16" fill="hold" grpId="0" nodeType="withEffect">
                                  <p:stCondLst>
                                    <p:cond delay="200"/>
                                  </p:stCondLst>
                                  <p:childTnLst>
                                    <p:set>
                                      <p:cBhvr>
                                        <p:cTn id="80" dur="1" fill="hold">
                                          <p:stCondLst>
                                            <p:cond delay="0"/>
                                          </p:stCondLst>
                                        </p:cTn>
                                        <p:tgtEl>
                                          <p:spTgt spid="42">
                                            <p:txEl>
                                              <p:pRg st="0" end="0"/>
                                            </p:txEl>
                                          </p:spTgt>
                                        </p:tgtEl>
                                        <p:attrNameLst>
                                          <p:attrName>style.visibility</p:attrName>
                                        </p:attrNameLst>
                                      </p:cBhvr>
                                      <p:to>
                                        <p:strVal val="visible"/>
                                      </p:to>
                                    </p:set>
                                    <p:anim calcmode="lin" valueType="num">
                                      <p:cBhvr>
                                        <p:cTn id="81" dur="500" fill="hold"/>
                                        <p:tgtEl>
                                          <p:spTgt spid="42">
                                            <p:txEl>
                                              <p:pRg st="0" end="0"/>
                                            </p:txEl>
                                          </p:spTgt>
                                        </p:tgtEl>
                                        <p:attrNameLst>
                                          <p:attrName>ppt_w</p:attrName>
                                        </p:attrNameLst>
                                      </p:cBhvr>
                                      <p:tavLst>
                                        <p:tav tm="0">
                                          <p:val>
                                            <p:fltVal val="0"/>
                                          </p:val>
                                        </p:tav>
                                        <p:tav tm="100000">
                                          <p:val>
                                            <p:strVal val="#ppt_w"/>
                                          </p:val>
                                        </p:tav>
                                      </p:tavLst>
                                    </p:anim>
                                    <p:anim calcmode="lin" valueType="num">
                                      <p:cBhvr>
                                        <p:cTn id="82" dur="500" fill="hold"/>
                                        <p:tgtEl>
                                          <p:spTgt spid="42">
                                            <p:txEl>
                                              <p:pRg st="0" end="0"/>
                                            </p:txEl>
                                          </p:spTgt>
                                        </p:tgtEl>
                                        <p:attrNameLst>
                                          <p:attrName>ppt_h</p:attrName>
                                        </p:attrNameLst>
                                      </p:cBhvr>
                                      <p:tavLst>
                                        <p:tav tm="0">
                                          <p:val>
                                            <p:fltVal val="0"/>
                                          </p:val>
                                        </p:tav>
                                        <p:tav tm="100000">
                                          <p:val>
                                            <p:strVal val="#ppt_h"/>
                                          </p:val>
                                        </p:tav>
                                      </p:tavLst>
                                    </p:anim>
                                    <p:animEffect transition="in" filter="fade">
                                      <p:cBhvr>
                                        <p:cTn id="83" dur="500"/>
                                        <p:tgtEl>
                                          <p:spTgt spid="42">
                                            <p:txEl>
                                              <p:pRg st="0" end="0"/>
                                            </p:txEl>
                                          </p:spTgt>
                                        </p:tgtEl>
                                      </p:cBhvr>
                                    </p:animEffect>
                                  </p:childTnLst>
                                </p:cTn>
                              </p:par>
                              <p:par>
                                <p:cTn id="84" presetID="23" presetClass="entr" presetSubtype="16" fill="hold" grpId="0" nodeType="withEffect">
                                  <p:stCondLst>
                                    <p:cond delay="200"/>
                                  </p:stCondLst>
                                  <p:childTnLst>
                                    <p:set>
                                      <p:cBhvr>
                                        <p:cTn id="85" dur="1" fill="hold">
                                          <p:stCondLst>
                                            <p:cond delay="0"/>
                                          </p:stCondLst>
                                        </p:cTn>
                                        <p:tgtEl>
                                          <p:spTgt spid="43">
                                            <p:txEl>
                                              <p:pRg st="0" end="0"/>
                                            </p:txEl>
                                          </p:spTgt>
                                        </p:tgtEl>
                                        <p:attrNameLst>
                                          <p:attrName>style.visibility</p:attrName>
                                        </p:attrNameLst>
                                      </p:cBhvr>
                                      <p:to>
                                        <p:strVal val="visible"/>
                                      </p:to>
                                    </p:set>
                                    <p:anim calcmode="lin" valueType="num">
                                      <p:cBhvr>
                                        <p:cTn id="86" dur="500" fill="hold"/>
                                        <p:tgtEl>
                                          <p:spTgt spid="43">
                                            <p:txEl>
                                              <p:pRg st="0" end="0"/>
                                            </p:txEl>
                                          </p:spTgt>
                                        </p:tgtEl>
                                        <p:attrNameLst>
                                          <p:attrName>ppt_w</p:attrName>
                                        </p:attrNameLst>
                                      </p:cBhvr>
                                      <p:tavLst>
                                        <p:tav tm="0">
                                          <p:val>
                                            <p:fltVal val="0"/>
                                          </p:val>
                                        </p:tav>
                                        <p:tav tm="100000">
                                          <p:val>
                                            <p:strVal val="#ppt_w"/>
                                          </p:val>
                                        </p:tav>
                                      </p:tavLst>
                                    </p:anim>
                                    <p:anim calcmode="lin" valueType="num">
                                      <p:cBhvr>
                                        <p:cTn id="87" dur="500" fill="hold"/>
                                        <p:tgtEl>
                                          <p:spTgt spid="43">
                                            <p:txEl>
                                              <p:pRg st="0" end="0"/>
                                            </p:txEl>
                                          </p:spTgt>
                                        </p:tgtEl>
                                        <p:attrNameLst>
                                          <p:attrName>ppt_h</p:attrName>
                                        </p:attrNameLst>
                                      </p:cBhvr>
                                      <p:tavLst>
                                        <p:tav tm="0">
                                          <p:val>
                                            <p:fltVal val="0"/>
                                          </p:val>
                                        </p:tav>
                                        <p:tav tm="100000">
                                          <p:val>
                                            <p:strVal val="#ppt_h"/>
                                          </p:val>
                                        </p:tav>
                                      </p:tavLst>
                                    </p:anim>
                                  </p:childTnLst>
                                </p:cTn>
                              </p:par>
                              <p:par>
                                <p:cTn id="88" presetID="53" presetClass="entr" presetSubtype="16" fill="hold" grpId="0" nodeType="withEffect">
                                  <p:stCondLst>
                                    <p:cond delay="200"/>
                                  </p:stCondLst>
                                  <p:childTnLst>
                                    <p:set>
                                      <p:cBhvr>
                                        <p:cTn id="89" dur="1" fill="hold">
                                          <p:stCondLst>
                                            <p:cond delay="0"/>
                                          </p:stCondLst>
                                        </p:cTn>
                                        <p:tgtEl>
                                          <p:spTgt spid="44"/>
                                        </p:tgtEl>
                                        <p:attrNameLst>
                                          <p:attrName>style.visibility</p:attrName>
                                        </p:attrNameLst>
                                      </p:cBhvr>
                                      <p:to>
                                        <p:strVal val="visible"/>
                                      </p:to>
                                    </p:set>
                                    <p:anim calcmode="lin" valueType="num">
                                      <p:cBhvr>
                                        <p:cTn id="90" dur="500" fill="hold"/>
                                        <p:tgtEl>
                                          <p:spTgt spid="44"/>
                                        </p:tgtEl>
                                        <p:attrNameLst>
                                          <p:attrName>ppt_w</p:attrName>
                                        </p:attrNameLst>
                                      </p:cBhvr>
                                      <p:tavLst>
                                        <p:tav tm="0">
                                          <p:val>
                                            <p:fltVal val="0"/>
                                          </p:val>
                                        </p:tav>
                                        <p:tav tm="100000">
                                          <p:val>
                                            <p:strVal val="#ppt_w"/>
                                          </p:val>
                                        </p:tav>
                                      </p:tavLst>
                                    </p:anim>
                                    <p:anim calcmode="lin" valueType="num">
                                      <p:cBhvr>
                                        <p:cTn id="91" dur="500" fill="hold"/>
                                        <p:tgtEl>
                                          <p:spTgt spid="44"/>
                                        </p:tgtEl>
                                        <p:attrNameLst>
                                          <p:attrName>ppt_h</p:attrName>
                                        </p:attrNameLst>
                                      </p:cBhvr>
                                      <p:tavLst>
                                        <p:tav tm="0">
                                          <p:val>
                                            <p:fltVal val="0"/>
                                          </p:val>
                                        </p:tav>
                                        <p:tav tm="100000">
                                          <p:val>
                                            <p:strVal val="#ppt_h"/>
                                          </p:val>
                                        </p:tav>
                                      </p:tavLst>
                                    </p:anim>
                                    <p:animEffect transition="in" filter="fade">
                                      <p:cBhvr>
                                        <p:cTn id="92" dur="500"/>
                                        <p:tgtEl>
                                          <p:spTgt spid="44"/>
                                        </p:tgtEl>
                                      </p:cBhvr>
                                    </p:animEffect>
                                  </p:childTnLst>
                                </p:cTn>
                              </p:par>
                              <p:par>
                                <p:cTn id="93" presetID="53" presetClass="entr" presetSubtype="16" fill="hold" grpId="0" nodeType="withEffect">
                                  <p:stCondLst>
                                    <p:cond delay="200"/>
                                  </p:stCondLst>
                                  <p:childTnLst>
                                    <p:set>
                                      <p:cBhvr>
                                        <p:cTn id="94" dur="1" fill="hold">
                                          <p:stCondLst>
                                            <p:cond delay="0"/>
                                          </p:stCondLst>
                                        </p:cTn>
                                        <p:tgtEl>
                                          <p:spTgt spid="45">
                                            <p:txEl>
                                              <p:pRg st="0" end="0"/>
                                            </p:txEl>
                                          </p:spTgt>
                                        </p:tgtEl>
                                        <p:attrNameLst>
                                          <p:attrName>style.visibility</p:attrName>
                                        </p:attrNameLst>
                                      </p:cBhvr>
                                      <p:to>
                                        <p:strVal val="visible"/>
                                      </p:to>
                                    </p:set>
                                    <p:anim calcmode="lin" valueType="num">
                                      <p:cBhvr>
                                        <p:cTn id="95" dur="500" fill="hold"/>
                                        <p:tgtEl>
                                          <p:spTgt spid="45">
                                            <p:txEl>
                                              <p:pRg st="0" end="0"/>
                                            </p:txEl>
                                          </p:spTgt>
                                        </p:tgtEl>
                                        <p:attrNameLst>
                                          <p:attrName>ppt_w</p:attrName>
                                        </p:attrNameLst>
                                      </p:cBhvr>
                                      <p:tavLst>
                                        <p:tav tm="0">
                                          <p:val>
                                            <p:fltVal val="0"/>
                                          </p:val>
                                        </p:tav>
                                        <p:tav tm="100000">
                                          <p:val>
                                            <p:strVal val="#ppt_w"/>
                                          </p:val>
                                        </p:tav>
                                      </p:tavLst>
                                    </p:anim>
                                    <p:anim calcmode="lin" valueType="num">
                                      <p:cBhvr>
                                        <p:cTn id="96" dur="500" fill="hold"/>
                                        <p:tgtEl>
                                          <p:spTgt spid="45">
                                            <p:txEl>
                                              <p:pRg st="0" end="0"/>
                                            </p:txEl>
                                          </p:spTgt>
                                        </p:tgtEl>
                                        <p:attrNameLst>
                                          <p:attrName>ppt_h</p:attrName>
                                        </p:attrNameLst>
                                      </p:cBhvr>
                                      <p:tavLst>
                                        <p:tav tm="0">
                                          <p:val>
                                            <p:fltVal val="0"/>
                                          </p:val>
                                        </p:tav>
                                        <p:tav tm="100000">
                                          <p:val>
                                            <p:strVal val="#ppt_h"/>
                                          </p:val>
                                        </p:tav>
                                      </p:tavLst>
                                    </p:anim>
                                    <p:animEffect transition="in" filter="fade">
                                      <p:cBhvr>
                                        <p:cTn id="97" dur="500"/>
                                        <p:tgtEl>
                                          <p:spTgt spid="45">
                                            <p:txEl>
                                              <p:pRg st="0" end="0"/>
                                            </p:txEl>
                                          </p:spTgt>
                                        </p:tgtEl>
                                      </p:cBhvr>
                                    </p:animEffect>
                                  </p:childTnLst>
                                </p:cTn>
                              </p:par>
                              <p:par>
                                <p:cTn id="98" presetID="53" presetClass="entr" presetSubtype="16" fill="hold" grpId="0" nodeType="withEffect">
                                  <p:stCondLst>
                                    <p:cond delay="200"/>
                                  </p:stCondLst>
                                  <p:childTnLst>
                                    <p:set>
                                      <p:cBhvr>
                                        <p:cTn id="99" dur="1" fill="hold">
                                          <p:stCondLst>
                                            <p:cond delay="0"/>
                                          </p:stCondLst>
                                        </p:cTn>
                                        <p:tgtEl>
                                          <p:spTgt spid="46">
                                            <p:txEl>
                                              <p:pRg st="0" end="0"/>
                                            </p:txEl>
                                          </p:spTgt>
                                        </p:tgtEl>
                                        <p:attrNameLst>
                                          <p:attrName>style.visibility</p:attrName>
                                        </p:attrNameLst>
                                      </p:cBhvr>
                                      <p:to>
                                        <p:strVal val="visible"/>
                                      </p:to>
                                    </p:set>
                                    <p:anim calcmode="lin" valueType="num">
                                      <p:cBhvr>
                                        <p:cTn id="100" dur="500" fill="hold"/>
                                        <p:tgtEl>
                                          <p:spTgt spid="46">
                                            <p:txEl>
                                              <p:pRg st="0" end="0"/>
                                            </p:txEl>
                                          </p:spTgt>
                                        </p:tgtEl>
                                        <p:attrNameLst>
                                          <p:attrName>ppt_w</p:attrName>
                                        </p:attrNameLst>
                                      </p:cBhvr>
                                      <p:tavLst>
                                        <p:tav tm="0">
                                          <p:val>
                                            <p:fltVal val="0"/>
                                          </p:val>
                                        </p:tav>
                                        <p:tav tm="100000">
                                          <p:val>
                                            <p:strVal val="#ppt_w"/>
                                          </p:val>
                                        </p:tav>
                                      </p:tavLst>
                                    </p:anim>
                                    <p:anim calcmode="lin" valueType="num">
                                      <p:cBhvr>
                                        <p:cTn id="101" dur="500" fill="hold"/>
                                        <p:tgtEl>
                                          <p:spTgt spid="46">
                                            <p:txEl>
                                              <p:pRg st="0" end="0"/>
                                            </p:txEl>
                                          </p:spTgt>
                                        </p:tgtEl>
                                        <p:attrNameLst>
                                          <p:attrName>ppt_h</p:attrName>
                                        </p:attrNameLst>
                                      </p:cBhvr>
                                      <p:tavLst>
                                        <p:tav tm="0">
                                          <p:val>
                                            <p:fltVal val="0"/>
                                          </p:val>
                                        </p:tav>
                                        <p:tav tm="100000">
                                          <p:val>
                                            <p:strVal val="#ppt_h"/>
                                          </p:val>
                                        </p:tav>
                                      </p:tavLst>
                                    </p:anim>
                                    <p:animEffect transition="in" filter="fade">
                                      <p:cBhvr>
                                        <p:cTn id="102" dur="500"/>
                                        <p:tgtEl>
                                          <p:spTgt spid="46">
                                            <p:txEl>
                                              <p:pRg st="0" end="0"/>
                                            </p:txEl>
                                          </p:spTgt>
                                        </p:tgtEl>
                                      </p:cBhvr>
                                    </p:animEffect>
                                  </p:childTnLst>
                                </p:cTn>
                              </p:par>
                              <p:par>
                                <p:cTn id="103" presetID="23" presetClass="entr" presetSubtype="16" fill="hold" grpId="0" nodeType="withEffect">
                                  <p:stCondLst>
                                    <p:cond delay="200"/>
                                  </p:stCondLst>
                                  <p:childTnLst>
                                    <p:set>
                                      <p:cBhvr>
                                        <p:cTn id="104" dur="1" fill="hold">
                                          <p:stCondLst>
                                            <p:cond delay="0"/>
                                          </p:stCondLst>
                                        </p:cTn>
                                        <p:tgtEl>
                                          <p:spTgt spid="47">
                                            <p:txEl>
                                              <p:pRg st="0" end="0"/>
                                            </p:txEl>
                                          </p:spTgt>
                                        </p:tgtEl>
                                        <p:attrNameLst>
                                          <p:attrName>style.visibility</p:attrName>
                                        </p:attrNameLst>
                                      </p:cBhvr>
                                      <p:to>
                                        <p:strVal val="visible"/>
                                      </p:to>
                                    </p:set>
                                    <p:anim calcmode="lin" valueType="num">
                                      <p:cBhvr>
                                        <p:cTn id="105" dur="500" fill="hold"/>
                                        <p:tgtEl>
                                          <p:spTgt spid="47">
                                            <p:txEl>
                                              <p:pRg st="0" end="0"/>
                                            </p:txEl>
                                          </p:spTgt>
                                        </p:tgtEl>
                                        <p:attrNameLst>
                                          <p:attrName>ppt_w</p:attrName>
                                        </p:attrNameLst>
                                      </p:cBhvr>
                                      <p:tavLst>
                                        <p:tav tm="0">
                                          <p:val>
                                            <p:fltVal val="0"/>
                                          </p:val>
                                        </p:tav>
                                        <p:tav tm="100000">
                                          <p:val>
                                            <p:strVal val="#ppt_w"/>
                                          </p:val>
                                        </p:tav>
                                      </p:tavLst>
                                    </p:anim>
                                    <p:anim calcmode="lin" valueType="num">
                                      <p:cBhvr>
                                        <p:cTn id="106" dur="500" fill="hold"/>
                                        <p:tgtEl>
                                          <p:spTgt spid="47">
                                            <p:txEl>
                                              <p:pRg st="0" end="0"/>
                                            </p:txEl>
                                          </p:spTgt>
                                        </p:tgtEl>
                                        <p:attrNameLst>
                                          <p:attrName>ppt_h</p:attrName>
                                        </p:attrNameLst>
                                      </p:cBhvr>
                                      <p:tavLst>
                                        <p:tav tm="0">
                                          <p:val>
                                            <p:fltVal val="0"/>
                                          </p:val>
                                        </p:tav>
                                        <p:tav tm="100000">
                                          <p:val>
                                            <p:strVal val="#ppt_h"/>
                                          </p:val>
                                        </p:tav>
                                      </p:tavLst>
                                    </p:anim>
                                  </p:childTnLst>
                                </p:cTn>
                              </p:par>
                              <p:par>
                                <p:cTn id="107" presetID="53" presetClass="entr" presetSubtype="16" fill="hold" grpId="0" nodeType="withEffect">
                                  <p:stCondLst>
                                    <p:cond delay="200"/>
                                  </p:stCondLst>
                                  <p:childTnLst>
                                    <p:set>
                                      <p:cBhvr>
                                        <p:cTn id="108" dur="1" fill="hold">
                                          <p:stCondLst>
                                            <p:cond delay="0"/>
                                          </p:stCondLst>
                                        </p:cTn>
                                        <p:tgtEl>
                                          <p:spTgt spid="48"/>
                                        </p:tgtEl>
                                        <p:attrNameLst>
                                          <p:attrName>style.visibility</p:attrName>
                                        </p:attrNameLst>
                                      </p:cBhvr>
                                      <p:to>
                                        <p:strVal val="visible"/>
                                      </p:to>
                                    </p:set>
                                    <p:anim calcmode="lin" valueType="num">
                                      <p:cBhvr>
                                        <p:cTn id="109" dur="500" fill="hold"/>
                                        <p:tgtEl>
                                          <p:spTgt spid="48"/>
                                        </p:tgtEl>
                                        <p:attrNameLst>
                                          <p:attrName>ppt_w</p:attrName>
                                        </p:attrNameLst>
                                      </p:cBhvr>
                                      <p:tavLst>
                                        <p:tav tm="0">
                                          <p:val>
                                            <p:fltVal val="0"/>
                                          </p:val>
                                        </p:tav>
                                        <p:tav tm="100000">
                                          <p:val>
                                            <p:strVal val="#ppt_w"/>
                                          </p:val>
                                        </p:tav>
                                      </p:tavLst>
                                    </p:anim>
                                    <p:anim calcmode="lin" valueType="num">
                                      <p:cBhvr>
                                        <p:cTn id="110" dur="500" fill="hold"/>
                                        <p:tgtEl>
                                          <p:spTgt spid="48"/>
                                        </p:tgtEl>
                                        <p:attrNameLst>
                                          <p:attrName>ppt_h</p:attrName>
                                        </p:attrNameLst>
                                      </p:cBhvr>
                                      <p:tavLst>
                                        <p:tav tm="0">
                                          <p:val>
                                            <p:fltVal val="0"/>
                                          </p:val>
                                        </p:tav>
                                        <p:tav tm="100000">
                                          <p:val>
                                            <p:strVal val="#ppt_h"/>
                                          </p:val>
                                        </p:tav>
                                      </p:tavLst>
                                    </p:anim>
                                    <p:animEffect transition="in" filter="fade">
                                      <p:cBhvr>
                                        <p:cTn id="111" dur="500"/>
                                        <p:tgtEl>
                                          <p:spTgt spid="48"/>
                                        </p:tgtEl>
                                      </p:cBhvr>
                                    </p:animEffect>
                                  </p:childTnLst>
                                </p:cTn>
                              </p:par>
                              <p:par>
                                <p:cTn id="112" presetID="53" presetClass="entr" presetSubtype="16" fill="hold" grpId="0" nodeType="withEffect">
                                  <p:stCondLst>
                                    <p:cond delay="200"/>
                                  </p:stCondLst>
                                  <p:childTnLst>
                                    <p:set>
                                      <p:cBhvr>
                                        <p:cTn id="113" dur="1" fill="hold">
                                          <p:stCondLst>
                                            <p:cond delay="0"/>
                                          </p:stCondLst>
                                        </p:cTn>
                                        <p:tgtEl>
                                          <p:spTgt spid="49">
                                            <p:txEl>
                                              <p:pRg st="0" end="0"/>
                                            </p:txEl>
                                          </p:spTgt>
                                        </p:tgtEl>
                                        <p:attrNameLst>
                                          <p:attrName>style.visibility</p:attrName>
                                        </p:attrNameLst>
                                      </p:cBhvr>
                                      <p:to>
                                        <p:strVal val="visible"/>
                                      </p:to>
                                    </p:set>
                                    <p:anim calcmode="lin" valueType="num">
                                      <p:cBhvr>
                                        <p:cTn id="114" dur="500" fill="hold"/>
                                        <p:tgtEl>
                                          <p:spTgt spid="49">
                                            <p:txEl>
                                              <p:pRg st="0" end="0"/>
                                            </p:txEl>
                                          </p:spTgt>
                                        </p:tgtEl>
                                        <p:attrNameLst>
                                          <p:attrName>ppt_w</p:attrName>
                                        </p:attrNameLst>
                                      </p:cBhvr>
                                      <p:tavLst>
                                        <p:tav tm="0">
                                          <p:val>
                                            <p:fltVal val="0"/>
                                          </p:val>
                                        </p:tav>
                                        <p:tav tm="100000">
                                          <p:val>
                                            <p:strVal val="#ppt_w"/>
                                          </p:val>
                                        </p:tav>
                                      </p:tavLst>
                                    </p:anim>
                                    <p:anim calcmode="lin" valueType="num">
                                      <p:cBhvr>
                                        <p:cTn id="115" dur="500" fill="hold"/>
                                        <p:tgtEl>
                                          <p:spTgt spid="49">
                                            <p:txEl>
                                              <p:pRg st="0" end="0"/>
                                            </p:txEl>
                                          </p:spTgt>
                                        </p:tgtEl>
                                        <p:attrNameLst>
                                          <p:attrName>ppt_h</p:attrName>
                                        </p:attrNameLst>
                                      </p:cBhvr>
                                      <p:tavLst>
                                        <p:tav tm="0">
                                          <p:val>
                                            <p:fltVal val="0"/>
                                          </p:val>
                                        </p:tav>
                                        <p:tav tm="100000">
                                          <p:val>
                                            <p:strVal val="#ppt_h"/>
                                          </p:val>
                                        </p:tav>
                                      </p:tavLst>
                                    </p:anim>
                                    <p:animEffect transition="in" filter="fade">
                                      <p:cBhvr>
                                        <p:cTn id="116" dur="500"/>
                                        <p:tgtEl>
                                          <p:spTgt spid="49">
                                            <p:txEl>
                                              <p:pRg st="0" end="0"/>
                                            </p:txEl>
                                          </p:spTgt>
                                        </p:tgtEl>
                                      </p:cBhvr>
                                    </p:animEffect>
                                  </p:childTnLst>
                                </p:cTn>
                              </p:par>
                              <p:par>
                                <p:cTn id="117" presetID="53" presetClass="entr" presetSubtype="16" fill="hold" grpId="0" nodeType="withEffect">
                                  <p:stCondLst>
                                    <p:cond delay="200"/>
                                  </p:stCondLst>
                                  <p:childTnLst>
                                    <p:set>
                                      <p:cBhvr>
                                        <p:cTn id="118" dur="1" fill="hold">
                                          <p:stCondLst>
                                            <p:cond delay="0"/>
                                          </p:stCondLst>
                                        </p:cTn>
                                        <p:tgtEl>
                                          <p:spTgt spid="50">
                                            <p:txEl>
                                              <p:pRg st="0" end="0"/>
                                            </p:txEl>
                                          </p:spTgt>
                                        </p:tgtEl>
                                        <p:attrNameLst>
                                          <p:attrName>style.visibility</p:attrName>
                                        </p:attrNameLst>
                                      </p:cBhvr>
                                      <p:to>
                                        <p:strVal val="visible"/>
                                      </p:to>
                                    </p:set>
                                    <p:anim calcmode="lin" valueType="num">
                                      <p:cBhvr>
                                        <p:cTn id="119" dur="500" fill="hold"/>
                                        <p:tgtEl>
                                          <p:spTgt spid="50">
                                            <p:txEl>
                                              <p:pRg st="0" end="0"/>
                                            </p:txEl>
                                          </p:spTgt>
                                        </p:tgtEl>
                                        <p:attrNameLst>
                                          <p:attrName>ppt_w</p:attrName>
                                        </p:attrNameLst>
                                      </p:cBhvr>
                                      <p:tavLst>
                                        <p:tav tm="0">
                                          <p:val>
                                            <p:fltVal val="0"/>
                                          </p:val>
                                        </p:tav>
                                        <p:tav tm="100000">
                                          <p:val>
                                            <p:strVal val="#ppt_w"/>
                                          </p:val>
                                        </p:tav>
                                      </p:tavLst>
                                    </p:anim>
                                    <p:anim calcmode="lin" valueType="num">
                                      <p:cBhvr>
                                        <p:cTn id="120" dur="500" fill="hold"/>
                                        <p:tgtEl>
                                          <p:spTgt spid="50">
                                            <p:txEl>
                                              <p:pRg st="0" end="0"/>
                                            </p:txEl>
                                          </p:spTgt>
                                        </p:tgtEl>
                                        <p:attrNameLst>
                                          <p:attrName>ppt_h</p:attrName>
                                        </p:attrNameLst>
                                      </p:cBhvr>
                                      <p:tavLst>
                                        <p:tav tm="0">
                                          <p:val>
                                            <p:fltVal val="0"/>
                                          </p:val>
                                        </p:tav>
                                        <p:tav tm="100000">
                                          <p:val>
                                            <p:strVal val="#ppt_h"/>
                                          </p:val>
                                        </p:tav>
                                      </p:tavLst>
                                    </p:anim>
                                    <p:animEffect transition="in" filter="fade">
                                      <p:cBhvr>
                                        <p:cTn id="121" dur="500"/>
                                        <p:tgtEl>
                                          <p:spTgt spid="50">
                                            <p:txEl>
                                              <p:pRg st="0" end="0"/>
                                            </p:txEl>
                                          </p:spTgt>
                                        </p:tgtEl>
                                      </p:cBhvr>
                                    </p:animEffect>
                                  </p:childTnLst>
                                </p:cTn>
                              </p:par>
                              <p:par>
                                <p:cTn id="122" presetID="23" presetClass="entr" presetSubtype="16" fill="hold" grpId="0" nodeType="withEffect">
                                  <p:stCondLst>
                                    <p:cond delay="200"/>
                                  </p:stCondLst>
                                  <p:childTnLst>
                                    <p:set>
                                      <p:cBhvr>
                                        <p:cTn id="123" dur="1" fill="hold">
                                          <p:stCondLst>
                                            <p:cond delay="0"/>
                                          </p:stCondLst>
                                        </p:cTn>
                                        <p:tgtEl>
                                          <p:spTgt spid="51">
                                            <p:txEl>
                                              <p:pRg st="0" end="0"/>
                                            </p:txEl>
                                          </p:spTgt>
                                        </p:tgtEl>
                                        <p:attrNameLst>
                                          <p:attrName>style.visibility</p:attrName>
                                        </p:attrNameLst>
                                      </p:cBhvr>
                                      <p:to>
                                        <p:strVal val="visible"/>
                                      </p:to>
                                    </p:set>
                                    <p:anim calcmode="lin" valueType="num">
                                      <p:cBhvr>
                                        <p:cTn id="124" dur="500" fill="hold"/>
                                        <p:tgtEl>
                                          <p:spTgt spid="51">
                                            <p:txEl>
                                              <p:pRg st="0" end="0"/>
                                            </p:txEl>
                                          </p:spTgt>
                                        </p:tgtEl>
                                        <p:attrNameLst>
                                          <p:attrName>ppt_w</p:attrName>
                                        </p:attrNameLst>
                                      </p:cBhvr>
                                      <p:tavLst>
                                        <p:tav tm="0">
                                          <p:val>
                                            <p:fltVal val="0"/>
                                          </p:val>
                                        </p:tav>
                                        <p:tav tm="100000">
                                          <p:val>
                                            <p:strVal val="#ppt_w"/>
                                          </p:val>
                                        </p:tav>
                                      </p:tavLst>
                                    </p:anim>
                                    <p:anim calcmode="lin" valueType="num">
                                      <p:cBhvr>
                                        <p:cTn id="125" dur="500" fill="hold"/>
                                        <p:tgtEl>
                                          <p:spTgt spid="51">
                                            <p:txEl>
                                              <p:pRg st="0" end="0"/>
                                            </p:txEl>
                                          </p:spTgt>
                                        </p:tgtEl>
                                        <p:attrNameLst>
                                          <p:attrName>ppt_h</p:attrName>
                                        </p:attrNameLst>
                                      </p:cBhvr>
                                      <p:tavLst>
                                        <p:tav tm="0">
                                          <p:val>
                                            <p:fltVal val="0"/>
                                          </p:val>
                                        </p:tav>
                                        <p:tav tm="100000">
                                          <p:val>
                                            <p:strVal val="#ppt_h"/>
                                          </p:val>
                                        </p:tav>
                                      </p:tavLst>
                                    </p:anim>
                                  </p:childTnLst>
                                </p:cTn>
                              </p:par>
                              <p:par>
                                <p:cTn id="126" presetID="53" presetClass="entr" presetSubtype="16" fill="hold" grpId="0" nodeType="withEffect">
                                  <p:stCondLst>
                                    <p:cond delay="200"/>
                                  </p:stCondLst>
                                  <p:childTnLst>
                                    <p:set>
                                      <p:cBhvr>
                                        <p:cTn id="127" dur="1" fill="hold">
                                          <p:stCondLst>
                                            <p:cond delay="0"/>
                                          </p:stCondLst>
                                        </p:cTn>
                                        <p:tgtEl>
                                          <p:spTgt spid="52"/>
                                        </p:tgtEl>
                                        <p:attrNameLst>
                                          <p:attrName>style.visibility</p:attrName>
                                        </p:attrNameLst>
                                      </p:cBhvr>
                                      <p:to>
                                        <p:strVal val="visible"/>
                                      </p:to>
                                    </p:set>
                                    <p:anim calcmode="lin" valueType="num">
                                      <p:cBhvr>
                                        <p:cTn id="128" dur="500" fill="hold"/>
                                        <p:tgtEl>
                                          <p:spTgt spid="52"/>
                                        </p:tgtEl>
                                        <p:attrNameLst>
                                          <p:attrName>ppt_w</p:attrName>
                                        </p:attrNameLst>
                                      </p:cBhvr>
                                      <p:tavLst>
                                        <p:tav tm="0">
                                          <p:val>
                                            <p:fltVal val="0"/>
                                          </p:val>
                                        </p:tav>
                                        <p:tav tm="100000">
                                          <p:val>
                                            <p:strVal val="#ppt_w"/>
                                          </p:val>
                                        </p:tav>
                                      </p:tavLst>
                                    </p:anim>
                                    <p:anim calcmode="lin" valueType="num">
                                      <p:cBhvr>
                                        <p:cTn id="129" dur="500" fill="hold"/>
                                        <p:tgtEl>
                                          <p:spTgt spid="52"/>
                                        </p:tgtEl>
                                        <p:attrNameLst>
                                          <p:attrName>ppt_h</p:attrName>
                                        </p:attrNameLst>
                                      </p:cBhvr>
                                      <p:tavLst>
                                        <p:tav tm="0">
                                          <p:val>
                                            <p:fltVal val="0"/>
                                          </p:val>
                                        </p:tav>
                                        <p:tav tm="100000">
                                          <p:val>
                                            <p:strVal val="#ppt_h"/>
                                          </p:val>
                                        </p:tav>
                                      </p:tavLst>
                                    </p:anim>
                                    <p:animEffect transition="in" filter="fade">
                                      <p:cBhvr>
                                        <p:cTn id="130" dur="500"/>
                                        <p:tgtEl>
                                          <p:spTgt spid="52"/>
                                        </p:tgtEl>
                                      </p:cBhvr>
                                    </p:animEffect>
                                  </p:childTnLst>
                                </p:cTn>
                              </p:par>
                              <p:par>
                                <p:cTn id="131" presetID="53" presetClass="entr" presetSubtype="16" fill="hold" grpId="0" nodeType="withEffect">
                                  <p:stCondLst>
                                    <p:cond delay="200"/>
                                  </p:stCondLst>
                                  <p:childTnLst>
                                    <p:set>
                                      <p:cBhvr>
                                        <p:cTn id="132" dur="1" fill="hold">
                                          <p:stCondLst>
                                            <p:cond delay="0"/>
                                          </p:stCondLst>
                                        </p:cTn>
                                        <p:tgtEl>
                                          <p:spTgt spid="53">
                                            <p:txEl>
                                              <p:pRg st="0" end="0"/>
                                            </p:txEl>
                                          </p:spTgt>
                                        </p:tgtEl>
                                        <p:attrNameLst>
                                          <p:attrName>style.visibility</p:attrName>
                                        </p:attrNameLst>
                                      </p:cBhvr>
                                      <p:to>
                                        <p:strVal val="visible"/>
                                      </p:to>
                                    </p:set>
                                    <p:anim calcmode="lin" valueType="num">
                                      <p:cBhvr>
                                        <p:cTn id="133" dur="500" fill="hold"/>
                                        <p:tgtEl>
                                          <p:spTgt spid="53">
                                            <p:txEl>
                                              <p:pRg st="0" end="0"/>
                                            </p:txEl>
                                          </p:spTgt>
                                        </p:tgtEl>
                                        <p:attrNameLst>
                                          <p:attrName>ppt_w</p:attrName>
                                        </p:attrNameLst>
                                      </p:cBhvr>
                                      <p:tavLst>
                                        <p:tav tm="0">
                                          <p:val>
                                            <p:fltVal val="0"/>
                                          </p:val>
                                        </p:tav>
                                        <p:tav tm="100000">
                                          <p:val>
                                            <p:strVal val="#ppt_w"/>
                                          </p:val>
                                        </p:tav>
                                      </p:tavLst>
                                    </p:anim>
                                    <p:anim calcmode="lin" valueType="num">
                                      <p:cBhvr>
                                        <p:cTn id="134" dur="500" fill="hold"/>
                                        <p:tgtEl>
                                          <p:spTgt spid="53">
                                            <p:txEl>
                                              <p:pRg st="0" end="0"/>
                                            </p:txEl>
                                          </p:spTgt>
                                        </p:tgtEl>
                                        <p:attrNameLst>
                                          <p:attrName>ppt_h</p:attrName>
                                        </p:attrNameLst>
                                      </p:cBhvr>
                                      <p:tavLst>
                                        <p:tav tm="0">
                                          <p:val>
                                            <p:fltVal val="0"/>
                                          </p:val>
                                        </p:tav>
                                        <p:tav tm="100000">
                                          <p:val>
                                            <p:strVal val="#ppt_h"/>
                                          </p:val>
                                        </p:tav>
                                      </p:tavLst>
                                    </p:anim>
                                    <p:animEffect transition="in" filter="fade">
                                      <p:cBhvr>
                                        <p:cTn id="135" dur="500"/>
                                        <p:tgtEl>
                                          <p:spTgt spid="53">
                                            <p:txEl>
                                              <p:pRg st="0" end="0"/>
                                            </p:txEl>
                                          </p:spTgt>
                                        </p:tgtEl>
                                      </p:cBhvr>
                                    </p:animEffect>
                                  </p:childTnLst>
                                </p:cTn>
                              </p:par>
                              <p:par>
                                <p:cTn id="136" presetID="53" presetClass="entr" presetSubtype="16" fill="hold" grpId="0" nodeType="withEffect">
                                  <p:stCondLst>
                                    <p:cond delay="200"/>
                                  </p:stCondLst>
                                  <p:childTnLst>
                                    <p:set>
                                      <p:cBhvr>
                                        <p:cTn id="137" dur="1" fill="hold">
                                          <p:stCondLst>
                                            <p:cond delay="0"/>
                                          </p:stCondLst>
                                        </p:cTn>
                                        <p:tgtEl>
                                          <p:spTgt spid="54">
                                            <p:txEl>
                                              <p:pRg st="0" end="0"/>
                                            </p:txEl>
                                          </p:spTgt>
                                        </p:tgtEl>
                                        <p:attrNameLst>
                                          <p:attrName>style.visibility</p:attrName>
                                        </p:attrNameLst>
                                      </p:cBhvr>
                                      <p:to>
                                        <p:strVal val="visible"/>
                                      </p:to>
                                    </p:set>
                                    <p:anim calcmode="lin" valueType="num">
                                      <p:cBhvr>
                                        <p:cTn id="138" dur="500" fill="hold"/>
                                        <p:tgtEl>
                                          <p:spTgt spid="54">
                                            <p:txEl>
                                              <p:pRg st="0" end="0"/>
                                            </p:txEl>
                                          </p:spTgt>
                                        </p:tgtEl>
                                        <p:attrNameLst>
                                          <p:attrName>ppt_w</p:attrName>
                                        </p:attrNameLst>
                                      </p:cBhvr>
                                      <p:tavLst>
                                        <p:tav tm="0">
                                          <p:val>
                                            <p:fltVal val="0"/>
                                          </p:val>
                                        </p:tav>
                                        <p:tav tm="100000">
                                          <p:val>
                                            <p:strVal val="#ppt_w"/>
                                          </p:val>
                                        </p:tav>
                                      </p:tavLst>
                                    </p:anim>
                                    <p:anim calcmode="lin" valueType="num">
                                      <p:cBhvr>
                                        <p:cTn id="139" dur="500" fill="hold"/>
                                        <p:tgtEl>
                                          <p:spTgt spid="54">
                                            <p:txEl>
                                              <p:pRg st="0" end="0"/>
                                            </p:txEl>
                                          </p:spTgt>
                                        </p:tgtEl>
                                        <p:attrNameLst>
                                          <p:attrName>ppt_h</p:attrName>
                                        </p:attrNameLst>
                                      </p:cBhvr>
                                      <p:tavLst>
                                        <p:tav tm="0">
                                          <p:val>
                                            <p:fltVal val="0"/>
                                          </p:val>
                                        </p:tav>
                                        <p:tav tm="100000">
                                          <p:val>
                                            <p:strVal val="#ppt_h"/>
                                          </p:val>
                                        </p:tav>
                                      </p:tavLst>
                                    </p:anim>
                                    <p:animEffect transition="in" filter="fade">
                                      <p:cBhvr>
                                        <p:cTn id="140" dur="500"/>
                                        <p:tgtEl>
                                          <p:spTgt spid="54">
                                            <p:txEl>
                                              <p:pRg st="0" end="0"/>
                                            </p:txEl>
                                          </p:spTgt>
                                        </p:tgtEl>
                                      </p:cBhvr>
                                    </p:animEffect>
                                  </p:childTnLst>
                                </p:cTn>
                              </p:par>
                              <p:par>
                                <p:cTn id="141" presetID="23" presetClass="entr" presetSubtype="16" fill="hold" grpId="0" nodeType="withEffect">
                                  <p:stCondLst>
                                    <p:cond delay="200"/>
                                  </p:stCondLst>
                                  <p:childTnLst>
                                    <p:set>
                                      <p:cBhvr>
                                        <p:cTn id="142" dur="1" fill="hold">
                                          <p:stCondLst>
                                            <p:cond delay="0"/>
                                          </p:stCondLst>
                                        </p:cTn>
                                        <p:tgtEl>
                                          <p:spTgt spid="55">
                                            <p:txEl>
                                              <p:pRg st="0" end="0"/>
                                            </p:txEl>
                                          </p:spTgt>
                                        </p:tgtEl>
                                        <p:attrNameLst>
                                          <p:attrName>style.visibility</p:attrName>
                                        </p:attrNameLst>
                                      </p:cBhvr>
                                      <p:to>
                                        <p:strVal val="visible"/>
                                      </p:to>
                                    </p:set>
                                    <p:anim calcmode="lin" valueType="num">
                                      <p:cBhvr>
                                        <p:cTn id="143" dur="500" fill="hold"/>
                                        <p:tgtEl>
                                          <p:spTgt spid="55">
                                            <p:txEl>
                                              <p:pRg st="0" end="0"/>
                                            </p:txEl>
                                          </p:spTgt>
                                        </p:tgtEl>
                                        <p:attrNameLst>
                                          <p:attrName>ppt_w</p:attrName>
                                        </p:attrNameLst>
                                      </p:cBhvr>
                                      <p:tavLst>
                                        <p:tav tm="0">
                                          <p:val>
                                            <p:fltVal val="0"/>
                                          </p:val>
                                        </p:tav>
                                        <p:tav tm="100000">
                                          <p:val>
                                            <p:strVal val="#ppt_w"/>
                                          </p:val>
                                        </p:tav>
                                      </p:tavLst>
                                    </p:anim>
                                    <p:anim calcmode="lin" valueType="num">
                                      <p:cBhvr>
                                        <p:cTn id="144" dur="500" fill="hold"/>
                                        <p:tgtEl>
                                          <p:spTgt spid="55">
                                            <p:txEl>
                                              <p:pRg st="0" end="0"/>
                                            </p:txEl>
                                          </p:spTgt>
                                        </p:tgtEl>
                                        <p:attrNameLst>
                                          <p:attrName>ppt_h</p:attrName>
                                        </p:attrNameLst>
                                      </p:cBhvr>
                                      <p:tavLst>
                                        <p:tav tm="0">
                                          <p:val>
                                            <p:fltVal val="0"/>
                                          </p:val>
                                        </p:tav>
                                        <p:tav tm="100000">
                                          <p:val>
                                            <p:strVal val="#ppt_h"/>
                                          </p:val>
                                        </p:tav>
                                      </p:tavLst>
                                    </p:anim>
                                  </p:childTnLst>
                                </p:cTn>
                              </p:par>
                              <p:par>
                                <p:cTn id="145" presetID="53" presetClass="entr" presetSubtype="16" fill="hold" grpId="0" nodeType="withEffect">
                                  <p:stCondLst>
                                    <p:cond delay="200"/>
                                  </p:stCondLst>
                                  <p:childTnLst>
                                    <p:set>
                                      <p:cBhvr>
                                        <p:cTn id="146" dur="1" fill="hold">
                                          <p:stCondLst>
                                            <p:cond delay="0"/>
                                          </p:stCondLst>
                                        </p:cTn>
                                        <p:tgtEl>
                                          <p:spTgt spid="56"/>
                                        </p:tgtEl>
                                        <p:attrNameLst>
                                          <p:attrName>style.visibility</p:attrName>
                                        </p:attrNameLst>
                                      </p:cBhvr>
                                      <p:to>
                                        <p:strVal val="visible"/>
                                      </p:to>
                                    </p:set>
                                    <p:anim calcmode="lin" valueType="num">
                                      <p:cBhvr>
                                        <p:cTn id="147" dur="500" fill="hold"/>
                                        <p:tgtEl>
                                          <p:spTgt spid="56"/>
                                        </p:tgtEl>
                                        <p:attrNameLst>
                                          <p:attrName>ppt_w</p:attrName>
                                        </p:attrNameLst>
                                      </p:cBhvr>
                                      <p:tavLst>
                                        <p:tav tm="0">
                                          <p:val>
                                            <p:fltVal val="0"/>
                                          </p:val>
                                        </p:tav>
                                        <p:tav tm="100000">
                                          <p:val>
                                            <p:strVal val="#ppt_w"/>
                                          </p:val>
                                        </p:tav>
                                      </p:tavLst>
                                    </p:anim>
                                    <p:anim calcmode="lin" valueType="num">
                                      <p:cBhvr>
                                        <p:cTn id="148" dur="500" fill="hold"/>
                                        <p:tgtEl>
                                          <p:spTgt spid="56"/>
                                        </p:tgtEl>
                                        <p:attrNameLst>
                                          <p:attrName>ppt_h</p:attrName>
                                        </p:attrNameLst>
                                      </p:cBhvr>
                                      <p:tavLst>
                                        <p:tav tm="0">
                                          <p:val>
                                            <p:fltVal val="0"/>
                                          </p:val>
                                        </p:tav>
                                        <p:tav tm="100000">
                                          <p:val>
                                            <p:strVal val="#ppt_h"/>
                                          </p:val>
                                        </p:tav>
                                      </p:tavLst>
                                    </p:anim>
                                    <p:animEffect transition="in" filter="fade">
                                      <p:cBhvr>
                                        <p:cTn id="149" dur="500"/>
                                        <p:tgtEl>
                                          <p:spTgt spid="56"/>
                                        </p:tgtEl>
                                      </p:cBhvr>
                                    </p:animEffect>
                                  </p:childTnLst>
                                </p:cTn>
                              </p:par>
                              <p:par>
                                <p:cTn id="150" presetID="53" presetClass="entr" presetSubtype="16" fill="hold" grpId="0" nodeType="withEffect">
                                  <p:stCondLst>
                                    <p:cond delay="200"/>
                                  </p:stCondLst>
                                  <p:childTnLst>
                                    <p:set>
                                      <p:cBhvr>
                                        <p:cTn id="151" dur="1" fill="hold">
                                          <p:stCondLst>
                                            <p:cond delay="0"/>
                                          </p:stCondLst>
                                        </p:cTn>
                                        <p:tgtEl>
                                          <p:spTgt spid="57">
                                            <p:txEl>
                                              <p:pRg st="0" end="0"/>
                                            </p:txEl>
                                          </p:spTgt>
                                        </p:tgtEl>
                                        <p:attrNameLst>
                                          <p:attrName>style.visibility</p:attrName>
                                        </p:attrNameLst>
                                      </p:cBhvr>
                                      <p:to>
                                        <p:strVal val="visible"/>
                                      </p:to>
                                    </p:set>
                                    <p:anim calcmode="lin" valueType="num">
                                      <p:cBhvr>
                                        <p:cTn id="152" dur="500" fill="hold"/>
                                        <p:tgtEl>
                                          <p:spTgt spid="57">
                                            <p:txEl>
                                              <p:pRg st="0" end="0"/>
                                            </p:txEl>
                                          </p:spTgt>
                                        </p:tgtEl>
                                        <p:attrNameLst>
                                          <p:attrName>ppt_w</p:attrName>
                                        </p:attrNameLst>
                                      </p:cBhvr>
                                      <p:tavLst>
                                        <p:tav tm="0">
                                          <p:val>
                                            <p:fltVal val="0"/>
                                          </p:val>
                                        </p:tav>
                                        <p:tav tm="100000">
                                          <p:val>
                                            <p:strVal val="#ppt_w"/>
                                          </p:val>
                                        </p:tav>
                                      </p:tavLst>
                                    </p:anim>
                                    <p:anim calcmode="lin" valueType="num">
                                      <p:cBhvr>
                                        <p:cTn id="153" dur="500" fill="hold"/>
                                        <p:tgtEl>
                                          <p:spTgt spid="57">
                                            <p:txEl>
                                              <p:pRg st="0" end="0"/>
                                            </p:txEl>
                                          </p:spTgt>
                                        </p:tgtEl>
                                        <p:attrNameLst>
                                          <p:attrName>ppt_h</p:attrName>
                                        </p:attrNameLst>
                                      </p:cBhvr>
                                      <p:tavLst>
                                        <p:tav tm="0">
                                          <p:val>
                                            <p:fltVal val="0"/>
                                          </p:val>
                                        </p:tav>
                                        <p:tav tm="100000">
                                          <p:val>
                                            <p:strVal val="#ppt_h"/>
                                          </p:val>
                                        </p:tav>
                                      </p:tavLst>
                                    </p:anim>
                                    <p:animEffect transition="in" filter="fade">
                                      <p:cBhvr>
                                        <p:cTn id="154" dur="500"/>
                                        <p:tgtEl>
                                          <p:spTgt spid="57">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8" grpId="0"/>
      <p:bldP spid="29" grpId="0" animBg="1"/>
      <p:bldP spid="30" grpId="0" animBg="1"/>
      <p:bldP spid="31" grpId="0" animBg="1"/>
      <p:bldP spid="32" grpId="0" animBg="1"/>
      <p:bldP spid="33" grpId="0" animBg="1"/>
      <p:bldP spid="34" grpId="0" animBg="1"/>
      <p:bldP spid="36" grpId="0"/>
      <p:bldP spid="35" grpId="0" animBg="1"/>
      <p:bldP spid="37" grpId="0"/>
      <p:bldP spid="38" grpId="0"/>
      <p:bldP spid="39" grpId="0"/>
      <p:bldP spid="40" grpId="0"/>
      <p:bldP spid="41" grpId="0"/>
      <p:bldP spid="42" grpId="0" build="p">
        <p:tmplLst>
          <p:tmpl lvl="1">
            <p:tnLst>
              <p:par>
                <p:cTn presetID="53" presetClass="entr" presetSubtype="16" fill="hold" nodeType="withEffect">
                  <p:stCondLst>
                    <p:cond delay="200"/>
                  </p:stCondLst>
                  <p:childTnLst>
                    <p:set>
                      <p:cBhvr>
                        <p:cTn dur="1" fill="hold">
                          <p:stCondLst>
                            <p:cond delay="0"/>
                          </p:stCondLst>
                        </p:cTn>
                        <p:tgtEl>
                          <p:spTgt spid="42"/>
                        </p:tgtEl>
                        <p:attrNameLst>
                          <p:attrName>style.visibility</p:attrName>
                        </p:attrNameLst>
                      </p:cBhvr>
                      <p:to>
                        <p:strVal val="visible"/>
                      </p:to>
                    </p:set>
                    <p:anim calcmode="lin" valueType="num">
                      <p:cBhvr>
                        <p:cTn dur="500" fill="hold"/>
                        <p:tgtEl>
                          <p:spTgt spid="42"/>
                        </p:tgtEl>
                        <p:attrNameLst>
                          <p:attrName>ppt_w</p:attrName>
                        </p:attrNameLst>
                      </p:cBhvr>
                      <p:tavLst>
                        <p:tav tm="0">
                          <p:val>
                            <p:fltVal val="0"/>
                          </p:val>
                        </p:tav>
                        <p:tav tm="100000">
                          <p:val>
                            <p:strVal val="#ppt_w"/>
                          </p:val>
                        </p:tav>
                      </p:tavLst>
                    </p:anim>
                    <p:anim calcmode="lin" valueType="num">
                      <p:cBhvr>
                        <p:cTn dur="500" fill="hold"/>
                        <p:tgtEl>
                          <p:spTgt spid="42"/>
                        </p:tgtEl>
                        <p:attrNameLst>
                          <p:attrName>ppt_h</p:attrName>
                        </p:attrNameLst>
                      </p:cBhvr>
                      <p:tavLst>
                        <p:tav tm="0">
                          <p:val>
                            <p:fltVal val="0"/>
                          </p:val>
                        </p:tav>
                        <p:tav tm="100000">
                          <p:val>
                            <p:strVal val="#ppt_h"/>
                          </p:val>
                        </p:tav>
                      </p:tavLst>
                    </p:anim>
                    <p:animEffect transition="in" filter="fade">
                      <p:cBhvr>
                        <p:cTn dur="500"/>
                        <p:tgtEl>
                          <p:spTgt spid="42"/>
                        </p:tgtEl>
                      </p:cBhvr>
                    </p:animEffect>
                  </p:childTnLst>
                </p:cTn>
              </p:par>
            </p:tnLst>
          </p:tmpl>
        </p:tmplLst>
      </p:bldP>
      <p:bldP spid="43" grpId="0" build="p">
        <p:tmplLst>
          <p:tmpl lvl="1">
            <p:tnLst>
              <p:par>
                <p:cTn presetID="23" presetClass="entr" presetSubtype="16" fill="hold" nodeType="withEffect">
                  <p:stCondLst>
                    <p:cond delay="200"/>
                  </p:stCondLst>
                  <p:childTnLst>
                    <p:set>
                      <p:cBhvr>
                        <p:cTn dur="1" fill="hold">
                          <p:stCondLst>
                            <p:cond delay="0"/>
                          </p:stCondLst>
                        </p:cTn>
                        <p:tgtEl>
                          <p:spTgt spid="43"/>
                        </p:tgtEl>
                        <p:attrNameLst>
                          <p:attrName>style.visibility</p:attrName>
                        </p:attrNameLst>
                      </p:cBhvr>
                      <p:to>
                        <p:strVal val="visible"/>
                      </p:to>
                    </p:set>
                    <p:anim calcmode="lin" valueType="num">
                      <p:cBhvr>
                        <p:cTn dur="500" fill="hold"/>
                        <p:tgtEl>
                          <p:spTgt spid="43"/>
                        </p:tgtEl>
                        <p:attrNameLst>
                          <p:attrName>ppt_w</p:attrName>
                        </p:attrNameLst>
                      </p:cBhvr>
                      <p:tavLst>
                        <p:tav tm="0">
                          <p:val>
                            <p:fltVal val="0"/>
                          </p:val>
                        </p:tav>
                        <p:tav tm="100000">
                          <p:val>
                            <p:strVal val="#ppt_w"/>
                          </p:val>
                        </p:tav>
                      </p:tavLst>
                    </p:anim>
                    <p:anim calcmode="lin" valueType="num">
                      <p:cBhvr>
                        <p:cTn dur="500" fill="hold"/>
                        <p:tgtEl>
                          <p:spTgt spid="43"/>
                        </p:tgtEl>
                        <p:attrNameLst>
                          <p:attrName>ppt_h</p:attrName>
                        </p:attrNameLst>
                      </p:cBhvr>
                      <p:tavLst>
                        <p:tav tm="0">
                          <p:val>
                            <p:fltVal val="0"/>
                          </p:val>
                        </p:tav>
                        <p:tav tm="100000">
                          <p:val>
                            <p:strVal val="#ppt_h"/>
                          </p:val>
                        </p:tav>
                      </p:tavLst>
                    </p:anim>
                  </p:childTnLst>
                </p:cTn>
              </p:par>
            </p:tnLst>
          </p:tmpl>
        </p:tmplLst>
      </p:bldP>
      <p:bldP spid="44" grpId="0" animBg="1"/>
      <p:bldP spid="45" grpId="0" build="p">
        <p:tmplLst>
          <p:tmpl lvl="1">
            <p:tnLst>
              <p:par>
                <p:cTn presetID="53" presetClass="entr" presetSubtype="16" fill="hold" nodeType="withEffect">
                  <p:stCondLst>
                    <p:cond delay="200"/>
                  </p:stCondLst>
                  <p:childTnLst>
                    <p:set>
                      <p:cBhvr>
                        <p:cTn dur="1" fill="hold">
                          <p:stCondLst>
                            <p:cond delay="0"/>
                          </p:stCondLst>
                        </p:cTn>
                        <p:tgtEl>
                          <p:spTgt spid="45"/>
                        </p:tgtEl>
                        <p:attrNameLst>
                          <p:attrName>style.visibility</p:attrName>
                        </p:attrNameLst>
                      </p:cBhvr>
                      <p:to>
                        <p:strVal val="visible"/>
                      </p:to>
                    </p:set>
                    <p:anim calcmode="lin" valueType="num">
                      <p:cBhvr>
                        <p:cTn dur="500" fill="hold"/>
                        <p:tgtEl>
                          <p:spTgt spid="45"/>
                        </p:tgtEl>
                        <p:attrNameLst>
                          <p:attrName>ppt_w</p:attrName>
                        </p:attrNameLst>
                      </p:cBhvr>
                      <p:tavLst>
                        <p:tav tm="0">
                          <p:val>
                            <p:fltVal val="0"/>
                          </p:val>
                        </p:tav>
                        <p:tav tm="100000">
                          <p:val>
                            <p:strVal val="#ppt_w"/>
                          </p:val>
                        </p:tav>
                      </p:tavLst>
                    </p:anim>
                    <p:anim calcmode="lin" valueType="num">
                      <p:cBhvr>
                        <p:cTn dur="500" fill="hold"/>
                        <p:tgtEl>
                          <p:spTgt spid="45"/>
                        </p:tgtEl>
                        <p:attrNameLst>
                          <p:attrName>ppt_h</p:attrName>
                        </p:attrNameLst>
                      </p:cBhvr>
                      <p:tavLst>
                        <p:tav tm="0">
                          <p:val>
                            <p:fltVal val="0"/>
                          </p:val>
                        </p:tav>
                        <p:tav tm="100000">
                          <p:val>
                            <p:strVal val="#ppt_h"/>
                          </p:val>
                        </p:tav>
                      </p:tavLst>
                    </p:anim>
                    <p:animEffect transition="in" filter="fade">
                      <p:cBhvr>
                        <p:cTn dur="500"/>
                        <p:tgtEl>
                          <p:spTgt spid="45"/>
                        </p:tgtEl>
                      </p:cBhvr>
                    </p:animEffect>
                  </p:childTnLst>
                </p:cTn>
              </p:par>
            </p:tnLst>
          </p:tmpl>
        </p:tmplLst>
      </p:bldP>
      <p:bldP spid="46" grpId="0" build="p">
        <p:tmplLst>
          <p:tmpl lvl="1">
            <p:tnLst>
              <p:par>
                <p:cTn presetID="53" presetClass="entr" presetSubtype="16" fill="hold" nodeType="withEffect">
                  <p:stCondLst>
                    <p:cond delay="200"/>
                  </p:stCondLst>
                  <p:childTnLst>
                    <p:set>
                      <p:cBhvr>
                        <p:cTn dur="1" fill="hold">
                          <p:stCondLst>
                            <p:cond delay="0"/>
                          </p:stCondLst>
                        </p:cTn>
                        <p:tgtEl>
                          <p:spTgt spid="46"/>
                        </p:tgtEl>
                        <p:attrNameLst>
                          <p:attrName>style.visibility</p:attrName>
                        </p:attrNameLst>
                      </p:cBhvr>
                      <p:to>
                        <p:strVal val="visible"/>
                      </p:to>
                    </p:set>
                    <p:anim calcmode="lin" valueType="num">
                      <p:cBhvr>
                        <p:cTn dur="500" fill="hold"/>
                        <p:tgtEl>
                          <p:spTgt spid="46"/>
                        </p:tgtEl>
                        <p:attrNameLst>
                          <p:attrName>ppt_w</p:attrName>
                        </p:attrNameLst>
                      </p:cBhvr>
                      <p:tavLst>
                        <p:tav tm="0">
                          <p:val>
                            <p:fltVal val="0"/>
                          </p:val>
                        </p:tav>
                        <p:tav tm="100000">
                          <p:val>
                            <p:strVal val="#ppt_w"/>
                          </p:val>
                        </p:tav>
                      </p:tavLst>
                    </p:anim>
                    <p:anim calcmode="lin" valueType="num">
                      <p:cBhvr>
                        <p:cTn dur="500" fill="hold"/>
                        <p:tgtEl>
                          <p:spTgt spid="46"/>
                        </p:tgtEl>
                        <p:attrNameLst>
                          <p:attrName>ppt_h</p:attrName>
                        </p:attrNameLst>
                      </p:cBhvr>
                      <p:tavLst>
                        <p:tav tm="0">
                          <p:val>
                            <p:fltVal val="0"/>
                          </p:val>
                        </p:tav>
                        <p:tav tm="100000">
                          <p:val>
                            <p:strVal val="#ppt_h"/>
                          </p:val>
                        </p:tav>
                      </p:tavLst>
                    </p:anim>
                    <p:animEffect transition="in" filter="fade">
                      <p:cBhvr>
                        <p:cTn dur="500"/>
                        <p:tgtEl>
                          <p:spTgt spid="46"/>
                        </p:tgtEl>
                      </p:cBhvr>
                    </p:animEffect>
                  </p:childTnLst>
                </p:cTn>
              </p:par>
            </p:tnLst>
          </p:tmpl>
        </p:tmplLst>
      </p:bldP>
      <p:bldP spid="47" grpId="0" build="p">
        <p:tmplLst>
          <p:tmpl lvl="1">
            <p:tnLst>
              <p:par>
                <p:cTn presetID="23" presetClass="entr" presetSubtype="16" fill="hold" nodeType="withEffect">
                  <p:stCondLst>
                    <p:cond delay="200"/>
                  </p:stCondLst>
                  <p:childTnLst>
                    <p:set>
                      <p:cBhvr>
                        <p:cTn dur="1" fill="hold">
                          <p:stCondLst>
                            <p:cond delay="0"/>
                          </p:stCondLst>
                        </p:cTn>
                        <p:tgtEl>
                          <p:spTgt spid="47"/>
                        </p:tgtEl>
                        <p:attrNameLst>
                          <p:attrName>style.visibility</p:attrName>
                        </p:attrNameLst>
                      </p:cBhvr>
                      <p:to>
                        <p:strVal val="visible"/>
                      </p:to>
                    </p:set>
                    <p:anim calcmode="lin" valueType="num">
                      <p:cBhvr>
                        <p:cTn dur="500" fill="hold"/>
                        <p:tgtEl>
                          <p:spTgt spid="47"/>
                        </p:tgtEl>
                        <p:attrNameLst>
                          <p:attrName>ppt_w</p:attrName>
                        </p:attrNameLst>
                      </p:cBhvr>
                      <p:tavLst>
                        <p:tav tm="0">
                          <p:val>
                            <p:fltVal val="0"/>
                          </p:val>
                        </p:tav>
                        <p:tav tm="100000">
                          <p:val>
                            <p:strVal val="#ppt_w"/>
                          </p:val>
                        </p:tav>
                      </p:tavLst>
                    </p:anim>
                    <p:anim calcmode="lin" valueType="num">
                      <p:cBhvr>
                        <p:cTn dur="500" fill="hold"/>
                        <p:tgtEl>
                          <p:spTgt spid="47"/>
                        </p:tgtEl>
                        <p:attrNameLst>
                          <p:attrName>ppt_h</p:attrName>
                        </p:attrNameLst>
                      </p:cBhvr>
                      <p:tavLst>
                        <p:tav tm="0">
                          <p:val>
                            <p:fltVal val="0"/>
                          </p:val>
                        </p:tav>
                        <p:tav tm="100000">
                          <p:val>
                            <p:strVal val="#ppt_h"/>
                          </p:val>
                        </p:tav>
                      </p:tavLst>
                    </p:anim>
                  </p:childTnLst>
                </p:cTn>
              </p:par>
            </p:tnLst>
          </p:tmpl>
        </p:tmplLst>
      </p:bldP>
      <p:bldP spid="48" grpId="0" animBg="1"/>
      <p:bldP spid="49" grpId="0" build="p">
        <p:tmplLst>
          <p:tmpl lvl="1">
            <p:tnLst>
              <p:par>
                <p:cTn presetID="53" presetClass="entr" presetSubtype="16" fill="hold" nodeType="withEffect">
                  <p:stCondLst>
                    <p:cond delay="200"/>
                  </p:stCondLst>
                  <p:childTnLst>
                    <p:set>
                      <p:cBhvr>
                        <p:cTn dur="1" fill="hold">
                          <p:stCondLst>
                            <p:cond delay="0"/>
                          </p:stCondLst>
                        </p:cTn>
                        <p:tgtEl>
                          <p:spTgt spid="49"/>
                        </p:tgtEl>
                        <p:attrNameLst>
                          <p:attrName>style.visibility</p:attrName>
                        </p:attrNameLst>
                      </p:cBhvr>
                      <p:to>
                        <p:strVal val="visible"/>
                      </p:to>
                    </p:set>
                    <p:anim calcmode="lin" valueType="num">
                      <p:cBhvr>
                        <p:cTn dur="500" fill="hold"/>
                        <p:tgtEl>
                          <p:spTgt spid="49"/>
                        </p:tgtEl>
                        <p:attrNameLst>
                          <p:attrName>ppt_w</p:attrName>
                        </p:attrNameLst>
                      </p:cBhvr>
                      <p:tavLst>
                        <p:tav tm="0">
                          <p:val>
                            <p:fltVal val="0"/>
                          </p:val>
                        </p:tav>
                        <p:tav tm="100000">
                          <p:val>
                            <p:strVal val="#ppt_w"/>
                          </p:val>
                        </p:tav>
                      </p:tavLst>
                    </p:anim>
                    <p:anim calcmode="lin" valueType="num">
                      <p:cBhvr>
                        <p:cTn dur="500" fill="hold"/>
                        <p:tgtEl>
                          <p:spTgt spid="49"/>
                        </p:tgtEl>
                        <p:attrNameLst>
                          <p:attrName>ppt_h</p:attrName>
                        </p:attrNameLst>
                      </p:cBhvr>
                      <p:tavLst>
                        <p:tav tm="0">
                          <p:val>
                            <p:fltVal val="0"/>
                          </p:val>
                        </p:tav>
                        <p:tav tm="100000">
                          <p:val>
                            <p:strVal val="#ppt_h"/>
                          </p:val>
                        </p:tav>
                      </p:tavLst>
                    </p:anim>
                    <p:animEffect transition="in" filter="fade">
                      <p:cBhvr>
                        <p:cTn dur="500"/>
                        <p:tgtEl>
                          <p:spTgt spid="49"/>
                        </p:tgtEl>
                      </p:cBhvr>
                    </p:animEffect>
                  </p:childTnLst>
                </p:cTn>
              </p:par>
            </p:tnLst>
          </p:tmpl>
        </p:tmplLst>
      </p:bldP>
      <p:bldP spid="50" grpId="0" build="p">
        <p:tmplLst>
          <p:tmpl lvl="1">
            <p:tnLst>
              <p:par>
                <p:cTn presetID="53" presetClass="entr" presetSubtype="16" fill="hold" nodeType="withEffect">
                  <p:stCondLst>
                    <p:cond delay="200"/>
                  </p:stCondLst>
                  <p:childTnLst>
                    <p:set>
                      <p:cBhvr>
                        <p:cTn dur="1" fill="hold">
                          <p:stCondLst>
                            <p:cond delay="0"/>
                          </p:stCondLst>
                        </p:cTn>
                        <p:tgtEl>
                          <p:spTgt spid="50"/>
                        </p:tgtEl>
                        <p:attrNameLst>
                          <p:attrName>style.visibility</p:attrName>
                        </p:attrNameLst>
                      </p:cBhvr>
                      <p:to>
                        <p:strVal val="visible"/>
                      </p:to>
                    </p:set>
                    <p:anim calcmode="lin" valueType="num">
                      <p:cBhvr>
                        <p:cTn dur="500" fill="hold"/>
                        <p:tgtEl>
                          <p:spTgt spid="50"/>
                        </p:tgtEl>
                        <p:attrNameLst>
                          <p:attrName>ppt_w</p:attrName>
                        </p:attrNameLst>
                      </p:cBhvr>
                      <p:tavLst>
                        <p:tav tm="0">
                          <p:val>
                            <p:fltVal val="0"/>
                          </p:val>
                        </p:tav>
                        <p:tav tm="100000">
                          <p:val>
                            <p:strVal val="#ppt_w"/>
                          </p:val>
                        </p:tav>
                      </p:tavLst>
                    </p:anim>
                    <p:anim calcmode="lin" valueType="num">
                      <p:cBhvr>
                        <p:cTn dur="500" fill="hold"/>
                        <p:tgtEl>
                          <p:spTgt spid="50"/>
                        </p:tgtEl>
                        <p:attrNameLst>
                          <p:attrName>ppt_h</p:attrName>
                        </p:attrNameLst>
                      </p:cBhvr>
                      <p:tavLst>
                        <p:tav tm="0">
                          <p:val>
                            <p:fltVal val="0"/>
                          </p:val>
                        </p:tav>
                        <p:tav tm="100000">
                          <p:val>
                            <p:strVal val="#ppt_h"/>
                          </p:val>
                        </p:tav>
                      </p:tavLst>
                    </p:anim>
                    <p:animEffect transition="in" filter="fade">
                      <p:cBhvr>
                        <p:cTn dur="500"/>
                        <p:tgtEl>
                          <p:spTgt spid="50"/>
                        </p:tgtEl>
                      </p:cBhvr>
                    </p:animEffect>
                  </p:childTnLst>
                </p:cTn>
              </p:par>
            </p:tnLst>
          </p:tmpl>
        </p:tmplLst>
      </p:bldP>
      <p:bldP spid="51" grpId="0" build="p">
        <p:tmplLst>
          <p:tmpl lvl="1">
            <p:tnLst>
              <p:par>
                <p:cTn presetID="23" presetClass="entr" presetSubtype="16" fill="hold" nodeType="withEffect">
                  <p:stCondLst>
                    <p:cond delay="200"/>
                  </p:stCondLst>
                  <p:childTnLst>
                    <p:set>
                      <p:cBhvr>
                        <p:cTn dur="1" fill="hold">
                          <p:stCondLst>
                            <p:cond delay="0"/>
                          </p:stCondLst>
                        </p:cTn>
                        <p:tgtEl>
                          <p:spTgt spid="51"/>
                        </p:tgtEl>
                        <p:attrNameLst>
                          <p:attrName>style.visibility</p:attrName>
                        </p:attrNameLst>
                      </p:cBhvr>
                      <p:to>
                        <p:strVal val="visible"/>
                      </p:to>
                    </p:set>
                    <p:anim calcmode="lin" valueType="num">
                      <p:cBhvr>
                        <p:cTn dur="500" fill="hold"/>
                        <p:tgtEl>
                          <p:spTgt spid="51"/>
                        </p:tgtEl>
                        <p:attrNameLst>
                          <p:attrName>ppt_w</p:attrName>
                        </p:attrNameLst>
                      </p:cBhvr>
                      <p:tavLst>
                        <p:tav tm="0">
                          <p:val>
                            <p:fltVal val="0"/>
                          </p:val>
                        </p:tav>
                        <p:tav tm="100000">
                          <p:val>
                            <p:strVal val="#ppt_w"/>
                          </p:val>
                        </p:tav>
                      </p:tavLst>
                    </p:anim>
                    <p:anim calcmode="lin" valueType="num">
                      <p:cBhvr>
                        <p:cTn dur="500" fill="hold"/>
                        <p:tgtEl>
                          <p:spTgt spid="51"/>
                        </p:tgtEl>
                        <p:attrNameLst>
                          <p:attrName>ppt_h</p:attrName>
                        </p:attrNameLst>
                      </p:cBhvr>
                      <p:tavLst>
                        <p:tav tm="0">
                          <p:val>
                            <p:fltVal val="0"/>
                          </p:val>
                        </p:tav>
                        <p:tav tm="100000">
                          <p:val>
                            <p:strVal val="#ppt_h"/>
                          </p:val>
                        </p:tav>
                      </p:tavLst>
                    </p:anim>
                  </p:childTnLst>
                </p:cTn>
              </p:par>
            </p:tnLst>
          </p:tmpl>
        </p:tmplLst>
      </p:bldP>
      <p:bldP spid="52" grpId="0" animBg="1"/>
      <p:bldP spid="53" grpId="0" build="p">
        <p:tmplLst>
          <p:tmpl lvl="1">
            <p:tnLst>
              <p:par>
                <p:cTn presetID="53" presetClass="entr" presetSubtype="16" fill="hold" nodeType="withEffect">
                  <p:stCondLst>
                    <p:cond delay="200"/>
                  </p:stCondLst>
                  <p:childTnLst>
                    <p:set>
                      <p:cBhvr>
                        <p:cTn dur="1" fill="hold">
                          <p:stCondLst>
                            <p:cond delay="0"/>
                          </p:stCondLst>
                        </p:cTn>
                        <p:tgtEl>
                          <p:spTgt spid="53"/>
                        </p:tgtEl>
                        <p:attrNameLst>
                          <p:attrName>style.visibility</p:attrName>
                        </p:attrNameLst>
                      </p:cBhvr>
                      <p:to>
                        <p:strVal val="visible"/>
                      </p:to>
                    </p:set>
                    <p:anim calcmode="lin" valueType="num">
                      <p:cBhvr>
                        <p:cTn dur="500" fill="hold"/>
                        <p:tgtEl>
                          <p:spTgt spid="53"/>
                        </p:tgtEl>
                        <p:attrNameLst>
                          <p:attrName>ppt_w</p:attrName>
                        </p:attrNameLst>
                      </p:cBhvr>
                      <p:tavLst>
                        <p:tav tm="0">
                          <p:val>
                            <p:fltVal val="0"/>
                          </p:val>
                        </p:tav>
                        <p:tav tm="100000">
                          <p:val>
                            <p:strVal val="#ppt_w"/>
                          </p:val>
                        </p:tav>
                      </p:tavLst>
                    </p:anim>
                    <p:anim calcmode="lin" valueType="num">
                      <p:cBhvr>
                        <p:cTn dur="500" fill="hold"/>
                        <p:tgtEl>
                          <p:spTgt spid="53"/>
                        </p:tgtEl>
                        <p:attrNameLst>
                          <p:attrName>ppt_h</p:attrName>
                        </p:attrNameLst>
                      </p:cBhvr>
                      <p:tavLst>
                        <p:tav tm="0">
                          <p:val>
                            <p:fltVal val="0"/>
                          </p:val>
                        </p:tav>
                        <p:tav tm="100000">
                          <p:val>
                            <p:strVal val="#ppt_h"/>
                          </p:val>
                        </p:tav>
                      </p:tavLst>
                    </p:anim>
                    <p:animEffect transition="in" filter="fade">
                      <p:cBhvr>
                        <p:cTn dur="500"/>
                        <p:tgtEl>
                          <p:spTgt spid="53"/>
                        </p:tgtEl>
                      </p:cBhvr>
                    </p:animEffect>
                  </p:childTnLst>
                </p:cTn>
              </p:par>
            </p:tnLst>
          </p:tmpl>
        </p:tmplLst>
      </p:bldP>
      <p:bldP spid="54" grpId="0" build="p">
        <p:tmplLst>
          <p:tmpl lvl="1">
            <p:tnLst>
              <p:par>
                <p:cTn presetID="53" presetClass="entr" presetSubtype="16" fill="hold" nodeType="withEffect">
                  <p:stCondLst>
                    <p:cond delay="200"/>
                  </p:stCondLst>
                  <p:childTnLst>
                    <p:set>
                      <p:cBhvr>
                        <p:cTn dur="1" fill="hold">
                          <p:stCondLst>
                            <p:cond delay="0"/>
                          </p:stCondLst>
                        </p:cTn>
                        <p:tgtEl>
                          <p:spTgt spid="54"/>
                        </p:tgtEl>
                        <p:attrNameLst>
                          <p:attrName>style.visibility</p:attrName>
                        </p:attrNameLst>
                      </p:cBhvr>
                      <p:to>
                        <p:strVal val="visible"/>
                      </p:to>
                    </p:set>
                    <p:anim calcmode="lin" valueType="num">
                      <p:cBhvr>
                        <p:cTn dur="500" fill="hold"/>
                        <p:tgtEl>
                          <p:spTgt spid="54"/>
                        </p:tgtEl>
                        <p:attrNameLst>
                          <p:attrName>ppt_w</p:attrName>
                        </p:attrNameLst>
                      </p:cBhvr>
                      <p:tavLst>
                        <p:tav tm="0">
                          <p:val>
                            <p:fltVal val="0"/>
                          </p:val>
                        </p:tav>
                        <p:tav tm="100000">
                          <p:val>
                            <p:strVal val="#ppt_w"/>
                          </p:val>
                        </p:tav>
                      </p:tavLst>
                    </p:anim>
                    <p:anim calcmode="lin" valueType="num">
                      <p:cBhvr>
                        <p:cTn dur="500" fill="hold"/>
                        <p:tgtEl>
                          <p:spTgt spid="54"/>
                        </p:tgtEl>
                        <p:attrNameLst>
                          <p:attrName>ppt_h</p:attrName>
                        </p:attrNameLst>
                      </p:cBhvr>
                      <p:tavLst>
                        <p:tav tm="0">
                          <p:val>
                            <p:fltVal val="0"/>
                          </p:val>
                        </p:tav>
                        <p:tav tm="100000">
                          <p:val>
                            <p:strVal val="#ppt_h"/>
                          </p:val>
                        </p:tav>
                      </p:tavLst>
                    </p:anim>
                    <p:animEffect transition="in" filter="fade">
                      <p:cBhvr>
                        <p:cTn dur="500"/>
                        <p:tgtEl>
                          <p:spTgt spid="54"/>
                        </p:tgtEl>
                      </p:cBhvr>
                    </p:animEffect>
                  </p:childTnLst>
                </p:cTn>
              </p:par>
            </p:tnLst>
          </p:tmpl>
        </p:tmplLst>
      </p:bldP>
      <p:bldP spid="55" grpId="0" build="p">
        <p:tmplLst>
          <p:tmpl lvl="1">
            <p:tnLst>
              <p:par>
                <p:cTn presetID="23" presetClass="entr" presetSubtype="16" fill="hold" nodeType="withEffect">
                  <p:stCondLst>
                    <p:cond delay="200"/>
                  </p:stCondLst>
                  <p:childTnLst>
                    <p:set>
                      <p:cBhvr>
                        <p:cTn dur="1" fill="hold">
                          <p:stCondLst>
                            <p:cond delay="0"/>
                          </p:stCondLst>
                        </p:cTn>
                        <p:tgtEl>
                          <p:spTgt spid="55"/>
                        </p:tgtEl>
                        <p:attrNameLst>
                          <p:attrName>style.visibility</p:attrName>
                        </p:attrNameLst>
                      </p:cBhvr>
                      <p:to>
                        <p:strVal val="visible"/>
                      </p:to>
                    </p:set>
                    <p:anim calcmode="lin" valueType="num">
                      <p:cBhvr>
                        <p:cTn dur="500" fill="hold"/>
                        <p:tgtEl>
                          <p:spTgt spid="55"/>
                        </p:tgtEl>
                        <p:attrNameLst>
                          <p:attrName>ppt_w</p:attrName>
                        </p:attrNameLst>
                      </p:cBhvr>
                      <p:tavLst>
                        <p:tav tm="0">
                          <p:val>
                            <p:fltVal val="0"/>
                          </p:val>
                        </p:tav>
                        <p:tav tm="100000">
                          <p:val>
                            <p:strVal val="#ppt_w"/>
                          </p:val>
                        </p:tav>
                      </p:tavLst>
                    </p:anim>
                    <p:anim calcmode="lin" valueType="num">
                      <p:cBhvr>
                        <p:cTn dur="500" fill="hold"/>
                        <p:tgtEl>
                          <p:spTgt spid="55"/>
                        </p:tgtEl>
                        <p:attrNameLst>
                          <p:attrName>ppt_h</p:attrName>
                        </p:attrNameLst>
                      </p:cBhvr>
                      <p:tavLst>
                        <p:tav tm="0">
                          <p:val>
                            <p:fltVal val="0"/>
                          </p:val>
                        </p:tav>
                        <p:tav tm="100000">
                          <p:val>
                            <p:strVal val="#ppt_h"/>
                          </p:val>
                        </p:tav>
                      </p:tavLst>
                    </p:anim>
                  </p:childTnLst>
                </p:cTn>
              </p:par>
            </p:tnLst>
          </p:tmpl>
        </p:tmplLst>
      </p:bldP>
      <p:bldP spid="56" grpId="0" animBg="1"/>
      <p:bldP spid="57" grpId="0" build="p">
        <p:tmplLst>
          <p:tmpl lvl="1">
            <p:tnLst>
              <p:par>
                <p:cTn presetID="53" presetClass="entr" presetSubtype="16" fill="hold" nodeType="withEffect">
                  <p:stCondLst>
                    <p:cond delay="200"/>
                  </p:stCondLst>
                  <p:childTnLst>
                    <p:set>
                      <p:cBhvr>
                        <p:cTn dur="1" fill="hold">
                          <p:stCondLst>
                            <p:cond delay="0"/>
                          </p:stCondLst>
                        </p:cTn>
                        <p:tgtEl>
                          <p:spTgt spid="57"/>
                        </p:tgtEl>
                        <p:attrNameLst>
                          <p:attrName>style.visibility</p:attrName>
                        </p:attrNameLst>
                      </p:cBhvr>
                      <p:to>
                        <p:strVal val="visible"/>
                      </p:to>
                    </p:set>
                    <p:anim calcmode="lin" valueType="num">
                      <p:cBhvr>
                        <p:cTn dur="500" fill="hold"/>
                        <p:tgtEl>
                          <p:spTgt spid="57"/>
                        </p:tgtEl>
                        <p:attrNameLst>
                          <p:attrName>ppt_w</p:attrName>
                        </p:attrNameLst>
                      </p:cBhvr>
                      <p:tavLst>
                        <p:tav tm="0">
                          <p:val>
                            <p:fltVal val="0"/>
                          </p:val>
                        </p:tav>
                        <p:tav tm="100000">
                          <p:val>
                            <p:strVal val="#ppt_w"/>
                          </p:val>
                        </p:tav>
                      </p:tavLst>
                    </p:anim>
                    <p:anim calcmode="lin" valueType="num">
                      <p:cBhvr>
                        <p:cTn dur="500" fill="hold"/>
                        <p:tgtEl>
                          <p:spTgt spid="57"/>
                        </p:tgtEl>
                        <p:attrNameLst>
                          <p:attrName>ppt_h</p:attrName>
                        </p:attrNameLst>
                      </p:cBhvr>
                      <p:tavLst>
                        <p:tav tm="0">
                          <p:val>
                            <p:fltVal val="0"/>
                          </p:val>
                        </p:tav>
                        <p:tav tm="100000">
                          <p:val>
                            <p:strVal val="#ppt_h"/>
                          </p:val>
                        </p:tav>
                      </p:tavLst>
                    </p:anim>
                    <p:animEffect transition="in" filter="fade">
                      <p:cBhvr>
                        <p:cTn dur="500"/>
                        <p:tgtEl>
                          <p:spTgt spid="57"/>
                        </p:tgtEl>
                      </p:cBhvr>
                    </p:animEffect>
                  </p:childTnLst>
                </p:cTn>
              </p:par>
            </p:tnLst>
          </p:tmpl>
        </p:tmplLst>
      </p:b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grpSp>
        <p:nvGrpSpPr>
          <p:cNvPr id="18" name="Group 73"/>
          <p:cNvGrpSpPr/>
          <p:nvPr/>
        </p:nvGrpSpPr>
        <p:grpSpPr>
          <a:xfrm>
            <a:off x="3391418" y="1823777"/>
            <a:ext cx="348874" cy="163347"/>
            <a:chOff x="3366566" y="1459073"/>
            <a:chExt cx="465169" cy="221445"/>
          </a:xfrm>
        </p:grpSpPr>
        <p:cxnSp>
          <p:nvCxnSpPr>
            <p:cNvPr id="19" name="Straight Connector 37"/>
            <p:cNvCxnSpPr/>
            <p:nvPr/>
          </p:nvCxnSpPr>
          <p:spPr>
            <a:xfrm flipH="1" flipV="1">
              <a:off x="3592681" y="1460250"/>
              <a:ext cx="239054" cy="220268"/>
            </a:xfrm>
            <a:prstGeom prst="line">
              <a:avLst/>
            </a:prstGeom>
            <a:ln w="19050" cap="rnd">
              <a:solidFill>
                <a:srgbClr val="A491BB"/>
              </a:solidFill>
              <a:prstDash val="solid"/>
            </a:ln>
          </p:spPr>
          <p:style>
            <a:lnRef idx="1">
              <a:schemeClr val="accent1"/>
            </a:lnRef>
            <a:fillRef idx="0">
              <a:schemeClr val="accent1"/>
            </a:fillRef>
            <a:effectRef idx="0">
              <a:schemeClr val="accent1"/>
            </a:effectRef>
            <a:fontRef idx="minor">
              <a:schemeClr val="tx1"/>
            </a:fontRef>
          </p:style>
        </p:cxnSp>
        <p:cxnSp>
          <p:nvCxnSpPr>
            <p:cNvPr id="20" name="Straight Connector 38"/>
            <p:cNvCxnSpPr/>
            <p:nvPr/>
          </p:nvCxnSpPr>
          <p:spPr>
            <a:xfrm flipH="1">
              <a:off x="3366566" y="1459073"/>
              <a:ext cx="226116" cy="0"/>
            </a:xfrm>
            <a:prstGeom prst="line">
              <a:avLst/>
            </a:prstGeom>
            <a:ln w="19050" cap="rnd">
              <a:solidFill>
                <a:srgbClr val="A491BB"/>
              </a:solidFill>
              <a:prstDash val="solid"/>
            </a:ln>
          </p:spPr>
          <p:style>
            <a:lnRef idx="1">
              <a:schemeClr val="accent1"/>
            </a:lnRef>
            <a:fillRef idx="0">
              <a:schemeClr val="accent1"/>
            </a:fillRef>
            <a:effectRef idx="0">
              <a:schemeClr val="accent1"/>
            </a:effectRef>
            <a:fontRef idx="minor">
              <a:schemeClr val="tx1"/>
            </a:fontRef>
          </p:style>
        </p:cxnSp>
      </p:grpSp>
      <p:grpSp>
        <p:nvGrpSpPr>
          <p:cNvPr id="21" name="Group 74"/>
          <p:cNvGrpSpPr/>
          <p:nvPr/>
        </p:nvGrpSpPr>
        <p:grpSpPr>
          <a:xfrm flipH="1">
            <a:off x="5354428" y="1822424"/>
            <a:ext cx="384896" cy="166052"/>
            <a:chOff x="3318534" y="1459155"/>
            <a:chExt cx="513201" cy="221363"/>
          </a:xfrm>
        </p:grpSpPr>
        <p:cxnSp>
          <p:nvCxnSpPr>
            <p:cNvPr id="22" name="Straight Connector 40"/>
            <p:cNvCxnSpPr/>
            <p:nvPr/>
          </p:nvCxnSpPr>
          <p:spPr>
            <a:xfrm flipH="1" flipV="1">
              <a:off x="3592681" y="1460250"/>
              <a:ext cx="239054" cy="220268"/>
            </a:xfrm>
            <a:prstGeom prst="line">
              <a:avLst/>
            </a:prstGeom>
            <a:ln w="19050" cap="rnd">
              <a:solidFill>
                <a:srgbClr val="77A9D3"/>
              </a:solidFill>
              <a:prstDash val="solid"/>
            </a:ln>
          </p:spPr>
          <p:style>
            <a:lnRef idx="1">
              <a:schemeClr val="accent1"/>
            </a:lnRef>
            <a:fillRef idx="0">
              <a:schemeClr val="accent1"/>
            </a:fillRef>
            <a:effectRef idx="0">
              <a:schemeClr val="accent1"/>
            </a:effectRef>
            <a:fontRef idx="minor">
              <a:schemeClr val="tx1"/>
            </a:fontRef>
          </p:style>
        </p:cxnSp>
        <p:cxnSp>
          <p:nvCxnSpPr>
            <p:cNvPr id="23" name="Straight Connector 41"/>
            <p:cNvCxnSpPr/>
            <p:nvPr/>
          </p:nvCxnSpPr>
          <p:spPr>
            <a:xfrm flipH="1">
              <a:off x="3318534" y="1459155"/>
              <a:ext cx="274147" cy="0"/>
            </a:xfrm>
            <a:prstGeom prst="line">
              <a:avLst/>
            </a:prstGeom>
            <a:ln w="19050" cap="rnd">
              <a:solidFill>
                <a:srgbClr val="77A9D3"/>
              </a:solidFill>
              <a:prstDash val="solid"/>
            </a:ln>
          </p:spPr>
          <p:style>
            <a:lnRef idx="1">
              <a:schemeClr val="accent1"/>
            </a:lnRef>
            <a:fillRef idx="0">
              <a:schemeClr val="accent1"/>
            </a:fillRef>
            <a:effectRef idx="0">
              <a:schemeClr val="accent1"/>
            </a:effectRef>
            <a:fontRef idx="minor">
              <a:schemeClr val="tx1"/>
            </a:fontRef>
          </p:style>
        </p:cxnSp>
      </p:grpSp>
      <p:grpSp>
        <p:nvGrpSpPr>
          <p:cNvPr id="24" name="Group 81"/>
          <p:cNvGrpSpPr/>
          <p:nvPr/>
        </p:nvGrpSpPr>
        <p:grpSpPr>
          <a:xfrm flipV="1">
            <a:off x="3391419" y="3638587"/>
            <a:ext cx="341436" cy="163347"/>
            <a:chOff x="3376482" y="1459073"/>
            <a:chExt cx="455253" cy="221445"/>
          </a:xfrm>
        </p:grpSpPr>
        <p:cxnSp>
          <p:nvCxnSpPr>
            <p:cNvPr id="25" name="Straight Connector 43"/>
            <p:cNvCxnSpPr/>
            <p:nvPr/>
          </p:nvCxnSpPr>
          <p:spPr>
            <a:xfrm flipH="1" flipV="1">
              <a:off x="3592681" y="1460250"/>
              <a:ext cx="239054" cy="220268"/>
            </a:xfrm>
            <a:prstGeom prst="line">
              <a:avLst/>
            </a:prstGeom>
            <a:ln w="19050" cap="rnd">
              <a:solidFill>
                <a:srgbClr val="77A9D3"/>
              </a:solidFill>
              <a:prstDash val="solid"/>
            </a:ln>
          </p:spPr>
          <p:style>
            <a:lnRef idx="1">
              <a:schemeClr val="accent1"/>
            </a:lnRef>
            <a:fillRef idx="0">
              <a:schemeClr val="accent1"/>
            </a:fillRef>
            <a:effectRef idx="0">
              <a:schemeClr val="accent1"/>
            </a:effectRef>
            <a:fontRef idx="minor">
              <a:schemeClr val="tx1"/>
            </a:fontRef>
          </p:style>
        </p:cxnSp>
        <p:cxnSp>
          <p:nvCxnSpPr>
            <p:cNvPr id="26" name="Straight Connector 44"/>
            <p:cNvCxnSpPr/>
            <p:nvPr/>
          </p:nvCxnSpPr>
          <p:spPr>
            <a:xfrm flipH="1" flipV="1">
              <a:off x="3376482" y="1459073"/>
              <a:ext cx="216200" cy="0"/>
            </a:xfrm>
            <a:prstGeom prst="line">
              <a:avLst/>
            </a:prstGeom>
            <a:ln w="19050" cap="rnd">
              <a:solidFill>
                <a:srgbClr val="77A9D3"/>
              </a:solidFill>
              <a:prstDash val="solid"/>
            </a:ln>
          </p:spPr>
          <p:style>
            <a:lnRef idx="1">
              <a:schemeClr val="accent1"/>
            </a:lnRef>
            <a:fillRef idx="0">
              <a:schemeClr val="accent1"/>
            </a:fillRef>
            <a:effectRef idx="0">
              <a:schemeClr val="accent1"/>
            </a:effectRef>
            <a:fontRef idx="minor">
              <a:schemeClr val="tx1"/>
            </a:fontRef>
          </p:style>
        </p:cxnSp>
      </p:grpSp>
      <p:grpSp>
        <p:nvGrpSpPr>
          <p:cNvPr id="27" name="Group 84"/>
          <p:cNvGrpSpPr/>
          <p:nvPr/>
        </p:nvGrpSpPr>
        <p:grpSpPr>
          <a:xfrm flipH="1" flipV="1">
            <a:off x="5370067" y="3637233"/>
            <a:ext cx="369257" cy="166052"/>
            <a:chOff x="3339387" y="1459155"/>
            <a:chExt cx="492348" cy="221363"/>
          </a:xfrm>
        </p:grpSpPr>
        <p:cxnSp>
          <p:nvCxnSpPr>
            <p:cNvPr id="28" name="Straight Connector 46"/>
            <p:cNvCxnSpPr/>
            <p:nvPr/>
          </p:nvCxnSpPr>
          <p:spPr>
            <a:xfrm flipH="1" flipV="1">
              <a:off x="3592681" y="1460250"/>
              <a:ext cx="239054" cy="220268"/>
            </a:xfrm>
            <a:prstGeom prst="line">
              <a:avLst/>
            </a:prstGeom>
            <a:ln w="19050" cap="rnd">
              <a:solidFill>
                <a:srgbClr val="A491BB"/>
              </a:solidFill>
              <a:prstDash val="solid"/>
            </a:ln>
          </p:spPr>
          <p:style>
            <a:lnRef idx="1">
              <a:schemeClr val="accent1"/>
            </a:lnRef>
            <a:fillRef idx="0">
              <a:schemeClr val="accent1"/>
            </a:fillRef>
            <a:effectRef idx="0">
              <a:schemeClr val="accent1"/>
            </a:effectRef>
            <a:fontRef idx="minor">
              <a:schemeClr val="tx1"/>
            </a:fontRef>
          </p:style>
        </p:cxnSp>
        <p:cxnSp>
          <p:nvCxnSpPr>
            <p:cNvPr id="29" name="Straight Connector 47"/>
            <p:cNvCxnSpPr/>
            <p:nvPr/>
          </p:nvCxnSpPr>
          <p:spPr>
            <a:xfrm flipH="1" flipV="1">
              <a:off x="3339387" y="1459155"/>
              <a:ext cx="253294" cy="0"/>
            </a:xfrm>
            <a:prstGeom prst="line">
              <a:avLst/>
            </a:prstGeom>
            <a:ln w="19050" cap="rnd">
              <a:solidFill>
                <a:srgbClr val="A491BB"/>
              </a:solidFill>
              <a:prstDash val="solid"/>
            </a:ln>
          </p:spPr>
          <p:style>
            <a:lnRef idx="1">
              <a:schemeClr val="accent1"/>
            </a:lnRef>
            <a:fillRef idx="0">
              <a:schemeClr val="accent1"/>
            </a:fillRef>
            <a:effectRef idx="0">
              <a:schemeClr val="accent1"/>
            </a:effectRef>
            <a:fontRef idx="minor">
              <a:schemeClr val="tx1"/>
            </a:fontRef>
          </p:style>
        </p:cxnSp>
      </p:grpSp>
      <p:sp>
        <p:nvSpPr>
          <p:cNvPr id="30" name="Freeform 5"/>
          <p:cNvSpPr>
            <a:spLocks/>
          </p:cNvSpPr>
          <p:nvPr/>
        </p:nvSpPr>
        <p:spPr bwMode="auto">
          <a:xfrm>
            <a:off x="3172637" y="2384547"/>
            <a:ext cx="1398968" cy="1679081"/>
          </a:xfrm>
          <a:custGeom>
            <a:avLst/>
            <a:gdLst/>
            <a:ahLst/>
            <a:cxnLst>
              <a:cxn ang="0">
                <a:pos x="248" y="158"/>
              </a:cxn>
              <a:cxn ang="0">
                <a:pos x="248" y="160"/>
              </a:cxn>
              <a:cxn ang="0">
                <a:pos x="250" y="192"/>
              </a:cxn>
              <a:cxn ang="0">
                <a:pos x="321" y="335"/>
              </a:cxn>
              <a:cxn ang="0">
                <a:pos x="437" y="401"/>
              </a:cxn>
              <a:cxn ang="0">
                <a:pos x="496" y="408"/>
              </a:cxn>
              <a:cxn ang="0">
                <a:pos x="496" y="595"/>
              </a:cxn>
              <a:cxn ang="0">
                <a:pos x="430" y="591"/>
              </a:cxn>
              <a:cxn ang="0">
                <a:pos x="189" y="468"/>
              </a:cxn>
              <a:cxn ang="0">
                <a:pos x="62" y="192"/>
              </a:cxn>
              <a:cxn ang="0">
                <a:pos x="61" y="160"/>
              </a:cxn>
              <a:cxn ang="0">
                <a:pos x="61" y="158"/>
              </a:cxn>
              <a:cxn ang="0">
                <a:pos x="0" y="158"/>
              </a:cxn>
              <a:cxn ang="0">
                <a:pos x="157" y="0"/>
              </a:cxn>
              <a:cxn ang="0">
                <a:pos x="313" y="158"/>
              </a:cxn>
              <a:cxn ang="0">
                <a:pos x="248" y="158"/>
              </a:cxn>
            </a:cxnLst>
            <a:rect l="0" t="0" r="r" b="b"/>
            <a:pathLst>
              <a:path w="496" h="595">
                <a:moveTo>
                  <a:pt x="248" y="158"/>
                </a:moveTo>
                <a:cubicBezTo>
                  <a:pt x="248" y="158"/>
                  <a:pt x="248" y="159"/>
                  <a:pt x="248" y="160"/>
                </a:cubicBezTo>
                <a:cubicBezTo>
                  <a:pt x="248" y="171"/>
                  <a:pt x="249" y="182"/>
                  <a:pt x="250" y="192"/>
                </a:cubicBezTo>
                <a:cubicBezTo>
                  <a:pt x="257" y="247"/>
                  <a:pt x="281" y="295"/>
                  <a:pt x="321" y="335"/>
                </a:cubicBezTo>
                <a:cubicBezTo>
                  <a:pt x="355" y="369"/>
                  <a:pt x="393" y="391"/>
                  <a:pt x="437" y="401"/>
                </a:cubicBezTo>
                <a:cubicBezTo>
                  <a:pt x="456" y="406"/>
                  <a:pt x="475" y="408"/>
                  <a:pt x="496" y="408"/>
                </a:cubicBezTo>
                <a:cubicBezTo>
                  <a:pt x="496" y="595"/>
                  <a:pt x="496" y="595"/>
                  <a:pt x="496" y="595"/>
                </a:cubicBezTo>
                <a:cubicBezTo>
                  <a:pt x="474" y="595"/>
                  <a:pt x="452" y="594"/>
                  <a:pt x="430" y="591"/>
                </a:cubicBezTo>
                <a:cubicBezTo>
                  <a:pt x="338" y="578"/>
                  <a:pt x="258" y="537"/>
                  <a:pt x="189" y="468"/>
                </a:cubicBezTo>
                <a:cubicBezTo>
                  <a:pt x="112" y="390"/>
                  <a:pt x="69" y="299"/>
                  <a:pt x="62" y="192"/>
                </a:cubicBezTo>
                <a:cubicBezTo>
                  <a:pt x="61" y="182"/>
                  <a:pt x="61" y="171"/>
                  <a:pt x="61" y="160"/>
                </a:cubicBezTo>
                <a:cubicBezTo>
                  <a:pt x="61" y="159"/>
                  <a:pt x="61" y="158"/>
                  <a:pt x="61" y="158"/>
                </a:cubicBezTo>
                <a:cubicBezTo>
                  <a:pt x="0" y="158"/>
                  <a:pt x="0" y="158"/>
                  <a:pt x="0" y="158"/>
                </a:cubicBezTo>
                <a:cubicBezTo>
                  <a:pt x="157" y="0"/>
                  <a:pt x="157" y="0"/>
                  <a:pt x="157" y="0"/>
                </a:cubicBezTo>
                <a:cubicBezTo>
                  <a:pt x="313" y="158"/>
                  <a:pt x="313" y="158"/>
                  <a:pt x="313" y="158"/>
                </a:cubicBezTo>
                <a:lnTo>
                  <a:pt x="248" y="158"/>
                </a:lnTo>
                <a:close/>
              </a:path>
            </a:pathLst>
          </a:custGeom>
          <a:solidFill>
            <a:srgbClr val="77A9D3"/>
          </a:solidFill>
          <a:ln w="9525">
            <a:noFill/>
            <a:round/>
            <a:headEnd/>
            <a:tailEnd/>
          </a:ln>
        </p:spPr>
        <p:txBody>
          <a:bodyPr vert="horz" wrap="square" lIns="67023" tIns="33511" rIns="67023" bIns="33511" numCol="1" anchor="t" anchorCtr="0" compatLnSpc="1">
            <a:prstTxWarp prst="textNoShape">
              <a:avLst/>
            </a:prstTxWarp>
          </a:bodyPr>
          <a:lstStyle/>
          <a:p>
            <a:pPr>
              <a:lnSpc>
                <a:spcPct val="120000"/>
              </a:lnSpc>
            </a:pPr>
            <a:endParaRPr lang="en-US" sz="2100" dirty="0">
              <a:latin typeface="Arial" panose="020B0604020202020204" pitchFamily="34" charset="0"/>
              <a:ea typeface="微软雅黑" panose="020B0503020204020204" pitchFamily="34" charset="-122"/>
              <a:sym typeface="Arial" panose="020B0604020202020204" pitchFamily="34" charset="0"/>
            </a:endParaRPr>
          </a:p>
        </p:txBody>
      </p:sp>
      <p:sp>
        <p:nvSpPr>
          <p:cNvPr id="31" name="Freeform 6"/>
          <p:cNvSpPr>
            <a:spLocks/>
          </p:cNvSpPr>
          <p:nvPr/>
        </p:nvSpPr>
        <p:spPr bwMode="auto">
          <a:xfrm>
            <a:off x="4120362" y="2829919"/>
            <a:ext cx="1683526" cy="1402807"/>
          </a:xfrm>
          <a:custGeom>
            <a:avLst/>
            <a:gdLst/>
            <a:ahLst/>
            <a:cxnLst>
              <a:cxn ang="0">
                <a:pos x="403" y="61"/>
              </a:cxn>
              <a:cxn ang="0">
                <a:pos x="410" y="2"/>
              </a:cxn>
              <a:cxn ang="0">
                <a:pos x="410" y="0"/>
              </a:cxn>
              <a:cxn ang="0">
                <a:pos x="597" y="0"/>
              </a:cxn>
              <a:cxn ang="0">
                <a:pos x="597" y="2"/>
              </a:cxn>
              <a:cxn ang="0">
                <a:pos x="592" y="68"/>
              </a:cxn>
              <a:cxn ang="0">
                <a:pos x="469" y="310"/>
              </a:cxn>
              <a:cxn ang="0">
                <a:pos x="161" y="437"/>
              </a:cxn>
              <a:cxn ang="0">
                <a:pos x="160" y="437"/>
              </a:cxn>
              <a:cxn ang="0">
                <a:pos x="160" y="497"/>
              </a:cxn>
              <a:cxn ang="0">
                <a:pos x="0" y="341"/>
              </a:cxn>
              <a:cxn ang="0">
                <a:pos x="160" y="185"/>
              </a:cxn>
              <a:cxn ang="0">
                <a:pos x="160" y="250"/>
              </a:cxn>
              <a:cxn ang="0">
                <a:pos x="161" y="250"/>
              </a:cxn>
              <a:cxn ang="0">
                <a:pos x="337" y="177"/>
              </a:cxn>
              <a:cxn ang="0">
                <a:pos x="403" y="61"/>
              </a:cxn>
            </a:cxnLst>
            <a:rect l="0" t="0" r="r" b="b"/>
            <a:pathLst>
              <a:path w="597" h="497">
                <a:moveTo>
                  <a:pt x="403" y="61"/>
                </a:moveTo>
                <a:cubicBezTo>
                  <a:pt x="408" y="42"/>
                  <a:pt x="410" y="22"/>
                  <a:pt x="410" y="2"/>
                </a:cubicBezTo>
                <a:cubicBezTo>
                  <a:pt x="410" y="1"/>
                  <a:pt x="410" y="0"/>
                  <a:pt x="410" y="0"/>
                </a:cubicBezTo>
                <a:cubicBezTo>
                  <a:pt x="597" y="0"/>
                  <a:pt x="597" y="0"/>
                  <a:pt x="597" y="0"/>
                </a:cubicBezTo>
                <a:cubicBezTo>
                  <a:pt x="597" y="0"/>
                  <a:pt x="597" y="1"/>
                  <a:pt x="597" y="2"/>
                </a:cubicBezTo>
                <a:cubicBezTo>
                  <a:pt x="597" y="24"/>
                  <a:pt x="595" y="46"/>
                  <a:pt x="592" y="68"/>
                </a:cubicBezTo>
                <a:cubicBezTo>
                  <a:pt x="579" y="160"/>
                  <a:pt x="538" y="241"/>
                  <a:pt x="469" y="310"/>
                </a:cubicBezTo>
                <a:cubicBezTo>
                  <a:pt x="384" y="395"/>
                  <a:pt x="281" y="437"/>
                  <a:pt x="161" y="437"/>
                </a:cubicBezTo>
                <a:cubicBezTo>
                  <a:pt x="161" y="437"/>
                  <a:pt x="160" y="437"/>
                  <a:pt x="160" y="437"/>
                </a:cubicBezTo>
                <a:cubicBezTo>
                  <a:pt x="160" y="497"/>
                  <a:pt x="160" y="497"/>
                  <a:pt x="160" y="497"/>
                </a:cubicBezTo>
                <a:cubicBezTo>
                  <a:pt x="0" y="341"/>
                  <a:pt x="0" y="341"/>
                  <a:pt x="0" y="341"/>
                </a:cubicBezTo>
                <a:cubicBezTo>
                  <a:pt x="160" y="185"/>
                  <a:pt x="160" y="185"/>
                  <a:pt x="160" y="185"/>
                </a:cubicBezTo>
                <a:cubicBezTo>
                  <a:pt x="160" y="250"/>
                  <a:pt x="160" y="250"/>
                  <a:pt x="160" y="250"/>
                </a:cubicBezTo>
                <a:cubicBezTo>
                  <a:pt x="160" y="250"/>
                  <a:pt x="161" y="250"/>
                  <a:pt x="161" y="250"/>
                </a:cubicBezTo>
                <a:cubicBezTo>
                  <a:pt x="230" y="250"/>
                  <a:pt x="288" y="226"/>
                  <a:pt x="337" y="177"/>
                </a:cubicBezTo>
                <a:cubicBezTo>
                  <a:pt x="371" y="143"/>
                  <a:pt x="393" y="104"/>
                  <a:pt x="403" y="61"/>
                </a:cubicBezTo>
                <a:close/>
              </a:path>
            </a:pathLst>
          </a:custGeom>
          <a:solidFill>
            <a:srgbClr val="A491BB"/>
          </a:solidFill>
          <a:ln w="9525">
            <a:noFill/>
            <a:round/>
            <a:headEnd/>
            <a:tailEnd/>
          </a:ln>
        </p:spPr>
        <p:txBody>
          <a:bodyPr vert="horz" wrap="square" lIns="67023" tIns="33511" rIns="67023" bIns="33511" numCol="1" anchor="t" anchorCtr="0" compatLnSpc="1">
            <a:prstTxWarp prst="textNoShape">
              <a:avLst/>
            </a:prstTxWarp>
          </a:bodyPr>
          <a:lstStyle/>
          <a:p>
            <a:pPr>
              <a:lnSpc>
                <a:spcPct val="120000"/>
              </a:lnSpc>
            </a:pPr>
            <a:endParaRPr lang="en-US" sz="2100" dirty="0">
              <a:latin typeface="Arial" panose="020B0604020202020204" pitchFamily="34" charset="0"/>
              <a:ea typeface="微软雅黑" panose="020B0503020204020204" pitchFamily="34" charset="-122"/>
              <a:sym typeface="Arial" panose="020B0604020202020204" pitchFamily="34" charset="0"/>
            </a:endParaRPr>
          </a:p>
        </p:txBody>
      </p:sp>
      <p:sp>
        <p:nvSpPr>
          <p:cNvPr id="32" name="Freeform 7"/>
          <p:cNvSpPr>
            <a:spLocks/>
          </p:cNvSpPr>
          <p:nvPr/>
        </p:nvSpPr>
        <p:spPr bwMode="auto">
          <a:xfrm>
            <a:off x="4571605" y="1602167"/>
            <a:ext cx="1403731" cy="1685035"/>
          </a:xfrm>
          <a:custGeom>
            <a:avLst/>
            <a:gdLst/>
            <a:ahLst/>
            <a:cxnLst>
              <a:cxn ang="0">
                <a:pos x="67" y="5"/>
              </a:cxn>
              <a:cxn ang="0">
                <a:pos x="309" y="129"/>
              </a:cxn>
              <a:cxn ang="0">
                <a:pos x="437" y="435"/>
              </a:cxn>
              <a:cxn ang="0">
                <a:pos x="498" y="435"/>
              </a:cxn>
              <a:cxn ang="0">
                <a:pos x="341" y="597"/>
              </a:cxn>
              <a:cxn ang="0">
                <a:pos x="184" y="435"/>
              </a:cxn>
              <a:cxn ang="0">
                <a:pos x="250" y="435"/>
              </a:cxn>
              <a:cxn ang="0">
                <a:pos x="177" y="261"/>
              </a:cxn>
              <a:cxn ang="0">
                <a:pos x="60" y="194"/>
              </a:cxn>
              <a:cxn ang="0">
                <a:pos x="1" y="188"/>
              </a:cxn>
              <a:cxn ang="0">
                <a:pos x="0" y="188"/>
              </a:cxn>
              <a:cxn ang="0">
                <a:pos x="0" y="0"/>
              </a:cxn>
              <a:cxn ang="0">
                <a:pos x="1" y="0"/>
              </a:cxn>
              <a:cxn ang="0">
                <a:pos x="67" y="5"/>
              </a:cxn>
            </a:cxnLst>
            <a:rect l="0" t="0" r="r" b="b"/>
            <a:pathLst>
              <a:path w="498" h="597">
                <a:moveTo>
                  <a:pt x="67" y="5"/>
                </a:moveTo>
                <a:cubicBezTo>
                  <a:pt x="159" y="18"/>
                  <a:pt x="240" y="59"/>
                  <a:pt x="309" y="129"/>
                </a:cubicBezTo>
                <a:cubicBezTo>
                  <a:pt x="394" y="213"/>
                  <a:pt x="436" y="315"/>
                  <a:pt x="437" y="435"/>
                </a:cubicBezTo>
                <a:cubicBezTo>
                  <a:pt x="498" y="435"/>
                  <a:pt x="498" y="435"/>
                  <a:pt x="498" y="435"/>
                </a:cubicBezTo>
                <a:cubicBezTo>
                  <a:pt x="341" y="597"/>
                  <a:pt x="341" y="597"/>
                  <a:pt x="341" y="597"/>
                </a:cubicBezTo>
                <a:cubicBezTo>
                  <a:pt x="184" y="435"/>
                  <a:pt x="184" y="435"/>
                  <a:pt x="184" y="435"/>
                </a:cubicBezTo>
                <a:cubicBezTo>
                  <a:pt x="250" y="435"/>
                  <a:pt x="250" y="435"/>
                  <a:pt x="250" y="435"/>
                </a:cubicBezTo>
                <a:cubicBezTo>
                  <a:pt x="249" y="367"/>
                  <a:pt x="225" y="309"/>
                  <a:pt x="177" y="261"/>
                </a:cubicBezTo>
                <a:cubicBezTo>
                  <a:pt x="143" y="227"/>
                  <a:pt x="104" y="205"/>
                  <a:pt x="60" y="194"/>
                </a:cubicBezTo>
                <a:cubicBezTo>
                  <a:pt x="41" y="190"/>
                  <a:pt x="21" y="188"/>
                  <a:pt x="1" y="188"/>
                </a:cubicBezTo>
                <a:cubicBezTo>
                  <a:pt x="1" y="188"/>
                  <a:pt x="0" y="188"/>
                  <a:pt x="0" y="188"/>
                </a:cubicBezTo>
                <a:cubicBezTo>
                  <a:pt x="0" y="0"/>
                  <a:pt x="0" y="0"/>
                  <a:pt x="0" y="0"/>
                </a:cubicBezTo>
                <a:cubicBezTo>
                  <a:pt x="0" y="0"/>
                  <a:pt x="1" y="0"/>
                  <a:pt x="1" y="0"/>
                </a:cubicBezTo>
                <a:cubicBezTo>
                  <a:pt x="24" y="0"/>
                  <a:pt x="46" y="2"/>
                  <a:pt x="67" y="5"/>
                </a:cubicBezTo>
                <a:close/>
              </a:path>
            </a:pathLst>
          </a:custGeom>
          <a:solidFill>
            <a:srgbClr val="77A9D3"/>
          </a:solidFill>
          <a:ln w="9525">
            <a:noFill/>
            <a:round/>
            <a:headEnd/>
            <a:tailEnd/>
          </a:ln>
        </p:spPr>
        <p:txBody>
          <a:bodyPr vert="horz" wrap="square" lIns="67023" tIns="33511" rIns="67023" bIns="33511" numCol="1" anchor="t" anchorCtr="0" compatLnSpc="1">
            <a:prstTxWarp prst="textNoShape">
              <a:avLst/>
            </a:prstTxWarp>
          </a:bodyPr>
          <a:lstStyle/>
          <a:p>
            <a:pPr>
              <a:lnSpc>
                <a:spcPct val="120000"/>
              </a:lnSpc>
            </a:pPr>
            <a:endParaRPr lang="en-US" sz="2100" dirty="0">
              <a:latin typeface="Arial" panose="020B0604020202020204" pitchFamily="34" charset="0"/>
              <a:ea typeface="微软雅黑" panose="020B0503020204020204" pitchFamily="34" charset="-122"/>
              <a:sym typeface="Arial" panose="020B0604020202020204" pitchFamily="34" charset="0"/>
            </a:endParaRPr>
          </a:p>
        </p:txBody>
      </p:sp>
      <p:sp>
        <p:nvSpPr>
          <p:cNvPr id="33" name="Freeform 8"/>
          <p:cNvSpPr>
            <a:spLocks noEditPoints="1"/>
          </p:cNvSpPr>
          <p:nvPr/>
        </p:nvSpPr>
        <p:spPr bwMode="auto">
          <a:xfrm>
            <a:off x="3344085" y="1430685"/>
            <a:ext cx="1678762" cy="1399234"/>
          </a:xfrm>
          <a:custGeom>
            <a:avLst/>
            <a:gdLst/>
            <a:ahLst/>
            <a:cxnLst>
              <a:cxn ang="0">
                <a:pos x="96" y="338"/>
              </a:cxn>
              <a:cxn ang="0">
                <a:pos x="95" y="338"/>
              </a:cxn>
              <a:cxn ang="0">
                <a:pos x="96" y="338"/>
              </a:cxn>
              <a:cxn ang="0">
                <a:pos x="435" y="0"/>
              </a:cxn>
              <a:cxn ang="0">
                <a:pos x="595" y="157"/>
              </a:cxn>
              <a:cxn ang="0">
                <a:pos x="435" y="314"/>
              </a:cxn>
              <a:cxn ang="0">
                <a:pos x="435" y="249"/>
              </a:cxn>
              <a:cxn ang="0">
                <a:pos x="260" y="322"/>
              </a:cxn>
              <a:cxn ang="0">
                <a:pos x="194" y="437"/>
              </a:cxn>
              <a:cxn ang="0">
                <a:pos x="187" y="496"/>
              </a:cxn>
              <a:cxn ang="0">
                <a:pos x="0" y="496"/>
              </a:cxn>
              <a:cxn ang="0">
                <a:pos x="5" y="429"/>
              </a:cxn>
              <a:cxn ang="0">
                <a:pos x="128" y="190"/>
              </a:cxn>
              <a:cxn ang="0">
                <a:pos x="435" y="61"/>
              </a:cxn>
              <a:cxn ang="0">
                <a:pos x="435" y="0"/>
              </a:cxn>
            </a:cxnLst>
            <a:rect l="0" t="0" r="r" b="b"/>
            <a:pathLst>
              <a:path w="595" h="496">
                <a:moveTo>
                  <a:pt x="96" y="338"/>
                </a:moveTo>
                <a:cubicBezTo>
                  <a:pt x="96" y="338"/>
                  <a:pt x="95" y="338"/>
                  <a:pt x="95" y="338"/>
                </a:cubicBezTo>
                <a:cubicBezTo>
                  <a:pt x="96" y="338"/>
                  <a:pt x="96" y="338"/>
                  <a:pt x="96" y="338"/>
                </a:cubicBezTo>
                <a:close/>
                <a:moveTo>
                  <a:pt x="435" y="0"/>
                </a:moveTo>
                <a:cubicBezTo>
                  <a:pt x="595" y="157"/>
                  <a:pt x="595" y="157"/>
                  <a:pt x="595" y="157"/>
                </a:cubicBezTo>
                <a:cubicBezTo>
                  <a:pt x="435" y="314"/>
                  <a:pt x="435" y="314"/>
                  <a:pt x="435" y="314"/>
                </a:cubicBezTo>
                <a:cubicBezTo>
                  <a:pt x="435" y="249"/>
                  <a:pt x="435" y="249"/>
                  <a:pt x="435" y="249"/>
                </a:cubicBezTo>
                <a:cubicBezTo>
                  <a:pt x="367" y="249"/>
                  <a:pt x="309" y="273"/>
                  <a:pt x="260" y="322"/>
                </a:cubicBezTo>
                <a:cubicBezTo>
                  <a:pt x="227" y="356"/>
                  <a:pt x="204" y="394"/>
                  <a:pt x="194" y="437"/>
                </a:cubicBezTo>
                <a:cubicBezTo>
                  <a:pt x="190" y="456"/>
                  <a:pt x="187" y="475"/>
                  <a:pt x="187" y="496"/>
                </a:cubicBezTo>
                <a:cubicBezTo>
                  <a:pt x="0" y="496"/>
                  <a:pt x="0" y="496"/>
                  <a:pt x="0" y="496"/>
                </a:cubicBezTo>
                <a:cubicBezTo>
                  <a:pt x="0" y="473"/>
                  <a:pt x="2" y="451"/>
                  <a:pt x="5" y="429"/>
                </a:cubicBezTo>
                <a:cubicBezTo>
                  <a:pt x="18" y="338"/>
                  <a:pt x="59" y="258"/>
                  <a:pt x="128" y="190"/>
                </a:cubicBezTo>
                <a:cubicBezTo>
                  <a:pt x="213" y="104"/>
                  <a:pt x="315" y="62"/>
                  <a:pt x="435" y="61"/>
                </a:cubicBezTo>
                <a:lnTo>
                  <a:pt x="435" y="0"/>
                </a:lnTo>
                <a:close/>
              </a:path>
            </a:pathLst>
          </a:custGeom>
          <a:solidFill>
            <a:srgbClr val="A491BB"/>
          </a:solidFill>
          <a:ln w="9525">
            <a:noFill/>
            <a:round/>
            <a:headEnd/>
            <a:tailEnd/>
          </a:ln>
        </p:spPr>
        <p:txBody>
          <a:bodyPr vert="horz" wrap="square" lIns="67023" tIns="33511" rIns="67023" bIns="33511" numCol="1" anchor="t" anchorCtr="0" compatLnSpc="1">
            <a:prstTxWarp prst="textNoShape">
              <a:avLst/>
            </a:prstTxWarp>
          </a:bodyPr>
          <a:lstStyle/>
          <a:p>
            <a:pPr>
              <a:lnSpc>
                <a:spcPct val="120000"/>
              </a:lnSpc>
            </a:pPr>
            <a:endParaRPr lang="en-US" sz="2100" dirty="0">
              <a:latin typeface="Arial" panose="020B0604020202020204" pitchFamily="34" charset="0"/>
              <a:ea typeface="微软雅黑" panose="020B0503020204020204" pitchFamily="34" charset="-122"/>
              <a:sym typeface="Arial" panose="020B0604020202020204" pitchFamily="34" charset="0"/>
            </a:endParaRPr>
          </a:p>
        </p:txBody>
      </p:sp>
      <p:sp>
        <p:nvSpPr>
          <p:cNvPr id="34" name="Text Placeholder 3"/>
          <p:cNvSpPr txBox="1">
            <a:spLocks/>
          </p:cNvSpPr>
          <p:nvPr/>
        </p:nvSpPr>
        <p:spPr>
          <a:xfrm>
            <a:off x="4514506" y="1838935"/>
            <a:ext cx="146243" cy="184666"/>
          </a:xfrm>
          <a:prstGeom prst="rect">
            <a:avLst/>
          </a:prstGeom>
        </p:spPr>
        <p:txBody>
          <a:bodyPr wrap="none" lIns="0" tIns="0" rIns="0" bIns="0" anchor="b">
            <a:spAutoFit/>
          </a:bodyPr>
          <a:lstStyle>
            <a:lvl1pPr marL="0" indent="0" algn="ctr">
              <a:buNone/>
              <a:defRPr sz="2800" b="1" baseline="0">
                <a:solidFill>
                  <a:schemeClr val="tx2">
                    <a:lumMod val="60000"/>
                    <a:lumOff val="4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defTabSz="670249">
              <a:lnSpc>
                <a:spcPct val="120000"/>
              </a:lnSpc>
              <a:spcBef>
                <a:spcPct val="20000"/>
              </a:spcBef>
              <a:defRPr/>
            </a:pPr>
            <a:r>
              <a:rPr lang="en-US" sz="1000" dirty="0">
                <a:solidFill>
                  <a:schemeClr val="bg1"/>
                </a:solidFill>
                <a:latin typeface="Arial" panose="020B0604020202020204" pitchFamily="34" charset="0"/>
                <a:ea typeface="微软雅黑" panose="020B0503020204020204" pitchFamily="34" charset="-122"/>
                <a:sym typeface="Arial" panose="020B0604020202020204" pitchFamily="34" charset="0"/>
              </a:rPr>
              <a:t>02</a:t>
            </a:r>
          </a:p>
        </p:txBody>
      </p:sp>
      <p:sp>
        <p:nvSpPr>
          <p:cNvPr id="35" name="Text Placeholder 3"/>
          <p:cNvSpPr txBox="1">
            <a:spLocks/>
          </p:cNvSpPr>
          <p:nvPr/>
        </p:nvSpPr>
        <p:spPr>
          <a:xfrm>
            <a:off x="5458075" y="2955913"/>
            <a:ext cx="146243" cy="184666"/>
          </a:xfrm>
          <a:prstGeom prst="rect">
            <a:avLst/>
          </a:prstGeom>
        </p:spPr>
        <p:txBody>
          <a:bodyPr wrap="none" lIns="0" tIns="0" rIns="0" bIns="0" anchor="b">
            <a:spAutoFit/>
          </a:bodyPr>
          <a:lstStyle>
            <a:lvl1pPr marL="0" indent="0" algn="ctr">
              <a:buNone/>
              <a:defRPr sz="2800" b="1" baseline="0">
                <a:solidFill>
                  <a:schemeClr val="tx2">
                    <a:lumMod val="60000"/>
                    <a:lumOff val="4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defTabSz="670249">
              <a:lnSpc>
                <a:spcPct val="120000"/>
              </a:lnSpc>
              <a:spcBef>
                <a:spcPct val="20000"/>
              </a:spcBef>
              <a:defRPr/>
            </a:pPr>
            <a:r>
              <a:rPr lang="en-US" sz="1000" dirty="0">
                <a:solidFill>
                  <a:schemeClr val="bg1"/>
                </a:solidFill>
                <a:latin typeface="Arial" panose="020B0604020202020204" pitchFamily="34" charset="0"/>
                <a:ea typeface="微软雅黑" panose="020B0503020204020204" pitchFamily="34" charset="-122"/>
                <a:sym typeface="Arial" panose="020B0604020202020204" pitchFamily="34" charset="0"/>
              </a:rPr>
              <a:t>03</a:t>
            </a:r>
          </a:p>
        </p:txBody>
      </p:sp>
      <p:sp>
        <p:nvSpPr>
          <p:cNvPr id="36" name="Text Placeholder 3"/>
          <p:cNvSpPr txBox="1">
            <a:spLocks/>
          </p:cNvSpPr>
          <p:nvPr/>
        </p:nvSpPr>
        <p:spPr>
          <a:xfrm>
            <a:off x="4468274" y="3755883"/>
            <a:ext cx="146243" cy="184666"/>
          </a:xfrm>
          <a:prstGeom prst="rect">
            <a:avLst/>
          </a:prstGeom>
        </p:spPr>
        <p:txBody>
          <a:bodyPr wrap="none" lIns="0" tIns="0" rIns="0" bIns="0" anchor="b">
            <a:spAutoFit/>
          </a:bodyPr>
          <a:lstStyle>
            <a:lvl1pPr marL="0" indent="0" algn="ctr">
              <a:buNone/>
              <a:defRPr sz="2800" b="1" baseline="0">
                <a:solidFill>
                  <a:schemeClr val="tx2">
                    <a:lumMod val="60000"/>
                    <a:lumOff val="4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defTabSz="670249">
              <a:lnSpc>
                <a:spcPct val="120000"/>
              </a:lnSpc>
              <a:spcBef>
                <a:spcPct val="20000"/>
              </a:spcBef>
              <a:defRPr/>
            </a:pPr>
            <a:r>
              <a:rPr lang="en-US" sz="1000" dirty="0">
                <a:solidFill>
                  <a:schemeClr val="bg1"/>
                </a:solidFill>
                <a:latin typeface="Arial" panose="020B0604020202020204" pitchFamily="34" charset="0"/>
                <a:ea typeface="微软雅黑" panose="020B0503020204020204" pitchFamily="34" charset="-122"/>
                <a:sym typeface="Arial" panose="020B0604020202020204" pitchFamily="34" charset="0"/>
              </a:rPr>
              <a:t>04</a:t>
            </a:r>
          </a:p>
        </p:txBody>
      </p:sp>
      <p:grpSp>
        <p:nvGrpSpPr>
          <p:cNvPr id="37" name="Group 59"/>
          <p:cNvGrpSpPr/>
          <p:nvPr/>
        </p:nvGrpSpPr>
        <p:grpSpPr>
          <a:xfrm>
            <a:off x="5862111" y="3572315"/>
            <a:ext cx="1760917" cy="484145"/>
            <a:chOff x="7154104" y="3245088"/>
            <a:chExt cx="2276195" cy="645409"/>
          </a:xfrm>
        </p:grpSpPr>
        <p:sp>
          <p:nvSpPr>
            <p:cNvPr id="38" name="TextBox 37"/>
            <p:cNvSpPr txBox="1"/>
            <p:nvPr/>
          </p:nvSpPr>
          <p:spPr>
            <a:xfrm>
              <a:off x="7154105" y="3550037"/>
              <a:ext cx="2276194" cy="340460"/>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39" name="Rectangle 50"/>
            <p:cNvSpPr/>
            <p:nvPr/>
          </p:nvSpPr>
          <p:spPr>
            <a:xfrm>
              <a:off x="7154104" y="3245088"/>
              <a:ext cx="1202958" cy="246177"/>
            </a:xfrm>
            <a:prstGeom prst="rect">
              <a:avLst/>
            </a:prstGeom>
          </p:spPr>
          <p:txBody>
            <a:bodyPr wrap="none" lIns="0" tIns="0" rIns="0" bIns="0">
              <a:spAutoFit/>
            </a:bodyPr>
            <a:lstStyle/>
            <a:p>
              <a:pPr>
                <a:lnSpc>
                  <a:spcPct val="120000"/>
                </a:lnSpc>
              </a:pPr>
              <a:r>
                <a:rPr lang="zh-CN" altLang="en-US" sz="100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sz="10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grpSp>
      <p:grpSp>
        <p:nvGrpSpPr>
          <p:cNvPr id="40" name="Group 58"/>
          <p:cNvGrpSpPr/>
          <p:nvPr/>
        </p:nvGrpSpPr>
        <p:grpSpPr>
          <a:xfrm>
            <a:off x="5833538" y="1591812"/>
            <a:ext cx="1760917" cy="484853"/>
            <a:chOff x="7174424" y="1401232"/>
            <a:chExt cx="2276195" cy="646356"/>
          </a:xfrm>
        </p:grpSpPr>
        <p:sp>
          <p:nvSpPr>
            <p:cNvPr id="41" name="TextBox 40"/>
            <p:cNvSpPr txBox="1"/>
            <p:nvPr/>
          </p:nvSpPr>
          <p:spPr>
            <a:xfrm>
              <a:off x="7174424" y="1707127"/>
              <a:ext cx="2276195" cy="340461"/>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2" name="Rectangle 53"/>
            <p:cNvSpPr/>
            <p:nvPr/>
          </p:nvSpPr>
          <p:spPr>
            <a:xfrm>
              <a:off x="7174424" y="1401232"/>
              <a:ext cx="1202958" cy="246178"/>
            </a:xfrm>
            <a:prstGeom prst="rect">
              <a:avLst/>
            </a:prstGeom>
          </p:spPr>
          <p:txBody>
            <a:bodyPr wrap="none" lIns="0" tIns="0" rIns="0" bIns="0">
              <a:spAutoFit/>
            </a:bodyPr>
            <a:lstStyle/>
            <a:p>
              <a:pPr>
                <a:lnSpc>
                  <a:spcPct val="120000"/>
                </a:lnSpc>
              </a:pPr>
              <a:r>
                <a:rPr lang="zh-CN" altLang="en-US" sz="100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sz="10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grpSp>
      <p:grpSp>
        <p:nvGrpSpPr>
          <p:cNvPr id="43" name="Group 56"/>
          <p:cNvGrpSpPr/>
          <p:nvPr/>
        </p:nvGrpSpPr>
        <p:grpSpPr>
          <a:xfrm>
            <a:off x="1551134" y="1577220"/>
            <a:ext cx="1768748" cy="488976"/>
            <a:chOff x="-2357350" y="1392685"/>
            <a:chExt cx="4337036" cy="651850"/>
          </a:xfrm>
        </p:grpSpPr>
        <p:sp>
          <p:nvSpPr>
            <p:cNvPr id="44" name="TextBox 43"/>
            <p:cNvSpPr txBox="1"/>
            <p:nvPr/>
          </p:nvSpPr>
          <p:spPr>
            <a:xfrm>
              <a:off x="-2357350" y="1704075"/>
              <a:ext cx="4337036" cy="340460"/>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5" name="Rectangle 56"/>
            <p:cNvSpPr/>
            <p:nvPr/>
          </p:nvSpPr>
          <p:spPr>
            <a:xfrm>
              <a:off x="-302269" y="1392685"/>
              <a:ext cx="2281955" cy="246177"/>
            </a:xfrm>
            <a:prstGeom prst="rect">
              <a:avLst/>
            </a:prstGeom>
          </p:spPr>
          <p:txBody>
            <a:bodyPr wrap="none" lIns="0" tIns="0" rIns="0" bIns="0">
              <a:spAutoFit/>
            </a:bodyPr>
            <a:lstStyle/>
            <a:p>
              <a:pPr algn="r">
                <a:lnSpc>
                  <a:spcPct val="120000"/>
                </a:lnSpc>
              </a:pPr>
              <a:r>
                <a:rPr lang="zh-CN" altLang="en-US" sz="100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sz="10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grpSp>
      <p:grpSp>
        <p:nvGrpSpPr>
          <p:cNvPr id="46" name="Group 56"/>
          <p:cNvGrpSpPr/>
          <p:nvPr/>
        </p:nvGrpSpPr>
        <p:grpSpPr>
          <a:xfrm>
            <a:off x="1551134" y="3558674"/>
            <a:ext cx="1747317" cy="484572"/>
            <a:chOff x="-2304800" y="1402413"/>
            <a:chExt cx="4284486" cy="624317"/>
          </a:xfrm>
        </p:grpSpPr>
        <p:sp>
          <p:nvSpPr>
            <p:cNvPr id="47" name="TextBox 46"/>
            <p:cNvSpPr txBox="1"/>
            <p:nvPr/>
          </p:nvSpPr>
          <p:spPr>
            <a:xfrm>
              <a:off x="-2304800" y="1697687"/>
              <a:ext cx="4284486" cy="329043"/>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8" name="Rectangle 59"/>
            <p:cNvSpPr/>
            <p:nvPr/>
          </p:nvSpPr>
          <p:spPr>
            <a:xfrm>
              <a:off x="-302268" y="1402413"/>
              <a:ext cx="2281954" cy="237922"/>
            </a:xfrm>
            <a:prstGeom prst="rect">
              <a:avLst/>
            </a:prstGeom>
          </p:spPr>
          <p:txBody>
            <a:bodyPr wrap="none" lIns="0" tIns="0" rIns="0" bIns="0">
              <a:spAutoFit/>
            </a:bodyPr>
            <a:lstStyle/>
            <a:p>
              <a:pPr algn="r">
                <a:lnSpc>
                  <a:spcPct val="120000"/>
                </a:lnSpc>
              </a:pPr>
              <a:r>
                <a:rPr lang="zh-CN" altLang="en-US" sz="100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sz="10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grpSp>
      <p:sp>
        <p:nvSpPr>
          <p:cNvPr id="49" name="Freeform 101"/>
          <p:cNvSpPr>
            <a:spLocks noEditPoints="1"/>
          </p:cNvSpPr>
          <p:nvPr/>
        </p:nvSpPr>
        <p:spPr bwMode="auto">
          <a:xfrm>
            <a:off x="3769254" y="1988475"/>
            <a:ext cx="315709" cy="292140"/>
          </a:xfrm>
          <a:custGeom>
            <a:avLst/>
            <a:gdLst/>
            <a:ahLst/>
            <a:cxnLst>
              <a:cxn ang="0">
                <a:pos x="39" y="36"/>
              </a:cxn>
              <a:cxn ang="0">
                <a:pos x="41" y="44"/>
              </a:cxn>
              <a:cxn ang="0">
                <a:pos x="35" y="50"/>
              </a:cxn>
              <a:cxn ang="0">
                <a:pos x="27" y="53"/>
              </a:cxn>
              <a:cxn ang="0">
                <a:pos x="18" y="53"/>
              </a:cxn>
              <a:cxn ang="0">
                <a:pos x="11" y="50"/>
              </a:cxn>
              <a:cxn ang="0">
                <a:pos x="4" y="44"/>
              </a:cxn>
              <a:cxn ang="0">
                <a:pos x="6" y="36"/>
              </a:cxn>
              <a:cxn ang="0">
                <a:pos x="0" y="28"/>
              </a:cxn>
              <a:cxn ang="0">
                <a:pos x="7" y="23"/>
              </a:cxn>
              <a:cxn ang="0">
                <a:pos x="4" y="18"/>
              </a:cxn>
              <a:cxn ang="0">
                <a:pos x="15" y="16"/>
              </a:cxn>
              <a:cxn ang="0">
                <a:pos x="19" y="8"/>
              </a:cxn>
              <a:cxn ang="0">
                <a:pos x="28" y="15"/>
              </a:cxn>
              <a:cxn ang="0">
                <a:pos x="35" y="12"/>
              </a:cxn>
              <a:cxn ang="0">
                <a:pos x="41" y="19"/>
              </a:cxn>
              <a:cxn ang="0">
                <a:pos x="45" y="27"/>
              </a:cxn>
              <a:cxn ang="0">
                <a:pos x="23" y="22"/>
              </a:cxn>
              <a:cxn ang="0">
                <a:pos x="32" y="31"/>
              </a:cxn>
              <a:cxn ang="0">
                <a:pos x="63" y="16"/>
              </a:cxn>
              <a:cxn ang="0">
                <a:pos x="64" y="24"/>
              </a:cxn>
              <a:cxn ang="0">
                <a:pos x="55" y="22"/>
              </a:cxn>
              <a:cxn ang="0">
                <a:pos x="46" y="24"/>
              </a:cxn>
              <a:cxn ang="0">
                <a:pos x="46" y="16"/>
              </a:cxn>
              <a:cxn ang="0">
                <a:pos x="46" y="9"/>
              </a:cxn>
              <a:cxn ang="0">
                <a:pos x="46" y="2"/>
              </a:cxn>
              <a:cxn ang="0">
                <a:pos x="55" y="4"/>
              </a:cxn>
              <a:cxn ang="0">
                <a:pos x="59" y="0"/>
              </a:cxn>
              <a:cxn ang="0">
                <a:pos x="62" y="7"/>
              </a:cxn>
              <a:cxn ang="0">
                <a:pos x="68" y="15"/>
              </a:cxn>
              <a:cxn ang="0">
                <a:pos x="62" y="55"/>
              </a:cxn>
              <a:cxn ang="0">
                <a:pos x="59" y="63"/>
              </a:cxn>
              <a:cxn ang="0">
                <a:pos x="54" y="59"/>
              </a:cxn>
              <a:cxn ang="0">
                <a:pos x="45" y="60"/>
              </a:cxn>
              <a:cxn ang="0">
                <a:pos x="41" y="52"/>
              </a:cxn>
              <a:cxn ang="0">
                <a:pos x="47" y="44"/>
              </a:cxn>
              <a:cxn ang="0">
                <a:pos x="50" y="36"/>
              </a:cxn>
              <a:cxn ang="0">
                <a:pos x="56" y="40"/>
              </a:cxn>
              <a:cxn ang="0">
                <a:pos x="64" y="39"/>
              </a:cxn>
              <a:cxn ang="0">
                <a:pos x="63" y="46"/>
              </a:cxn>
              <a:cxn ang="0">
                <a:pos x="55" y="8"/>
              </a:cxn>
              <a:cxn ang="0">
                <a:pos x="59" y="13"/>
              </a:cxn>
              <a:cxn ang="0">
                <a:pos x="50" y="49"/>
              </a:cxn>
              <a:cxn ang="0">
                <a:pos x="55" y="45"/>
              </a:cxn>
            </a:cxnLst>
            <a:rect l="0" t="0" r="r" b="b"/>
            <a:pathLst>
              <a:path w="68" h="63">
                <a:moveTo>
                  <a:pt x="45" y="35"/>
                </a:moveTo>
                <a:cubicBezTo>
                  <a:pt x="45" y="35"/>
                  <a:pt x="45" y="36"/>
                  <a:pt x="45" y="36"/>
                </a:cubicBezTo>
                <a:cubicBezTo>
                  <a:pt x="39" y="36"/>
                  <a:pt x="39" y="36"/>
                  <a:pt x="39" y="36"/>
                </a:cubicBezTo>
                <a:cubicBezTo>
                  <a:pt x="39" y="37"/>
                  <a:pt x="38" y="38"/>
                  <a:pt x="38" y="39"/>
                </a:cubicBezTo>
                <a:cubicBezTo>
                  <a:pt x="39" y="41"/>
                  <a:pt x="40" y="42"/>
                  <a:pt x="41" y="43"/>
                </a:cubicBezTo>
                <a:cubicBezTo>
                  <a:pt x="41" y="43"/>
                  <a:pt x="41" y="44"/>
                  <a:pt x="41" y="44"/>
                </a:cubicBezTo>
                <a:cubicBezTo>
                  <a:pt x="41" y="44"/>
                  <a:pt x="41" y="44"/>
                  <a:pt x="41" y="45"/>
                </a:cubicBezTo>
                <a:cubicBezTo>
                  <a:pt x="40" y="46"/>
                  <a:pt x="36" y="50"/>
                  <a:pt x="35" y="50"/>
                </a:cubicBezTo>
                <a:cubicBezTo>
                  <a:pt x="35" y="50"/>
                  <a:pt x="35" y="50"/>
                  <a:pt x="35" y="50"/>
                </a:cubicBezTo>
                <a:cubicBezTo>
                  <a:pt x="31" y="47"/>
                  <a:pt x="31" y="47"/>
                  <a:pt x="31" y="47"/>
                </a:cubicBezTo>
                <a:cubicBezTo>
                  <a:pt x="30" y="47"/>
                  <a:pt x="29" y="47"/>
                  <a:pt x="28" y="48"/>
                </a:cubicBezTo>
                <a:cubicBezTo>
                  <a:pt x="28" y="49"/>
                  <a:pt x="27" y="51"/>
                  <a:pt x="27" y="53"/>
                </a:cubicBezTo>
                <a:cubicBezTo>
                  <a:pt x="27" y="54"/>
                  <a:pt x="26" y="54"/>
                  <a:pt x="26" y="54"/>
                </a:cubicBezTo>
                <a:cubicBezTo>
                  <a:pt x="19" y="54"/>
                  <a:pt x="19" y="54"/>
                  <a:pt x="19" y="54"/>
                </a:cubicBezTo>
                <a:cubicBezTo>
                  <a:pt x="19" y="54"/>
                  <a:pt x="18" y="54"/>
                  <a:pt x="18" y="53"/>
                </a:cubicBezTo>
                <a:cubicBezTo>
                  <a:pt x="17" y="48"/>
                  <a:pt x="17" y="48"/>
                  <a:pt x="17" y="48"/>
                </a:cubicBezTo>
                <a:cubicBezTo>
                  <a:pt x="16" y="47"/>
                  <a:pt x="16" y="47"/>
                  <a:pt x="15" y="47"/>
                </a:cubicBezTo>
                <a:cubicBezTo>
                  <a:pt x="11" y="50"/>
                  <a:pt x="11" y="50"/>
                  <a:pt x="11" y="50"/>
                </a:cubicBezTo>
                <a:cubicBezTo>
                  <a:pt x="10" y="50"/>
                  <a:pt x="10" y="50"/>
                  <a:pt x="10" y="50"/>
                </a:cubicBezTo>
                <a:cubicBezTo>
                  <a:pt x="10" y="50"/>
                  <a:pt x="9" y="50"/>
                  <a:pt x="9" y="50"/>
                </a:cubicBezTo>
                <a:cubicBezTo>
                  <a:pt x="8" y="49"/>
                  <a:pt x="4" y="45"/>
                  <a:pt x="4" y="44"/>
                </a:cubicBezTo>
                <a:cubicBezTo>
                  <a:pt x="4" y="44"/>
                  <a:pt x="4" y="44"/>
                  <a:pt x="4" y="43"/>
                </a:cubicBezTo>
                <a:cubicBezTo>
                  <a:pt x="5" y="42"/>
                  <a:pt x="6" y="41"/>
                  <a:pt x="7" y="39"/>
                </a:cubicBezTo>
                <a:cubicBezTo>
                  <a:pt x="7" y="38"/>
                  <a:pt x="6" y="37"/>
                  <a:pt x="6" y="36"/>
                </a:cubicBezTo>
                <a:cubicBezTo>
                  <a:pt x="1" y="35"/>
                  <a:pt x="1" y="35"/>
                  <a:pt x="1" y="35"/>
                </a:cubicBezTo>
                <a:cubicBezTo>
                  <a:pt x="0" y="35"/>
                  <a:pt x="0" y="35"/>
                  <a:pt x="0" y="34"/>
                </a:cubicBezTo>
                <a:cubicBezTo>
                  <a:pt x="0" y="28"/>
                  <a:pt x="0" y="28"/>
                  <a:pt x="0" y="28"/>
                </a:cubicBezTo>
                <a:cubicBezTo>
                  <a:pt x="0" y="27"/>
                  <a:pt x="0" y="27"/>
                  <a:pt x="1" y="27"/>
                </a:cubicBezTo>
                <a:cubicBezTo>
                  <a:pt x="6" y="26"/>
                  <a:pt x="6" y="26"/>
                  <a:pt x="6" y="26"/>
                </a:cubicBezTo>
                <a:cubicBezTo>
                  <a:pt x="6" y="25"/>
                  <a:pt x="7" y="24"/>
                  <a:pt x="7" y="23"/>
                </a:cubicBezTo>
                <a:cubicBezTo>
                  <a:pt x="6" y="22"/>
                  <a:pt x="5" y="20"/>
                  <a:pt x="4" y="19"/>
                </a:cubicBezTo>
                <a:cubicBezTo>
                  <a:pt x="4" y="19"/>
                  <a:pt x="4" y="19"/>
                  <a:pt x="4" y="18"/>
                </a:cubicBezTo>
                <a:cubicBezTo>
                  <a:pt x="4" y="18"/>
                  <a:pt x="4" y="18"/>
                  <a:pt x="4" y="18"/>
                </a:cubicBezTo>
                <a:cubicBezTo>
                  <a:pt x="5" y="17"/>
                  <a:pt x="9" y="12"/>
                  <a:pt x="10" y="12"/>
                </a:cubicBezTo>
                <a:cubicBezTo>
                  <a:pt x="10" y="12"/>
                  <a:pt x="10" y="12"/>
                  <a:pt x="11" y="13"/>
                </a:cubicBezTo>
                <a:cubicBezTo>
                  <a:pt x="15" y="16"/>
                  <a:pt x="15" y="16"/>
                  <a:pt x="15" y="16"/>
                </a:cubicBezTo>
                <a:cubicBezTo>
                  <a:pt x="16" y="15"/>
                  <a:pt x="16" y="15"/>
                  <a:pt x="17" y="15"/>
                </a:cubicBezTo>
                <a:cubicBezTo>
                  <a:pt x="18" y="13"/>
                  <a:pt x="18" y="11"/>
                  <a:pt x="18" y="9"/>
                </a:cubicBezTo>
                <a:cubicBezTo>
                  <a:pt x="18" y="9"/>
                  <a:pt x="19" y="8"/>
                  <a:pt x="19" y="8"/>
                </a:cubicBezTo>
                <a:cubicBezTo>
                  <a:pt x="26" y="8"/>
                  <a:pt x="26" y="8"/>
                  <a:pt x="26" y="8"/>
                </a:cubicBezTo>
                <a:cubicBezTo>
                  <a:pt x="26" y="8"/>
                  <a:pt x="27" y="9"/>
                  <a:pt x="27" y="9"/>
                </a:cubicBezTo>
                <a:cubicBezTo>
                  <a:pt x="28" y="15"/>
                  <a:pt x="28" y="15"/>
                  <a:pt x="28" y="15"/>
                </a:cubicBezTo>
                <a:cubicBezTo>
                  <a:pt x="29" y="15"/>
                  <a:pt x="30" y="15"/>
                  <a:pt x="31" y="16"/>
                </a:cubicBezTo>
                <a:cubicBezTo>
                  <a:pt x="35" y="13"/>
                  <a:pt x="35" y="13"/>
                  <a:pt x="35" y="13"/>
                </a:cubicBezTo>
                <a:cubicBezTo>
                  <a:pt x="35" y="12"/>
                  <a:pt x="35" y="12"/>
                  <a:pt x="35" y="12"/>
                </a:cubicBezTo>
                <a:cubicBezTo>
                  <a:pt x="36" y="12"/>
                  <a:pt x="36" y="12"/>
                  <a:pt x="36" y="13"/>
                </a:cubicBezTo>
                <a:cubicBezTo>
                  <a:pt x="37" y="13"/>
                  <a:pt x="41" y="17"/>
                  <a:pt x="41" y="18"/>
                </a:cubicBezTo>
                <a:cubicBezTo>
                  <a:pt x="41" y="19"/>
                  <a:pt x="41" y="19"/>
                  <a:pt x="41" y="19"/>
                </a:cubicBezTo>
                <a:cubicBezTo>
                  <a:pt x="40" y="20"/>
                  <a:pt x="39" y="22"/>
                  <a:pt x="38" y="23"/>
                </a:cubicBezTo>
                <a:cubicBezTo>
                  <a:pt x="38" y="24"/>
                  <a:pt x="39" y="25"/>
                  <a:pt x="39" y="26"/>
                </a:cubicBezTo>
                <a:cubicBezTo>
                  <a:pt x="45" y="27"/>
                  <a:pt x="45" y="27"/>
                  <a:pt x="45" y="27"/>
                </a:cubicBezTo>
                <a:cubicBezTo>
                  <a:pt x="45" y="27"/>
                  <a:pt x="45" y="27"/>
                  <a:pt x="45" y="28"/>
                </a:cubicBezTo>
                <a:lnTo>
                  <a:pt x="45" y="35"/>
                </a:lnTo>
                <a:close/>
                <a:moveTo>
                  <a:pt x="23" y="22"/>
                </a:moveTo>
                <a:cubicBezTo>
                  <a:pt x="18" y="22"/>
                  <a:pt x="13" y="26"/>
                  <a:pt x="13" y="31"/>
                </a:cubicBezTo>
                <a:cubicBezTo>
                  <a:pt x="13" y="36"/>
                  <a:pt x="18" y="40"/>
                  <a:pt x="23" y="40"/>
                </a:cubicBezTo>
                <a:cubicBezTo>
                  <a:pt x="28" y="40"/>
                  <a:pt x="32" y="36"/>
                  <a:pt x="32" y="31"/>
                </a:cubicBezTo>
                <a:cubicBezTo>
                  <a:pt x="32" y="26"/>
                  <a:pt x="28" y="22"/>
                  <a:pt x="23" y="22"/>
                </a:cubicBezTo>
                <a:close/>
                <a:moveTo>
                  <a:pt x="68" y="15"/>
                </a:moveTo>
                <a:cubicBezTo>
                  <a:pt x="68" y="16"/>
                  <a:pt x="64" y="16"/>
                  <a:pt x="63" y="16"/>
                </a:cubicBezTo>
                <a:cubicBezTo>
                  <a:pt x="63" y="17"/>
                  <a:pt x="62" y="18"/>
                  <a:pt x="62" y="18"/>
                </a:cubicBezTo>
                <a:cubicBezTo>
                  <a:pt x="62" y="19"/>
                  <a:pt x="64" y="23"/>
                  <a:pt x="64" y="23"/>
                </a:cubicBezTo>
                <a:cubicBezTo>
                  <a:pt x="64" y="23"/>
                  <a:pt x="64" y="23"/>
                  <a:pt x="64" y="24"/>
                </a:cubicBezTo>
                <a:cubicBezTo>
                  <a:pt x="63" y="24"/>
                  <a:pt x="59" y="26"/>
                  <a:pt x="59" y="26"/>
                </a:cubicBezTo>
                <a:cubicBezTo>
                  <a:pt x="59" y="26"/>
                  <a:pt x="56" y="22"/>
                  <a:pt x="56" y="22"/>
                </a:cubicBezTo>
                <a:cubicBezTo>
                  <a:pt x="55" y="22"/>
                  <a:pt x="55" y="22"/>
                  <a:pt x="55" y="22"/>
                </a:cubicBezTo>
                <a:cubicBezTo>
                  <a:pt x="54" y="22"/>
                  <a:pt x="54" y="22"/>
                  <a:pt x="54" y="22"/>
                </a:cubicBezTo>
                <a:cubicBezTo>
                  <a:pt x="53" y="22"/>
                  <a:pt x="50" y="26"/>
                  <a:pt x="50" y="26"/>
                </a:cubicBezTo>
                <a:cubicBezTo>
                  <a:pt x="50" y="26"/>
                  <a:pt x="46" y="24"/>
                  <a:pt x="46" y="24"/>
                </a:cubicBezTo>
                <a:cubicBezTo>
                  <a:pt x="45" y="23"/>
                  <a:pt x="45" y="23"/>
                  <a:pt x="45" y="23"/>
                </a:cubicBezTo>
                <a:cubicBezTo>
                  <a:pt x="45" y="23"/>
                  <a:pt x="47" y="19"/>
                  <a:pt x="47" y="18"/>
                </a:cubicBezTo>
                <a:cubicBezTo>
                  <a:pt x="47" y="18"/>
                  <a:pt x="46" y="17"/>
                  <a:pt x="46" y="16"/>
                </a:cubicBezTo>
                <a:cubicBezTo>
                  <a:pt x="45" y="16"/>
                  <a:pt x="41" y="16"/>
                  <a:pt x="41" y="15"/>
                </a:cubicBezTo>
                <a:cubicBezTo>
                  <a:pt x="41" y="10"/>
                  <a:pt x="41" y="10"/>
                  <a:pt x="41" y="10"/>
                </a:cubicBezTo>
                <a:cubicBezTo>
                  <a:pt x="41" y="10"/>
                  <a:pt x="45" y="9"/>
                  <a:pt x="46" y="9"/>
                </a:cubicBezTo>
                <a:cubicBezTo>
                  <a:pt x="46" y="9"/>
                  <a:pt x="47" y="8"/>
                  <a:pt x="47" y="7"/>
                </a:cubicBezTo>
                <a:cubicBezTo>
                  <a:pt x="47" y="7"/>
                  <a:pt x="45" y="3"/>
                  <a:pt x="45" y="2"/>
                </a:cubicBezTo>
                <a:cubicBezTo>
                  <a:pt x="45" y="2"/>
                  <a:pt x="45" y="2"/>
                  <a:pt x="46" y="2"/>
                </a:cubicBezTo>
                <a:cubicBezTo>
                  <a:pt x="46" y="2"/>
                  <a:pt x="50" y="0"/>
                  <a:pt x="50" y="0"/>
                </a:cubicBezTo>
                <a:cubicBezTo>
                  <a:pt x="50" y="0"/>
                  <a:pt x="53" y="3"/>
                  <a:pt x="54" y="4"/>
                </a:cubicBezTo>
                <a:cubicBezTo>
                  <a:pt x="54" y="4"/>
                  <a:pt x="54" y="4"/>
                  <a:pt x="55" y="4"/>
                </a:cubicBezTo>
                <a:cubicBezTo>
                  <a:pt x="55" y="4"/>
                  <a:pt x="55" y="4"/>
                  <a:pt x="56" y="4"/>
                </a:cubicBezTo>
                <a:cubicBezTo>
                  <a:pt x="57" y="2"/>
                  <a:pt x="58" y="1"/>
                  <a:pt x="59" y="0"/>
                </a:cubicBezTo>
                <a:cubicBezTo>
                  <a:pt x="59" y="0"/>
                  <a:pt x="59" y="0"/>
                  <a:pt x="59" y="0"/>
                </a:cubicBezTo>
                <a:cubicBezTo>
                  <a:pt x="59" y="0"/>
                  <a:pt x="63" y="2"/>
                  <a:pt x="64" y="2"/>
                </a:cubicBezTo>
                <a:cubicBezTo>
                  <a:pt x="64" y="2"/>
                  <a:pt x="64" y="2"/>
                  <a:pt x="64" y="2"/>
                </a:cubicBezTo>
                <a:cubicBezTo>
                  <a:pt x="64" y="3"/>
                  <a:pt x="62" y="7"/>
                  <a:pt x="62" y="7"/>
                </a:cubicBezTo>
                <a:cubicBezTo>
                  <a:pt x="62" y="8"/>
                  <a:pt x="63" y="9"/>
                  <a:pt x="63" y="9"/>
                </a:cubicBezTo>
                <a:cubicBezTo>
                  <a:pt x="64" y="9"/>
                  <a:pt x="68" y="10"/>
                  <a:pt x="68" y="10"/>
                </a:cubicBezTo>
                <a:lnTo>
                  <a:pt x="68" y="15"/>
                </a:lnTo>
                <a:close/>
                <a:moveTo>
                  <a:pt x="68" y="52"/>
                </a:moveTo>
                <a:cubicBezTo>
                  <a:pt x="68" y="52"/>
                  <a:pt x="64" y="53"/>
                  <a:pt x="63" y="53"/>
                </a:cubicBezTo>
                <a:cubicBezTo>
                  <a:pt x="63" y="54"/>
                  <a:pt x="62" y="54"/>
                  <a:pt x="62" y="55"/>
                </a:cubicBezTo>
                <a:cubicBezTo>
                  <a:pt x="62" y="56"/>
                  <a:pt x="64" y="59"/>
                  <a:pt x="64" y="60"/>
                </a:cubicBezTo>
                <a:cubicBezTo>
                  <a:pt x="64" y="60"/>
                  <a:pt x="64" y="60"/>
                  <a:pt x="64" y="60"/>
                </a:cubicBezTo>
                <a:cubicBezTo>
                  <a:pt x="63" y="60"/>
                  <a:pt x="59" y="63"/>
                  <a:pt x="59" y="63"/>
                </a:cubicBezTo>
                <a:cubicBezTo>
                  <a:pt x="59" y="63"/>
                  <a:pt x="56" y="59"/>
                  <a:pt x="56" y="59"/>
                </a:cubicBezTo>
                <a:cubicBezTo>
                  <a:pt x="55" y="59"/>
                  <a:pt x="55" y="59"/>
                  <a:pt x="55" y="59"/>
                </a:cubicBezTo>
                <a:cubicBezTo>
                  <a:pt x="54" y="59"/>
                  <a:pt x="54" y="59"/>
                  <a:pt x="54" y="59"/>
                </a:cubicBezTo>
                <a:cubicBezTo>
                  <a:pt x="53" y="59"/>
                  <a:pt x="50" y="63"/>
                  <a:pt x="50" y="63"/>
                </a:cubicBezTo>
                <a:cubicBezTo>
                  <a:pt x="50" y="63"/>
                  <a:pt x="46" y="60"/>
                  <a:pt x="46" y="60"/>
                </a:cubicBezTo>
                <a:cubicBezTo>
                  <a:pt x="45" y="60"/>
                  <a:pt x="45" y="60"/>
                  <a:pt x="45" y="60"/>
                </a:cubicBezTo>
                <a:cubicBezTo>
                  <a:pt x="45" y="59"/>
                  <a:pt x="47" y="56"/>
                  <a:pt x="47" y="55"/>
                </a:cubicBezTo>
                <a:cubicBezTo>
                  <a:pt x="47" y="54"/>
                  <a:pt x="46" y="54"/>
                  <a:pt x="46" y="53"/>
                </a:cubicBezTo>
                <a:cubicBezTo>
                  <a:pt x="45" y="53"/>
                  <a:pt x="41" y="52"/>
                  <a:pt x="41" y="52"/>
                </a:cubicBezTo>
                <a:cubicBezTo>
                  <a:pt x="41" y="47"/>
                  <a:pt x="41" y="47"/>
                  <a:pt x="41" y="47"/>
                </a:cubicBezTo>
                <a:cubicBezTo>
                  <a:pt x="41" y="46"/>
                  <a:pt x="45" y="46"/>
                  <a:pt x="46" y="46"/>
                </a:cubicBezTo>
                <a:cubicBezTo>
                  <a:pt x="46" y="45"/>
                  <a:pt x="47" y="45"/>
                  <a:pt x="47" y="44"/>
                </a:cubicBezTo>
                <a:cubicBezTo>
                  <a:pt x="47" y="43"/>
                  <a:pt x="45" y="40"/>
                  <a:pt x="45" y="39"/>
                </a:cubicBezTo>
                <a:cubicBezTo>
                  <a:pt x="45" y="39"/>
                  <a:pt x="45" y="39"/>
                  <a:pt x="46" y="39"/>
                </a:cubicBezTo>
                <a:cubicBezTo>
                  <a:pt x="46" y="39"/>
                  <a:pt x="50" y="36"/>
                  <a:pt x="50" y="36"/>
                </a:cubicBezTo>
                <a:cubicBezTo>
                  <a:pt x="50" y="36"/>
                  <a:pt x="53" y="40"/>
                  <a:pt x="54" y="40"/>
                </a:cubicBezTo>
                <a:cubicBezTo>
                  <a:pt x="54" y="40"/>
                  <a:pt x="54" y="40"/>
                  <a:pt x="55" y="40"/>
                </a:cubicBezTo>
                <a:cubicBezTo>
                  <a:pt x="55" y="40"/>
                  <a:pt x="55" y="40"/>
                  <a:pt x="56" y="40"/>
                </a:cubicBezTo>
                <a:cubicBezTo>
                  <a:pt x="57" y="39"/>
                  <a:pt x="58" y="38"/>
                  <a:pt x="59" y="36"/>
                </a:cubicBezTo>
                <a:cubicBezTo>
                  <a:pt x="59" y="36"/>
                  <a:pt x="59" y="36"/>
                  <a:pt x="59" y="36"/>
                </a:cubicBezTo>
                <a:cubicBezTo>
                  <a:pt x="59" y="36"/>
                  <a:pt x="63" y="39"/>
                  <a:pt x="64" y="39"/>
                </a:cubicBezTo>
                <a:cubicBezTo>
                  <a:pt x="64" y="39"/>
                  <a:pt x="64" y="39"/>
                  <a:pt x="64" y="39"/>
                </a:cubicBezTo>
                <a:cubicBezTo>
                  <a:pt x="64" y="40"/>
                  <a:pt x="62" y="43"/>
                  <a:pt x="62" y="44"/>
                </a:cubicBezTo>
                <a:cubicBezTo>
                  <a:pt x="62" y="45"/>
                  <a:pt x="63" y="45"/>
                  <a:pt x="63" y="46"/>
                </a:cubicBezTo>
                <a:cubicBezTo>
                  <a:pt x="64" y="46"/>
                  <a:pt x="68" y="46"/>
                  <a:pt x="68" y="47"/>
                </a:cubicBezTo>
                <a:lnTo>
                  <a:pt x="68" y="52"/>
                </a:lnTo>
                <a:close/>
                <a:moveTo>
                  <a:pt x="55" y="8"/>
                </a:moveTo>
                <a:cubicBezTo>
                  <a:pt x="52" y="8"/>
                  <a:pt x="50" y="10"/>
                  <a:pt x="50" y="13"/>
                </a:cubicBezTo>
                <a:cubicBezTo>
                  <a:pt x="50" y="15"/>
                  <a:pt x="52" y="17"/>
                  <a:pt x="55" y="17"/>
                </a:cubicBezTo>
                <a:cubicBezTo>
                  <a:pt x="57" y="17"/>
                  <a:pt x="59" y="15"/>
                  <a:pt x="59" y="13"/>
                </a:cubicBezTo>
                <a:cubicBezTo>
                  <a:pt x="59" y="10"/>
                  <a:pt x="57" y="8"/>
                  <a:pt x="55" y="8"/>
                </a:cubicBezTo>
                <a:close/>
                <a:moveTo>
                  <a:pt x="55" y="45"/>
                </a:moveTo>
                <a:cubicBezTo>
                  <a:pt x="52" y="45"/>
                  <a:pt x="50" y="47"/>
                  <a:pt x="50" y="49"/>
                </a:cubicBezTo>
                <a:cubicBezTo>
                  <a:pt x="50" y="52"/>
                  <a:pt x="52" y="54"/>
                  <a:pt x="55" y="54"/>
                </a:cubicBezTo>
                <a:cubicBezTo>
                  <a:pt x="57" y="54"/>
                  <a:pt x="59" y="52"/>
                  <a:pt x="59" y="49"/>
                </a:cubicBezTo>
                <a:cubicBezTo>
                  <a:pt x="59" y="47"/>
                  <a:pt x="57" y="45"/>
                  <a:pt x="55" y="45"/>
                </a:cubicBezTo>
                <a:close/>
              </a:path>
            </a:pathLst>
          </a:custGeom>
          <a:solidFill>
            <a:schemeClr val="bg1"/>
          </a:solidFill>
          <a:ln w="9525">
            <a:noFill/>
            <a:round/>
            <a:headEnd/>
            <a:tailEnd/>
          </a:ln>
        </p:spPr>
        <p:txBody>
          <a:bodyPr vert="horz" wrap="square" lIns="67023" tIns="33511" rIns="67023" bIns="33511" numCol="1" anchor="t" anchorCtr="0" compatLnSpc="1">
            <a:prstTxWarp prst="textNoShape">
              <a:avLst/>
            </a:prstTxWarp>
          </a:bodyPr>
          <a:lstStyle/>
          <a:p>
            <a:pPr>
              <a:lnSpc>
                <a:spcPct val="120000"/>
              </a:lnSpc>
            </a:pPr>
            <a:endParaRPr lang="en-US" sz="2100" dirty="0">
              <a:latin typeface="Arial" panose="020B0604020202020204" pitchFamily="34" charset="0"/>
              <a:ea typeface="微软雅黑" panose="020B0503020204020204" pitchFamily="34" charset="-122"/>
              <a:sym typeface="Arial" panose="020B0604020202020204" pitchFamily="34" charset="0"/>
            </a:endParaRPr>
          </a:p>
        </p:txBody>
      </p:sp>
      <p:sp>
        <p:nvSpPr>
          <p:cNvPr id="50" name="Freeform 24"/>
          <p:cNvSpPr>
            <a:spLocks noEditPoints="1"/>
          </p:cNvSpPr>
          <p:nvPr/>
        </p:nvSpPr>
        <p:spPr bwMode="auto">
          <a:xfrm>
            <a:off x="5046980" y="3491486"/>
            <a:ext cx="231721" cy="251683"/>
          </a:xfrm>
          <a:custGeom>
            <a:avLst/>
            <a:gdLst/>
            <a:ahLst/>
            <a:cxnLst>
              <a:cxn ang="0">
                <a:pos x="55" y="55"/>
              </a:cxn>
              <a:cxn ang="0">
                <a:pos x="39" y="55"/>
              </a:cxn>
              <a:cxn ang="0">
                <a:pos x="30" y="64"/>
              </a:cxn>
              <a:cxn ang="0">
                <a:pos x="21" y="55"/>
              </a:cxn>
              <a:cxn ang="0">
                <a:pos x="5" y="55"/>
              </a:cxn>
              <a:cxn ang="0">
                <a:pos x="0" y="50"/>
              </a:cxn>
              <a:cxn ang="0">
                <a:pos x="11" y="20"/>
              </a:cxn>
              <a:cxn ang="0">
                <a:pos x="27" y="5"/>
              </a:cxn>
              <a:cxn ang="0">
                <a:pos x="26" y="3"/>
              </a:cxn>
              <a:cxn ang="0">
                <a:pos x="30" y="0"/>
              </a:cxn>
              <a:cxn ang="0">
                <a:pos x="33" y="3"/>
              </a:cxn>
              <a:cxn ang="0">
                <a:pos x="33" y="5"/>
              </a:cxn>
              <a:cxn ang="0">
                <a:pos x="48" y="20"/>
              </a:cxn>
              <a:cxn ang="0">
                <a:pos x="59" y="50"/>
              </a:cxn>
              <a:cxn ang="0">
                <a:pos x="55" y="55"/>
              </a:cxn>
              <a:cxn ang="0">
                <a:pos x="30" y="60"/>
              </a:cxn>
              <a:cxn ang="0">
                <a:pos x="25" y="55"/>
              </a:cxn>
              <a:cxn ang="0">
                <a:pos x="24" y="54"/>
              </a:cxn>
              <a:cxn ang="0">
                <a:pos x="23" y="55"/>
              </a:cxn>
              <a:cxn ang="0">
                <a:pos x="30" y="61"/>
              </a:cxn>
              <a:cxn ang="0">
                <a:pos x="30" y="60"/>
              </a:cxn>
              <a:cxn ang="0">
                <a:pos x="30" y="60"/>
              </a:cxn>
            </a:cxnLst>
            <a:rect l="0" t="0" r="r" b="b"/>
            <a:pathLst>
              <a:path w="59" h="64">
                <a:moveTo>
                  <a:pt x="55" y="55"/>
                </a:moveTo>
                <a:cubicBezTo>
                  <a:pt x="39" y="55"/>
                  <a:pt x="39" y="55"/>
                  <a:pt x="39" y="55"/>
                </a:cubicBezTo>
                <a:cubicBezTo>
                  <a:pt x="39" y="60"/>
                  <a:pt x="35" y="64"/>
                  <a:pt x="30" y="64"/>
                </a:cubicBezTo>
                <a:cubicBezTo>
                  <a:pt x="25" y="64"/>
                  <a:pt x="21" y="60"/>
                  <a:pt x="21" y="55"/>
                </a:cubicBezTo>
                <a:cubicBezTo>
                  <a:pt x="5" y="55"/>
                  <a:pt x="5" y="55"/>
                  <a:pt x="5" y="55"/>
                </a:cubicBezTo>
                <a:cubicBezTo>
                  <a:pt x="2" y="55"/>
                  <a:pt x="0" y="53"/>
                  <a:pt x="0" y="50"/>
                </a:cubicBezTo>
                <a:cubicBezTo>
                  <a:pt x="5" y="46"/>
                  <a:pt x="11" y="38"/>
                  <a:pt x="11" y="20"/>
                </a:cubicBezTo>
                <a:cubicBezTo>
                  <a:pt x="11" y="13"/>
                  <a:pt x="17" y="6"/>
                  <a:pt x="27" y="5"/>
                </a:cubicBezTo>
                <a:cubicBezTo>
                  <a:pt x="26" y="4"/>
                  <a:pt x="26" y="4"/>
                  <a:pt x="26" y="3"/>
                </a:cubicBezTo>
                <a:cubicBezTo>
                  <a:pt x="26" y="1"/>
                  <a:pt x="28" y="0"/>
                  <a:pt x="30" y="0"/>
                </a:cubicBezTo>
                <a:cubicBezTo>
                  <a:pt x="32" y="0"/>
                  <a:pt x="33" y="1"/>
                  <a:pt x="33" y="3"/>
                </a:cubicBezTo>
                <a:cubicBezTo>
                  <a:pt x="33" y="4"/>
                  <a:pt x="33" y="4"/>
                  <a:pt x="33" y="5"/>
                </a:cubicBezTo>
                <a:cubicBezTo>
                  <a:pt x="42" y="6"/>
                  <a:pt x="48" y="13"/>
                  <a:pt x="48" y="20"/>
                </a:cubicBezTo>
                <a:cubicBezTo>
                  <a:pt x="48" y="38"/>
                  <a:pt x="54" y="46"/>
                  <a:pt x="59" y="50"/>
                </a:cubicBezTo>
                <a:cubicBezTo>
                  <a:pt x="59" y="53"/>
                  <a:pt x="57" y="55"/>
                  <a:pt x="55" y="55"/>
                </a:cubicBezTo>
                <a:close/>
                <a:moveTo>
                  <a:pt x="30" y="60"/>
                </a:moveTo>
                <a:cubicBezTo>
                  <a:pt x="27" y="60"/>
                  <a:pt x="25" y="57"/>
                  <a:pt x="25" y="55"/>
                </a:cubicBezTo>
                <a:cubicBezTo>
                  <a:pt x="25" y="54"/>
                  <a:pt x="24" y="54"/>
                  <a:pt x="24" y="54"/>
                </a:cubicBezTo>
                <a:cubicBezTo>
                  <a:pt x="24" y="54"/>
                  <a:pt x="23" y="54"/>
                  <a:pt x="23" y="55"/>
                </a:cubicBezTo>
                <a:cubicBezTo>
                  <a:pt x="23" y="58"/>
                  <a:pt x="26" y="61"/>
                  <a:pt x="30" y="61"/>
                </a:cubicBezTo>
                <a:cubicBezTo>
                  <a:pt x="30" y="61"/>
                  <a:pt x="30" y="61"/>
                  <a:pt x="30" y="60"/>
                </a:cubicBezTo>
                <a:cubicBezTo>
                  <a:pt x="30" y="60"/>
                  <a:pt x="30" y="60"/>
                  <a:pt x="30" y="60"/>
                </a:cubicBezTo>
                <a:close/>
              </a:path>
            </a:pathLst>
          </a:custGeom>
          <a:solidFill>
            <a:schemeClr val="bg1"/>
          </a:solidFill>
          <a:ln w="9525">
            <a:noFill/>
            <a:round/>
            <a:headEnd/>
            <a:tailEnd/>
          </a:ln>
        </p:spPr>
        <p:txBody>
          <a:bodyPr vert="horz" wrap="square" lIns="67023" tIns="33511" rIns="67023" bIns="33511" numCol="1" anchor="t" anchorCtr="0" compatLnSpc="1">
            <a:prstTxWarp prst="textNoShape">
              <a:avLst/>
            </a:prstTxWarp>
          </a:bodyPr>
          <a:lstStyle/>
          <a:p>
            <a:pPr>
              <a:lnSpc>
                <a:spcPct val="120000"/>
              </a:lnSpc>
            </a:pPr>
            <a:endParaRPr lang="en-US" sz="2100" dirty="0">
              <a:latin typeface="Arial" panose="020B0604020202020204" pitchFamily="34" charset="0"/>
              <a:ea typeface="微软雅黑" panose="020B0503020204020204" pitchFamily="34" charset="-122"/>
              <a:sym typeface="Arial" panose="020B0604020202020204" pitchFamily="34" charset="0"/>
            </a:endParaRPr>
          </a:p>
        </p:txBody>
      </p:sp>
      <p:sp>
        <p:nvSpPr>
          <p:cNvPr id="51" name="Freeform 138"/>
          <p:cNvSpPr>
            <a:spLocks noEditPoints="1"/>
          </p:cNvSpPr>
          <p:nvPr/>
        </p:nvSpPr>
        <p:spPr bwMode="auto">
          <a:xfrm>
            <a:off x="5227000" y="2152786"/>
            <a:ext cx="266285" cy="206936"/>
          </a:xfrm>
          <a:custGeom>
            <a:avLst/>
            <a:gdLst/>
            <a:ahLst/>
            <a:cxnLst>
              <a:cxn ang="0">
                <a:pos x="50" y="40"/>
              </a:cxn>
              <a:cxn ang="0">
                <a:pos x="40" y="50"/>
              </a:cxn>
              <a:cxn ang="0">
                <a:pos x="10" y="50"/>
              </a:cxn>
              <a:cxn ang="0">
                <a:pos x="0" y="40"/>
              </a:cxn>
              <a:cxn ang="0">
                <a:pos x="0" y="10"/>
              </a:cxn>
              <a:cxn ang="0">
                <a:pos x="10" y="0"/>
              </a:cxn>
              <a:cxn ang="0">
                <a:pos x="40" y="0"/>
              </a:cxn>
              <a:cxn ang="0">
                <a:pos x="44" y="1"/>
              </a:cxn>
              <a:cxn ang="0">
                <a:pos x="45" y="2"/>
              </a:cxn>
              <a:cxn ang="0">
                <a:pos x="44" y="3"/>
              </a:cxn>
              <a:cxn ang="0">
                <a:pos x="42" y="4"/>
              </a:cxn>
              <a:cxn ang="0">
                <a:pos x="41" y="5"/>
              </a:cxn>
              <a:cxn ang="0">
                <a:pos x="40" y="4"/>
              </a:cxn>
              <a:cxn ang="0">
                <a:pos x="10" y="4"/>
              </a:cxn>
              <a:cxn ang="0">
                <a:pos x="4" y="10"/>
              </a:cxn>
              <a:cxn ang="0">
                <a:pos x="4" y="40"/>
              </a:cxn>
              <a:cxn ang="0">
                <a:pos x="10" y="46"/>
              </a:cxn>
              <a:cxn ang="0">
                <a:pos x="40" y="46"/>
              </a:cxn>
              <a:cxn ang="0">
                <a:pos x="45" y="40"/>
              </a:cxn>
              <a:cxn ang="0">
                <a:pos x="45" y="35"/>
              </a:cxn>
              <a:cxn ang="0">
                <a:pos x="46" y="35"/>
              </a:cxn>
              <a:cxn ang="0">
                <a:pos x="48" y="32"/>
              </a:cxn>
              <a:cxn ang="0">
                <a:pos x="49" y="32"/>
              </a:cxn>
              <a:cxn ang="0">
                <a:pos x="50" y="33"/>
              </a:cxn>
              <a:cxn ang="0">
                <a:pos x="50" y="40"/>
              </a:cxn>
              <a:cxn ang="0">
                <a:pos x="57" y="17"/>
              </a:cxn>
              <a:cxn ang="0">
                <a:pos x="33" y="41"/>
              </a:cxn>
              <a:cxn ang="0">
                <a:pos x="23" y="41"/>
              </a:cxn>
              <a:cxn ang="0">
                <a:pos x="23" y="31"/>
              </a:cxn>
              <a:cxn ang="0">
                <a:pos x="47" y="7"/>
              </a:cxn>
              <a:cxn ang="0">
                <a:pos x="57" y="17"/>
              </a:cxn>
              <a:cxn ang="0">
                <a:pos x="36" y="33"/>
              </a:cxn>
              <a:cxn ang="0">
                <a:pos x="30" y="28"/>
              </a:cxn>
              <a:cxn ang="0">
                <a:pos x="26" y="32"/>
              </a:cxn>
              <a:cxn ang="0">
                <a:pos x="26" y="34"/>
              </a:cxn>
              <a:cxn ang="0">
                <a:pos x="29" y="34"/>
              </a:cxn>
              <a:cxn ang="0">
                <a:pos x="29" y="38"/>
              </a:cxn>
              <a:cxn ang="0">
                <a:pos x="31" y="38"/>
              </a:cxn>
              <a:cxn ang="0">
                <a:pos x="36" y="33"/>
              </a:cxn>
              <a:cxn ang="0">
                <a:pos x="46" y="12"/>
              </a:cxn>
              <a:cxn ang="0">
                <a:pos x="34" y="24"/>
              </a:cxn>
              <a:cxn ang="0">
                <a:pos x="33" y="26"/>
              </a:cxn>
              <a:cxn ang="0">
                <a:pos x="35" y="26"/>
              </a:cxn>
              <a:cxn ang="0">
                <a:pos x="47" y="13"/>
              </a:cxn>
              <a:cxn ang="0">
                <a:pos x="47" y="12"/>
              </a:cxn>
              <a:cxn ang="0">
                <a:pos x="46" y="12"/>
              </a:cxn>
              <a:cxn ang="0">
                <a:pos x="59" y="15"/>
              </a:cxn>
              <a:cxn ang="0">
                <a:pos x="49" y="4"/>
              </a:cxn>
              <a:cxn ang="0">
                <a:pos x="52" y="1"/>
              </a:cxn>
              <a:cxn ang="0">
                <a:pos x="57" y="1"/>
              </a:cxn>
              <a:cxn ang="0">
                <a:pos x="62" y="7"/>
              </a:cxn>
              <a:cxn ang="0">
                <a:pos x="62" y="11"/>
              </a:cxn>
              <a:cxn ang="0">
                <a:pos x="59" y="15"/>
              </a:cxn>
            </a:cxnLst>
            <a:rect l="0" t="0" r="r" b="b"/>
            <a:pathLst>
              <a:path w="64" h="50">
                <a:moveTo>
                  <a:pt x="50" y="40"/>
                </a:moveTo>
                <a:cubicBezTo>
                  <a:pt x="50" y="46"/>
                  <a:pt x="45" y="50"/>
                  <a:pt x="40" y="50"/>
                </a:cubicBezTo>
                <a:cubicBezTo>
                  <a:pt x="10" y="50"/>
                  <a:pt x="10" y="50"/>
                  <a:pt x="10" y="50"/>
                </a:cubicBezTo>
                <a:cubicBezTo>
                  <a:pt x="4" y="50"/>
                  <a:pt x="0" y="46"/>
                  <a:pt x="0" y="40"/>
                </a:cubicBezTo>
                <a:cubicBezTo>
                  <a:pt x="0" y="10"/>
                  <a:pt x="0" y="10"/>
                  <a:pt x="0" y="10"/>
                </a:cubicBezTo>
                <a:cubicBezTo>
                  <a:pt x="0" y="5"/>
                  <a:pt x="4" y="0"/>
                  <a:pt x="10" y="0"/>
                </a:cubicBezTo>
                <a:cubicBezTo>
                  <a:pt x="40" y="0"/>
                  <a:pt x="40" y="0"/>
                  <a:pt x="40" y="0"/>
                </a:cubicBezTo>
                <a:cubicBezTo>
                  <a:pt x="41" y="0"/>
                  <a:pt x="43" y="0"/>
                  <a:pt x="44" y="1"/>
                </a:cubicBezTo>
                <a:cubicBezTo>
                  <a:pt x="44" y="1"/>
                  <a:pt x="44" y="1"/>
                  <a:pt x="45" y="2"/>
                </a:cubicBezTo>
                <a:cubicBezTo>
                  <a:pt x="45" y="2"/>
                  <a:pt x="45" y="2"/>
                  <a:pt x="44" y="3"/>
                </a:cubicBezTo>
                <a:cubicBezTo>
                  <a:pt x="42" y="4"/>
                  <a:pt x="42" y="4"/>
                  <a:pt x="42" y="4"/>
                </a:cubicBezTo>
                <a:cubicBezTo>
                  <a:pt x="42" y="5"/>
                  <a:pt x="42" y="5"/>
                  <a:pt x="41" y="5"/>
                </a:cubicBezTo>
                <a:cubicBezTo>
                  <a:pt x="41" y="5"/>
                  <a:pt x="40" y="4"/>
                  <a:pt x="40" y="4"/>
                </a:cubicBezTo>
                <a:cubicBezTo>
                  <a:pt x="10" y="4"/>
                  <a:pt x="10" y="4"/>
                  <a:pt x="10" y="4"/>
                </a:cubicBezTo>
                <a:cubicBezTo>
                  <a:pt x="7" y="4"/>
                  <a:pt x="4" y="7"/>
                  <a:pt x="4" y="10"/>
                </a:cubicBezTo>
                <a:cubicBezTo>
                  <a:pt x="4" y="40"/>
                  <a:pt x="4" y="40"/>
                  <a:pt x="4" y="40"/>
                </a:cubicBezTo>
                <a:cubicBezTo>
                  <a:pt x="4" y="43"/>
                  <a:pt x="7" y="46"/>
                  <a:pt x="10" y="46"/>
                </a:cubicBezTo>
                <a:cubicBezTo>
                  <a:pt x="40" y="46"/>
                  <a:pt x="40" y="46"/>
                  <a:pt x="40" y="46"/>
                </a:cubicBezTo>
                <a:cubicBezTo>
                  <a:pt x="43" y="46"/>
                  <a:pt x="45" y="43"/>
                  <a:pt x="45" y="40"/>
                </a:cubicBezTo>
                <a:cubicBezTo>
                  <a:pt x="45" y="35"/>
                  <a:pt x="45" y="35"/>
                  <a:pt x="45" y="35"/>
                </a:cubicBezTo>
                <a:cubicBezTo>
                  <a:pt x="45" y="35"/>
                  <a:pt x="46" y="35"/>
                  <a:pt x="46" y="35"/>
                </a:cubicBezTo>
                <a:cubicBezTo>
                  <a:pt x="48" y="32"/>
                  <a:pt x="48" y="32"/>
                  <a:pt x="48" y="32"/>
                </a:cubicBezTo>
                <a:cubicBezTo>
                  <a:pt x="48" y="32"/>
                  <a:pt x="49" y="32"/>
                  <a:pt x="49" y="32"/>
                </a:cubicBezTo>
                <a:cubicBezTo>
                  <a:pt x="50" y="32"/>
                  <a:pt x="50" y="33"/>
                  <a:pt x="50" y="33"/>
                </a:cubicBezTo>
                <a:lnTo>
                  <a:pt x="50" y="40"/>
                </a:lnTo>
                <a:close/>
                <a:moveTo>
                  <a:pt x="57" y="17"/>
                </a:moveTo>
                <a:cubicBezTo>
                  <a:pt x="33" y="41"/>
                  <a:pt x="33" y="41"/>
                  <a:pt x="33" y="41"/>
                </a:cubicBezTo>
                <a:cubicBezTo>
                  <a:pt x="23" y="41"/>
                  <a:pt x="23" y="41"/>
                  <a:pt x="23" y="41"/>
                </a:cubicBezTo>
                <a:cubicBezTo>
                  <a:pt x="23" y="31"/>
                  <a:pt x="23" y="31"/>
                  <a:pt x="23" y="31"/>
                </a:cubicBezTo>
                <a:cubicBezTo>
                  <a:pt x="47" y="7"/>
                  <a:pt x="47" y="7"/>
                  <a:pt x="47" y="7"/>
                </a:cubicBezTo>
                <a:lnTo>
                  <a:pt x="57" y="17"/>
                </a:lnTo>
                <a:close/>
                <a:moveTo>
                  <a:pt x="36" y="33"/>
                </a:moveTo>
                <a:cubicBezTo>
                  <a:pt x="30" y="28"/>
                  <a:pt x="30" y="28"/>
                  <a:pt x="30" y="28"/>
                </a:cubicBezTo>
                <a:cubicBezTo>
                  <a:pt x="26" y="32"/>
                  <a:pt x="26" y="32"/>
                  <a:pt x="26" y="32"/>
                </a:cubicBezTo>
                <a:cubicBezTo>
                  <a:pt x="26" y="34"/>
                  <a:pt x="26" y="34"/>
                  <a:pt x="26" y="34"/>
                </a:cubicBezTo>
                <a:cubicBezTo>
                  <a:pt x="29" y="34"/>
                  <a:pt x="29" y="34"/>
                  <a:pt x="29" y="34"/>
                </a:cubicBezTo>
                <a:cubicBezTo>
                  <a:pt x="29" y="38"/>
                  <a:pt x="29" y="38"/>
                  <a:pt x="29" y="38"/>
                </a:cubicBezTo>
                <a:cubicBezTo>
                  <a:pt x="31" y="38"/>
                  <a:pt x="31" y="38"/>
                  <a:pt x="31" y="38"/>
                </a:cubicBezTo>
                <a:lnTo>
                  <a:pt x="36" y="33"/>
                </a:lnTo>
                <a:close/>
                <a:moveTo>
                  <a:pt x="46" y="12"/>
                </a:moveTo>
                <a:cubicBezTo>
                  <a:pt x="34" y="24"/>
                  <a:pt x="34" y="24"/>
                  <a:pt x="34" y="24"/>
                </a:cubicBezTo>
                <a:cubicBezTo>
                  <a:pt x="33" y="25"/>
                  <a:pt x="33" y="25"/>
                  <a:pt x="33" y="26"/>
                </a:cubicBezTo>
                <a:cubicBezTo>
                  <a:pt x="34" y="26"/>
                  <a:pt x="34" y="26"/>
                  <a:pt x="35" y="26"/>
                </a:cubicBezTo>
                <a:cubicBezTo>
                  <a:pt x="47" y="13"/>
                  <a:pt x="47" y="13"/>
                  <a:pt x="47" y="13"/>
                </a:cubicBezTo>
                <a:cubicBezTo>
                  <a:pt x="47" y="13"/>
                  <a:pt x="47" y="12"/>
                  <a:pt x="47" y="12"/>
                </a:cubicBezTo>
                <a:cubicBezTo>
                  <a:pt x="47" y="12"/>
                  <a:pt x="46" y="12"/>
                  <a:pt x="46" y="12"/>
                </a:cubicBezTo>
                <a:close/>
                <a:moveTo>
                  <a:pt x="59" y="15"/>
                </a:moveTo>
                <a:cubicBezTo>
                  <a:pt x="49" y="4"/>
                  <a:pt x="49" y="4"/>
                  <a:pt x="49" y="4"/>
                </a:cubicBezTo>
                <a:cubicBezTo>
                  <a:pt x="52" y="1"/>
                  <a:pt x="52" y="1"/>
                  <a:pt x="52" y="1"/>
                </a:cubicBezTo>
                <a:cubicBezTo>
                  <a:pt x="53" y="0"/>
                  <a:pt x="56" y="0"/>
                  <a:pt x="57" y="1"/>
                </a:cubicBezTo>
                <a:cubicBezTo>
                  <a:pt x="62" y="7"/>
                  <a:pt x="62" y="7"/>
                  <a:pt x="62" y="7"/>
                </a:cubicBezTo>
                <a:cubicBezTo>
                  <a:pt x="64" y="8"/>
                  <a:pt x="64" y="10"/>
                  <a:pt x="62" y="11"/>
                </a:cubicBezTo>
                <a:lnTo>
                  <a:pt x="59" y="15"/>
                </a:lnTo>
                <a:close/>
              </a:path>
            </a:pathLst>
          </a:custGeom>
          <a:solidFill>
            <a:schemeClr val="bg1"/>
          </a:solidFill>
          <a:ln w="9525">
            <a:noFill/>
            <a:round/>
            <a:headEnd/>
            <a:tailEnd/>
          </a:ln>
        </p:spPr>
        <p:txBody>
          <a:bodyPr vert="horz" wrap="square" lIns="67023" tIns="33511" rIns="67023" bIns="33511" numCol="1" anchor="t" anchorCtr="0" compatLnSpc="1">
            <a:prstTxWarp prst="textNoShape">
              <a:avLst/>
            </a:prstTxWarp>
          </a:bodyPr>
          <a:lstStyle/>
          <a:p>
            <a:pPr>
              <a:lnSpc>
                <a:spcPct val="120000"/>
              </a:lnSpc>
            </a:pPr>
            <a:endParaRPr lang="en-US" sz="2100" dirty="0">
              <a:latin typeface="Arial" panose="020B0604020202020204" pitchFamily="34" charset="0"/>
              <a:ea typeface="微软雅黑" panose="020B0503020204020204" pitchFamily="34" charset="-122"/>
              <a:sym typeface="Arial" panose="020B0604020202020204" pitchFamily="34" charset="0"/>
            </a:endParaRPr>
          </a:p>
        </p:txBody>
      </p:sp>
      <p:sp>
        <p:nvSpPr>
          <p:cNvPr id="52" name="Freeform 248"/>
          <p:cNvSpPr>
            <a:spLocks noEditPoints="1"/>
          </p:cNvSpPr>
          <p:nvPr/>
        </p:nvSpPr>
        <p:spPr bwMode="auto">
          <a:xfrm>
            <a:off x="3671394" y="3288742"/>
            <a:ext cx="246186" cy="200775"/>
          </a:xfrm>
          <a:custGeom>
            <a:avLst/>
            <a:gdLst/>
            <a:ahLst/>
            <a:cxnLst>
              <a:cxn ang="0">
                <a:pos x="24" y="49"/>
              </a:cxn>
              <a:cxn ang="0">
                <a:pos x="11" y="49"/>
              </a:cxn>
              <a:cxn ang="0">
                <a:pos x="0" y="38"/>
              </a:cxn>
              <a:cxn ang="0">
                <a:pos x="0" y="11"/>
              </a:cxn>
              <a:cxn ang="0">
                <a:pos x="11" y="0"/>
              </a:cxn>
              <a:cxn ang="0">
                <a:pos x="24" y="0"/>
              </a:cxn>
              <a:cxn ang="0">
                <a:pos x="25" y="2"/>
              </a:cxn>
              <a:cxn ang="0">
                <a:pos x="24" y="5"/>
              </a:cxn>
              <a:cxn ang="0">
                <a:pos x="11" y="5"/>
              </a:cxn>
              <a:cxn ang="0">
                <a:pos x="5" y="11"/>
              </a:cxn>
              <a:cxn ang="0">
                <a:pos x="5" y="38"/>
              </a:cxn>
              <a:cxn ang="0">
                <a:pos x="11" y="44"/>
              </a:cxn>
              <a:cxn ang="0">
                <a:pos x="22" y="44"/>
              </a:cxn>
              <a:cxn ang="0">
                <a:pos x="25" y="45"/>
              </a:cxn>
              <a:cxn ang="0">
                <a:pos x="24" y="49"/>
              </a:cxn>
              <a:cxn ang="0">
                <a:pos x="59" y="26"/>
              </a:cxn>
              <a:cxn ang="0">
                <a:pos x="39" y="47"/>
              </a:cxn>
              <a:cxn ang="0">
                <a:pos x="37" y="48"/>
              </a:cxn>
              <a:cxn ang="0">
                <a:pos x="34" y="45"/>
              </a:cxn>
              <a:cxn ang="0">
                <a:pos x="34" y="34"/>
              </a:cxn>
              <a:cxn ang="0">
                <a:pos x="17" y="34"/>
              </a:cxn>
              <a:cxn ang="0">
                <a:pos x="15" y="32"/>
              </a:cxn>
              <a:cxn ang="0">
                <a:pos x="15" y="17"/>
              </a:cxn>
              <a:cxn ang="0">
                <a:pos x="17" y="15"/>
              </a:cxn>
              <a:cxn ang="0">
                <a:pos x="34" y="15"/>
              </a:cxn>
              <a:cxn ang="0">
                <a:pos x="34" y="4"/>
              </a:cxn>
              <a:cxn ang="0">
                <a:pos x="37" y="2"/>
              </a:cxn>
              <a:cxn ang="0">
                <a:pos x="39" y="2"/>
              </a:cxn>
              <a:cxn ang="0">
                <a:pos x="59" y="23"/>
              </a:cxn>
              <a:cxn ang="0">
                <a:pos x="60" y="25"/>
              </a:cxn>
              <a:cxn ang="0">
                <a:pos x="59" y="26"/>
              </a:cxn>
            </a:cxnLst>
            <a:rect l="0" t="0" r="r" b="b"/>
            <a:pathLst>
              <a:path w="60" h="49">
                <a:moveTo>
                  <a:pt x="24" y="49"/>
                </a:moveTo>
                <a:cubicBezTo>
                  <a:pt x="11" y="49"/>
                  <a:pt x="11" y="49"/>
                  <a:pt x="11" y="49"/>
                </a:cubicBezTo>
                <a:cubicBezTo>
                  <a:pt x="5" y="49"/>
                  <a:pt x="0" y="44"/>
                  <a:pt x="0" y="38"/>
                </a:cubicBezTo>
                <a:cubicBezTo>
                  <a:pt x="0" y="11"/>
                  <a:pt x="0" y="11"/>
                  <a:pt x="0" y="11"/>
                </a:cubicBezTo>
                <a:cubicBezTo>
                  <a:pt x="0" y="5"/>
                  <a:pt x="5" y="0"/>
                  <a:pt x="11" y="0"/>
                </a:cubicBezTo>
                <a:cubicBezTo>
                  <a:pt x="24" y="0"/>
                  <a:pt x="24" y="0"/>
                  <a:pt x="24" y="0"/>
                </a:cubicBezTo>
                <a:cubicBezTo>
                  <a:pt x="24" y="0"/>
                  <a:pt x="25" y="1"/>
                  <a:pt x="25" y="2"/>
                </a:cubicBezTo>
                <a:cubicBezTo>
                  <a:pt x="25" y="3"/>
                  <a:pt x="25" y="5"/>
                  <a:pt x="24" y="5"/>
                </a:cubicBezTo>
                <a:cubicBezTo>
                  <a:pt x="11" y="5"/>
                  <a:pt x="11" y="5"/>
                  <a:pt x="11" y="5"/>
                </a:cubicBezTo>
                <a:cubicBezTo>
                  <a:pt x="8" y="5"/>
                  <a:pt x="5" y="8"/>
                  <a:pt x="5" y="11"/>
                </a:cubicBezTo>
                <a:cubicBezTo>
                  <a:pt x="5" y="38"/>
                  <a:pt x="5" y="38"/>
                  <a:pt x="5" y="38"/>
                </a:cubicBezTo>
                <a:cubicBezTo>
                  <a:pt x="5" y="41"/>
                  <a:pt x="8" y="44"/>
                  <a:pt x="11" y="44"/>
                </a:cubicBezTo>
                <a:cubicBezTo>
                  <a:pt x="22" y="44"/>
                  <a:pt x="22" y="44"/>
                  <a:pt x="22" y="44"/>
                </a:cubicBezTo>
                <a:cubicBezTo>
                  <a:pt x="23" y="44"/>
                  <a:pt x="25" y="44"/>
                  <a:pt x="25" y="45"/>
                </a:cubicBezTo>
                <a:cubicBezTo>
                  <a:pt x="25" y="46"/>
                  <a:pt x="25" y="49"/>
                  <a:pt x="24" y="49"/>
                </a:cubicBezTo>
                <a:close/>
                <a:moveTo>
                  <a:pt x="59" y="26"/>
                </a:moveTo>
                <a:cubicBezTo>
                  <a:pt x="39" y="47"/>
                  <a:pt x="39" y="47"/>
                  <a:pt x="39" y="47"/>
                </a:cubicBezTo>
                <a:cubicBezTo>
                  <a:pt x="38" y="48"/>
                  <a:pt x="38" y="48"/>
                  <a:pt x="37" y="48"/>
                </a:cubicBezTo>
                <a:cubicBezTo>
                  <a:pt x="36" y="48"/>
                  <a:pt x="34" y="47"/>
                  <a:pt x="34" y="45"/>
                </a:cubicBezTo>
                <a:cubicBezTo>
                  <a:pt x="34" y="34"/>
                  <a:pt x="34" y="34"/>
                  <a:pt x="34" y="34"/>
                </a:cubicBezTo>
                <a:cubicBezTo>
                  <a:pt x="17" y="34"/>
                  <a:pt x="17" y="34"/>
                  <a:pt x="17" y="34"/>
                </a:cubicBezTo>
                <a:cubicBezTo>
                  <a:pt x="16" y="34"/>
                  <a:pt x="15" y="33"/>
                  <a:pt x="15" y="32"/>
                </a:cubicBezTo>
                <a:cubicBezTo>
                  <a:pt x="15" y="17"/>
                  <a:pt x="15" y="17"/>
                  <a:pt x="15" y="17"/>
                </a:cubicBezTo>
                <a:cubicBezTo>
                  <a:pt x="15" y="16"/>
                  <a:pt x="16" y="15"/>
                  <a:pt x="17" y="15"/>
                </a:cubicBezTo>
                <a:cubicBezTo>
                  <a:pt x="34" y="15"/>
                  <a:pt x="34" y="15"/>
                  <a:pt x="34" y="15"/>
                </a:cubicBezTo>
                <a:cubicBezTo>
                  <a:pt x="34" y="4"/>
                  <a:pt x="34" y="4"/>
                  <a:pt x="34" y="4"/>
                </a:cubicBezTo>
                <a:cubicBezTo>
                  <a:pt x="34" y="3"/>
                  <a:pt x="36" y="2"/>
                  <a:pt x="37" y="2"/>
                </a:cubicBezTo>
                <a:cubicBezTo>
                  <a:pt x="38" y="2"/>
                  <a:pt x="38" y="2"/>
                  <a:pt x="39" y="2"/>
                </a:cubicBezTo>
                <a:cubicBezTo>
                  <a:pt x="59" y="23"/>
                  <a:pt x="59" y="23"/>
                  <a:pt x="59" y="23"/>
                </a:cubicBezTo>
                <a:cubicBezTo>
                  <a:pt x="60" y="23"/>
                  <a:pt x="60" y="24"/>
                  <a:pt x="60" y="25"/>
                </a:cubicBezTo>
                <a:cubicBezTo>
                  <a:pt x="60" y="25"/>
                  <a:pt x="60" y="26"/>
                  <a:pt x="59" y="26"/>
                </a:cubicBezTo>
                <a:close/>
              </a:path>
            </a:pathLst>
          </a:custGeom>
          <a:solidFill>
            <a:schemeClr val="bg1"/>
          </a:solidFill>
          <a:ln w="9525">
            <a:noFill/>
            <a:round/>
            <a:headEnd/>
            <a:tailEnd/>
          </a:ln>
        </p:spPr>
        <p:txBody>
          <a:bodyPr vert="horz" wrap="square" lIns="67023" tIns="33511" rIns="67023" bIns="33511" numCol="1" anchor="t" anchorCtr="0" compatLnSpc="1">
            <a:prstTxWarp prst="textNoShape">
              <a:avLst/>
            </a:prstTxWarp>
          </a:bodyPr>
          <a:lstStyle/>
          <a:p>
            <a:pPr>
              <a:lnSpc>
                <a:spcPct val="120000"/>
              </a:lnSpc>
            </a:pPr>
            <a:endParaRPr lang="en-US" sz="2100" dirty="0">
              <a:latin typeface="Arial" panose="020B0604020202020204" pitchFamily="34" charset="0"/>
              <a:ea typeface="微软雅黑" panose="020B0503020204020204" pitchFamily="34" charset="-122"/>
              <a:sym typeface="Arial" panose="020B0604020202020204" pitchFamily="34" charset="0"/>
            </a:endParaRPr>
          </a:p>
        </p:txBody>
      </p:sp>
      <p:sp>
        <p:nvSpPr>
          <p:cNvPr id="53" name="Freeform 9"/>
          <p:cNvSpPr>
            <a:spLocks/>
          </p:cNvSpPr>
          <p:nvPr/>
        </p:nvSpPr>
        <p:spPr bwMode="auto">
          <a:xfrm>
            <a:off x="3172637" y="2384545"/>
            <a:ext cx="882244" cy="540640"/>
          </a:xfrm>
          <a:custGeom>
            <a:avLst/>
            <a:gdLst/>
            <a:ahLst/>
            <a:cxnLst>
              <a:cxn ang="0">
                <a:pos x="250" y="192"/>
              </a:cxn>
              <a:cxn ang="0">
                <a:pos x="62" y="192"/>
              </a:cxn>
              <a:cxn ang="0">
                <a:pos x="61" y="160"/>
              </a:cxn>
              <a:cxn ang="0">
                <a:pos x="61" y="158"/>
              </a:cxn>
              <a:cxn ang="0">
                <a:pos x="0" y="158"/>
              </a:cxn>
              <a:cxn ang="0">
                <a:pos x="157" y="0"/>
              </a:cxn>
              <a:cxn ang="0">
                <a:pos x="313" y="158"/>
              </a:cxn>
              <a:cxn ang="0">
                <a:pos x="248" y="158"/>
              </a:cxn>
              <a:cxn ang="0">
                <a:pos x="248" y="160"/>
              </a:cxn>
              <a:cxn ang="0">
                <a:pos x="250" y="192"/>
              </a:cxn>
            </a:cxnLst>
            <a:rect l="0" t="0" r="r" b="b"/>
            <a:pathLst>
              <a:path w="313" h="192">
                <a:moveTo>
                  <a:pt x="250" y="192"/>
                </a:moveTo>
                <a:cubicBezTo>
                  <a:pt x="62" y="192"/>
                  <a:pt x="62" y="192"/>
                  <a:pt x="62" y="192"/>
                </a:cubicBezTo>
                <a:cubicBezTo>
                  <a:pt x="61" y="182"/>
                  <a:pt x="61" y="171"/>
                  <a:pt x="61" y="160"/>
                </a:cubicBezTo>
                <a:cubicBezTo>
                  <a:pt x="61" y="159"/>
                  <a:pt x="61" y="158"/>
                  <a:pt x="61" y="158"/>
                </a:cubicBezTo>
                <a:cubicBezTo>
                  <a:pt x="0" y="158"/>
                  <a:pt x="0" y="158"/>
                  <a:pt x="0" y="158"/>
                </a:cubicBezTo>
                <a:cubicBezTo>
                  <a:pt x="157" y="0"/>
                  <a:pt x="157" y="0"/>
                  <a:pt x="157" y="0"/>
                </a:cubicBezTo>
                <a:cubicBezTo>
                  <a:pt x="313" y="158"/>
                  <a:pt x="313" y="158"/>
                  <a:pt x="313" y="158"/>
                </a:cubicBezTo>
                <a:cubicBezTo>
                  <a:pt x="248" y="158"/>
                  <a:pt x="248" y="158"/>
                  <a:pt x="248" y="158"/>
                </a:cubicBezTo>
                <a:cubicBezTo>
                  <a:pt x="248" y="158"/>
                  <a:pt x="248" y="159"/>
                  <a:pt x="248" y="160"/>
                </a:cubicBezTo>
                <a:cubicBezTo>
                  <a:pt x="248" y="171"/>
                  <a:pt x="249" y="182"/>
                  <a:pt x="250" y="192"/>
                </a:cubicBezTo>
                <a:close/>
              </a:path>
            </a:pathLst>
          </a:custGeom>
          <a:solidFill>
            <a:srgbClr val="77A9D3"/>
          </a:solidFill>
          <a:ln w="9525">
            <a:noFill/>
            <a:round/>
            <a:headEnd/>
            <a:tailEnd/>
          </a:ln>
        </p:spPr>
        <p:txBody>
          <a:bodyPr vert="horz" wrap="square" lIns="67023" tIns="33511" rIns="67023" bIns="33511" numCol="1" anchor="t" anchorCtr="0" compatLnSpc="1">
            <a:prstTxWarp prst="textNoShape">
              <a:avLst/>
            </a:prstTxWarp>
          </a:bodyPr>
          <a:lstStyle/>
          <a:p>
            <a:pPr>
              <a:lnSpc>
                <a:spcPct val="120000"/>
              </a:lnSpc>
            </a:pPr>
            <a:endParaRPr lang="en-US" sz="2100" dirty="0">
              <a:latin typeface="Arial" panose="020B0604020202020204" pitchFamily="34" charset="0"/>
              <a:ea typeface="微软雅黑" panose="020B0503020204020204" pitchFamily="34" charset="-122"/>
              <a:sym typeface="Arial" panose="020B0604020202020204" pitchFamily="34" charset="0"/>
            </a:endParaRPr>
          </a:p>
        </p:txBody>
      </p:sp>
      <p:sp>
        <p:nvSpPr>
          <p:cNvPr id="54" name="Text Placeholder 3"/>
          <p:cNvSpPr txBox="1">
            <a:spLocks/>
          </p:cNvSpPr>
          <p:nvPr/>
        </p:nvSpPr>
        <p:spPr>
          <a:xfrm>
            <a:off x="3552606" y="2666686"/>
            <a:ext cx="146243" cy="184666"/>
          </a:xfrm>
          <a:prstGeom prst="rect">
            <a:avLst/>
          </a:prstGeom>
        </p:spPr>
        <p:txBody>
          <a:bodyPr wrap="none" lIns="0" tIns="0" rIns="0" bIns="0" anchor="b">
            <a:spAutoFit/>
          </a:bodyPr>
          <a:lstStyle>
            <a:lvl1pPr marL="0" indent="0" algn="ctr">
              <a:buNone/>
              <a:defRPr sz="2800" b="1" baseline="0">
                <a:solidFill>
                  <a:schemeClr val="tx2">
                    <a:lumMod val="60000"/>
                    <a:lumOff val="4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defTabSz="670249">
              <a:lnSpc>
                <a:spcPct val="120000"/>
              </a:lnSpc>
              <a:spcBef>
                <a:spcPct val="20000"/>
              </a:spcBef>
              <a:defRPr/>
            </a:pPr>
            <a:r>
              <a:rPr lang="en-US" sz="1000" dirty="0">
                <a:solidFill>
                  <a:schemeClr val="bg1"/>
                </a:solidFill>
                <a:latin typeface="Arial" panose="020B0604020202020204" pitchFamily="34" charset="0"/>
                <a:ea typeface="微软雅黑" panose="020B0503020204020204" pitchFamily="34" charset="-122"/>
                <a:sym typeface="Arial" panose="020B0604020202020204" pitchFamily="34" charset="0"/>
              </a:rPr>
              <a:t>01</a:t>
            </a:r>
          </a:p>
        </p:txBody>
      </p:sp>
    </p:spTree>
    <p:extLst>
      <p:ext uri="{BB962C8B-B14F-4D97-AF65-F5344CB8AC3E}">
        <p14:creationId xmlns:p14="http://schemas.microsoft.com/office/powerpoint/2010/main" val="2368780514"/>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
                                        </p:tgtEl>
                                        <p:attrNameLst>
                                          <p:attrName>style.visibility</p:attrName>
                                        </p:attrNameLst>
                                      </p:cBhvr>
                                      <p:to>
                                        <p:strVal val="visible"/>
                                      </p:to>
                                    </p:set>
                                    <p:anim calcmode="lin" valueType="num">
                                      <p:cBhvr>
                                        <p:cTn id="7"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
                                        </p:tgtEl>
                                        <p:attrNameLst>
                                          <p:attrName>ppt_y</p:attrName>
                                        </p:attrNameLst>
                                      </p:cBhvr>
                                      <p:tavLst>
                                        <p:tav tm="0">
                                          <p:val>
                                            <p:strVal val="#ppt_y"/>
                                          </p:val>
                                        </p:tav>
                                        <p:tav tm="100000">
                                          <p:val>
                                            <p:strVal val="#ppt_y"/>
                                          </p:val>
                                        </p:tav>
                                      </p:tavLst>
                                    </p:anim>
                                    <p:anim calcmode="lin" valueType="num">
                                      <p:cBhvr>
                                        <p:cTn id="9"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
                                        </p:tgtEl>
                                      </p:cBhvr>
                                    </p:animEffect>
                                  </p:childTnLst>
                                </p:cTn>
                              </p:par>
                            </p:childTnLst>
                          </p:cTn>
                        </p:par>
                        <p:par>
                          <p:cTn id="12" fill="hold">
                            <p:stCondLst>
                              <p:cond delay="850"/>
                            </p:stCondLst>
                            <p:childTnLst>
                              <p:par>
                                <p:cTn id="13" presetID="18" presetClass="entr" presetSubtype="9" fill="hold" grpId="0" nodeType="afterEffect">
                                  <p:stCondLst>
                                    <p:cond delay="0"/>
                                  </p:stCondLst>
                                  <p:childTnLst>
                                    <p:set>
                                      <p:cBhvr>
                                        <p:cTn id="14" dur="1" fill="hold">
                                          <p:stCondLst>
                                            <p:cond delay="0"/>
                                          </p:stCondLst>
                                        </p:cTn>
                                        <p:tgtEl>
                                          <p:spTgt spid="30"/>
                                        </p:tgtEl>
                                        <p:attrNameLst>
                                          <p:attrName>style.visibility</p:attrName>
                                        </p:attrNameLst>
                                      </p:cBhvr>
                                      <p:to>
                                        <p:strVal val="visible"/>
                                      </p:to>
                                    </p:set>
                                    <p:animEffect transition="in" filter="strips(upLeft)">
                                      <p:cBhvr>
                                        <p:cTn id="15" dur="1000"/>
                                        <p:tgtEl>
                                          <p:spTgt spid="30"/>
                                        </p:tgtEl>
                                      </p:cBhvr>
                                    </p:animEffect>
                                  </p:childTnLst>
                                </p:cTn>
                              </p:par>
                            </p:childTnLst>
                          </p:cTn>
                        </p:par>
                        <p:par>
                          <p:cTn id="16" fill="hold">
                            <p:stCondLst>
                              <p:cond delay="1850"/>
                            </p:stCondLst>
                            <p:childTnLst>
                              <p:par>
                                <p:cTn id="17" presetID="18" presetClass="entr" presetSubtype="9" fill="hold" grpId="0" nodeType="afterEffect">
                                  <p:stCondLst>
                                    <p:cond delay="0"/>
                                  </p:stCondLst>
                                  <p:childTnLst>
                                    <p:set>
                                      <p:cBhvr>
                                        <p:cTn id="18" dur="1" fill="hold">
                                          <p:stCondLst>
                                            <p:cond delay="0"/>
                                          </p:stCondLst>
                                        </p:cTn>
                                        <p:tgtEl>
                                          <p:spTgt spid="53"/>
                                        </p:tgtEl>
                                        <p:attrNameLst>
                                          <p:attrName>style.visibility</p:attrName>
                                        </p:attrNameLst>
                                      </p:cBhvr>
                                      <p:to>
                                        <p:strVal val="visible"/>
                                      </p:to>
                                    </p:set>
                                    <p:animEffect transition="in" filter="strips(upLeft)">
                                      <p:cBhvr>
                                        <p:cTn id="19" dur="500"/>
                                        <p:tgtEl>
                                          <p:spTgt spid="53"/>
                                        </p:tgtEl>
                                      </p:cBhvr>
                                    </p:animEffect>
                                  </p:childTnLst>
                                </p:cTn>
                              </p:par>
                            </p:childTnLst>
                          </p:cTn>
                        </p:par>
                        <p:par>
                          <p:cTn id="20" fill="hold">
                            <p:stCondLst>
                              <p:cond delay="2350"/>
                            </p:stCondLst>
                            <p:childTnLst>
                              <p:par>
                                <p:cTn id="21" presetID="53" presetClass="entr" presetSubtype="0" fill="hold" grpId="0" nodeType="afterEffect">
                                  <p:stCondLst>
                                    <p:cond delay="0"/>
                                  </p:stCondLst>
                                  <p:childTnLst>
                                    <p:set>
                                      <p:cBhvr>
                                        <p:cTn id="22" dur="1" fill="hold">
                                          <p:stCondLst>
                                            <p:cond delay="0"/>
                                          </p:stCondLst>
                                        </p:cTn>
                                        <p:tgtEl>
                                          <p:spTgt spid="52"/>
                                        </p:tgtEl>
                                        <p:attrNameLst>
                                          <p:attrName>style.visibility</p:attrName>
                                        </p:attrNameLst>
                                      </p:cBhvr>
                                      <p:to>
                                        <p:strVal val="visible"/>
                                      </p:to>
                                    </p:set>
                                    <p:anim calcmode="lin" valueType="num">
                                      <p:cBhvr>
                                        <p:cTn id="23" dur="500" fill="hold"/>
                                        <p:tgtEl>
                                          <p:spTgt spid="52"/>
                                        </p:tgtEl>
                                        <p:attrNameLst>
                                          <p:attrName>ppt_w</p:attrName>
                                        </p:attrNameLst>
                                      </p:cBhvr>
                                      <p:tavLst>
                                        <p:tav tm="0">
                                          <p:val>
                                            <p:fltVal val="0"/>
                                          </p:val>
                                        </p:tav>
                                        <p:tav tm="100000">
                                          <p:val>
                                            <p:strVal val="#ppt_w"/>
                                          </p:val>
                                        </p:tav>
                                      </p:tavLst>
                                    </p:anim>
                                    <p:anim calcmode="lin" valueType="num">
                                      <p:cBhvr>
                                        <p:cTn id="24" dur="500" fill="hold"/>
                                        <p:tgtEl>
                                          <p:spTgt spid="52"/>
                                        </p:tgtEl>
                                        <p:attrNameLst>
                                          <p:attrName>ppt_h</p:attrName>
                                        </p:attrNameLst>
                                      </p:cBhvr>
                                      <p:tavLst>
                                        <p:tav tm="0">
                                          <p:val>
                                            <p:fltVal val="0"/>
                                          </p:val>
                                        </p:tav>
                                        <p:tav tm="100000">
                                          <p:val>
                                            <p:strVal val="#ppt_h"/>
                                          </p:val>
                                        </p:tav>
                                      </p:tavLst>
                                    </p:anim>
                                    <p:animEffect transition="in" filter="fade">
                                      <p:cBhvr>
                                        <p:cTn id="25" dur="500"/>
                                        <p:tgtEl>
                                          <p:spTgt spid="52"/>
                                        </p:tgtEl>
                                      </p:cBhvr>
                                    </p:animEffect>
                                  </p:childTnLst>
                                </p:cTn>
                              </p:par>
                            </p:childTnLst>
                          </p:cTn>
                        </p:par>
                        <p:par>
                          <p:cTn id="26" fill="hold">
                            <p:stCondLst>
                              <p:cond delay="2850"/>
                            </p:stCondLst>
                            <p:childTnLst>
                              <p:par>
                                <p:cTn id="27" presetID="18" presetClass="entr" presetSubtype="3" fill="hold" grpId="0" nodeType="afterEffect">
                                  <p:stCondLst>
                                    <p:cond delay="0"/>
                                  </p:stCondLst>
                                  <p:childTnLst>
                                    <p:set>
                                      <p:cBhvr>
                                        <p:cTn id="28" dur="1" fill="hold">
                                          <p:stCondLst>
                                            <p:cond delay="0"/>
                                          </p:stCondLst>
                                        </p:cTn>
                                        <p:tgtEl>
                                          <p:spTgt spid="33"/>
                                        </p:tgtEl>
                                        <p:attrNameLst>
                                          <p:attrName>style.visibility</p:attrName>
                                        </p:attrNameLst>
                                      </p:cBhvr>
                                      <p:to>
                                        <p:strVal val="visible"/>
                                      </p:to>
                                    </p:set>
                                    <p:animEffect transition="in" filter="strips(upRight)">
                                      <p:cBhvr>
                                        <p:cTn id="29" dur="1000"/>
                                        <p:tgtEl>
                                          <p:spTgt spid="33"/>
                                        </p:tgtEl>
                                      </p:cBhvr>
                                    </p:animEffect>
                                  </p:childTnLst>
                                </p:cTn>
                              </p:par>
                            </p:childTnLst>
                          </p:cTn>
                        </p:par>
                        <p:par>
                          <p:cTn id="30" fill="hold">
                            <p:stCondLst>
                              <p:cond delay="3850"/>
                            </p:stCondLst>
                            <p:childTnLst>
                              <p:par>
                                <p:cTn id="31" presetID="53" presetClass="entr" presetSubtype="0" fill="hold" grpId="0" nodeType="afterEffect">
                                  <p:stCondLst>
                                    <p:cond delay="0"/>
                                  </p:stCondLst>
                                  <p:childTnLst>
                                    <p:set>
                                      <p:cBhvr>
                                        <p:cTn id="32" dur="1" fill="hold">
                                          <p:stCondLst>
                                            <p:cond delay="0"/>
                                          </p:stCondLst>
                                        </p:cTn>
                                        <p:tgtEl>
                                          <p:spTgt spid="49"/>
                                        </p:tgtEl>
                                        <p:attrNameLst>
                                          <p:attrName>style.visibility</p:attrName>
                                        </p:attrNameLst>
                                      </p:cBhvr>
                                      <p:to>
                                        <p:strVal val="visible"/>
                                      </p:to>
                                    </p:set>
                                    <p:anim calcmode="lin" valueType="num">
                                      <p:cBhvr>
                                        <p:cTn id="33" dur="500" fill="hold"/>
                                        <p:tgtEl>
                                          <p:spTgt spid="49"/>
                                        </p:tgtEl>
                                        <p:attrNameLst>
                                          <p:attrName>ppt_w</p:attrName>
                                        </p:attrNameLst>
                                      </p:cBhvr>
                                      <p:tavLst>
                                        <p:tav tm="0">
                                          <p:val>
                                            <p:fltVal val="0"/>
                                          </p:val>
                                        </p:tav>
                                        <p:tav tm="100000">
                                          <p:val>
                                            <p:strVal val="#ppt_w"/>
                                          </p:val>
                                        </p:tav>
                                      </p:tavLst>
                                    </p:anim>
                                    <p:anim calcmode="lin" valueType="num">
                                      <p:cBhvr>
                                        <p:cTn id="34" dur="500" fill="hold"/>
                                        <p:tgtEl>
                                          <p:spTgt spid="49"/>
                                        </p:tgtEl>
                                        <p:attrNameLst>
                                          <p:attrName>ppt_h</p:attrName>
                                        </p:attrNameLst>
                                      </p:cBhvr>
                                      <p:tavLst>
                                        <p:tav tm="0">
                                          <p:val>
                                            <p:fltVal val="0"/>
                                          </p:val>
                                        </p:tav>
                                        <p:tav tm="100000">
                                          <p:val>
                                            <p:strVal val="#ppt_h"/>
                                          </p:val>
                                        </p:tav>
                                      </p:tavLst>
                                    </p:anim>
                                    <p:animEffect transition="in" filter="fade">
                                      <p:cBhvr>
                                        <p:cTn id="35" dur="500"/>
                                        <p:tgtEl>
                                          <p:spTgt spid="49"/>
                                        </p:tgtEl>
                                      </p:cBhvr>
                                    </p:animEffect>
                                  </p:childTnLst>
                                </p:cTn>
                              </p:par>
                            </p:childTnLst>
                          </p:cTn>
                        </p:par>
                        <p:par>
                          <p:cTn id="36" fill="hold">
                            <p:stCondLst>
                              <p:cond delay="4350"/>
                            </p:stCondLst>
                            <p:childTnLst>
                              <p:par>
                                <p:cTn id="37" presetID="18" presetClass="entr" presetSubtype="6" fill="hold" grpId="0" nodeType="afterEffect">
                                  <p:stCondLst>
                                    <p:cond delay="0"/>
                                  </p:stCondLst>
                                  <p:childTnLst>
                                    <p:set>
                                      <p:cBhvr>
                                        <p:cTn id="38" dur="1" fill="hold">
                                          <p:stCondLst>
                                            <p:cond delay="0"/>
                                          </p:stCondLst>
                                        </p:cTn>
                                        <p:tgtEl>
                                          <p:spTgt spid="32"/>
                                        </p:tgtEl>
                                        <p:attrNameLst>
                                          <p:attrName>style.visibility</p:attrName>
                                        </p:attrNameLst>
                                      </p:cBhvr>
                                      <p:to>
                                        <p:strVal val="visible"/>
                                      </p:to>
                                    </p:set>
                                    <p:animEffect transition="in" filter="strips(downRight)">
                                      <p:cBhvr>
                                        <p:cTn id="39" dur="1000"/>
                                        <p:tgtEl>
                                          <p:spTgt spid="32"/>
                                        </p:tgtEl>
                                      </p:cBhvr>
                                    </p:animEffect>
                                  </p:childTnLst>
                                </p:cTn>
                              </p:par>
                            </p:childTnLst>
                          </p:cTn>
                        </p:par>
                        <p:par>
                          <p:cTn id="40" fill="hold">
                            <p:stCondLst>
                              <p:cond delay="5350"/>
                            </p:stCondLst>
                            <p:childTnLst>
                              <p:par>
                                <p:cTn id="41" presetID="53" presetClass="entr" presetSubtype="0" fill="hold" grpId="0" nodeType="afterEffect">
                                  <p:stCondLst>
                                    <p:cond delay="0"/>
                                  </p:stCondLst>
                                  <p:childTnLst>
                                    <p:set>
                                      <p:cBhvr>
                                        <p:cTn id="42" dur="1" fill="hold">
                                          <p:stCondLst>
                                            <p:cond delay="0"/>
                                          </p:stCondLst>
                                        </p:cTn>
                                        <p:tgtEl>
                                          <p:spTgt spid="51"/>
                                        </p:tgtEl>
                                        <p:attrNameLst>
                                          <p:attrName>style.visibility</p:attrName>
                                        </p:attrNameLst>
                                      </p:cBhvr>
                                      <p:to>
                                        <p:strVal val="visible"/>
                                      </p:to>
                                    </p:set>
                                    <p:anim calcmode="lin" valueType="num">
                                      <p:cBhvr>
                                        <p:cTn id="43" dur="500" fill="hold"/>
                                        <p:tgtEl>
                                          <p:spTgt spid="51"/>
                                        </p:tgtEl>
                                        <p:attrNameLst>
                                          <p:attrName>ppt_w</p:attrName>
                                        </p:attrNameLst>
                                      </p:cBhvr>
                                      <p:tavLst>
                                        <p:tav tm="0">
                                          <p:val>
                                            <p:fltVal val="0"/>
                                          </p:val>
                                        </p:tav>
                                        <p:tav tm="100000">
                                          <p:val>
                                            <p:strVal val="#ppt_w"/>
                                          </p:val>
                                        </p:tav>
                                      </p:tavLst>
                                    </p:anim>
                                    <p:anim calcmode="lin" valueType="num">
                                      <p:cBhvr>
                                        <p:cTn id="44" dur="500" fill="hold"/>
                                        <p:tgtEl>
                                          <p:spTgt spid="51"/>
                                        </p:tgtEl>
                                        <p:attrNameLst>
                                          <p:attrName>ppt_h</p:attrName>
                                        </p:attrNameLst>
                                      </p:cBhvr>
                                      <p:tavLst>
                                        <p:tav tm="0">
                                          <p:val>
                                            <p:fltVal val="0"/>
                                          </p:val>
                                        </p:tav>
                                        <p:tav tm="100000">
                                          <p:val>
                                            <p:strVal val="#ppt_h"/>
                                          </p:val>
                                        </p:tav>
                                      </p:tavLst>
                                    </p:anim>
                                    <p:animEffect transition="in" filter="fade">
                                      <p:cBhvr>
                                        <p:cTn id="45" dur="500"/>
                                        <p:tgtEl>
                                          <p:spTgt spid="51"/>
                                        </p:tgtEl>
                                      </p:cBhvr>
                                    </p:animEffect>
                                  </p:childTnLst>
                                </p:cTn>
                              </p:par>
                            </p:childTnLst>
                          </p:cTn>
                        </p:par>
                        <p:par>
                          <p:cTn id="46" fill="hold">
                            <p:stCondLst>
                              <p:cond delay="5850"/>
                            </p:stCondLst>
                            <p:childTnLst>
                              <p:par>
                                <p:cTn id="47" presetID="18" presetClass="entr" presetSubtype="12" fill="hold" grpId="0" nodeType="afterEffect">
                                  <p:stCondLst>
                                    <p:cond delay="0"/>
                                  </p:stCondLst>
                                  <p:childTnLst>
                                    <p:set>
                                      <p:cBhvr>
                                        <p:cTn id="48" dur="1" fill="hold">
                                          <p:stCondLst>
                                            <p:cond delay="0"/>
                                          </p:stCondLst>
                                        </p:cTn>
                                        <p:tgtEl>
                                          <p:spTgt spid="31"/>
                                        </p:tgtEl>
                                        <p:attrNameLst>
                                          <p:attrName>style.visibility</p:attrName>
                                        </p:attrNameLst>
                                      </p:cBhvr>
                                      <p:to>
                                        <p:strVal val="visible"/>
                                      </p:to>
                                    </p:set>
                                    <p:animEffect transition="in" filter="strips(downLeft)">
                                      <p:cBhvr>
                                        <p:cTn id="49" dur="1000"/>
                                        <p:tgtEl>
                                          <p:spTgt spid="31"/>
                                        </p:tgtEl>
                                      </p:cBhvr>
                                    </p:animEffect>
                                  </p:childTnLst>
                                </p:cTn>
                              </p:par>
                            </p:childTnLst>
                          </p:cTn>
                        </p:par>
                        <p:par>
                          <p:cTn id="50" fill="hold">
                            <p:stCondLst>
                              <p:cond delay="6850"/>
                            </p:stCondLst>
                            <p:childTnLst>
                              <p:par>
                                <p:cTn id="51" presetID="53" presetClass="entr" presetSubtype="0" fill="hold" grpId="0" nodeType="afterEffect">
                                  <p:stCondLst>
                                    <p:cond delay="0"/>
                                  </p:stCondLst>
                                  <p:childTnLst>
                                    <p:set>
                                      <p:cBhvr>
                                        <p:cTn id="52" dur="1" fill="hold">
                                          <p:stCondLst>
                                            <p:cond delay="0"/>
                                          </p:stCondLst>
                                        </p:cTn>
                                        <p:tgtEl>
                                          <p:spTgt spid="50"/>
                                        </p:tgtEl>
                                        <p:attrNameLst>
                                          <p:attrName>style.visibility</p:attrName>
                                        </p:attrNameLst>
                                      </p:cBhvr>
                                      <p:to>
                                        <p:strVal val="visible"/>
                                      </p:to>
                                    </p:set>
                                    <p:anim calcmode="lin" valueType="num">
                                      <p:cBhvr>
                                        <p:cTn id="53" dur="500" fill="hold"/>
                                        <p:tgtEl>
                                          <p:spTgt spid="50"/>
                                        </p:tgtEl>
                                        <p:attrNameLst>
                                          <p:attrName>ppt_w</p:attrName>
                                        </p:attrNameLst>
                                      </p:cBhvr>
                                      <p:tavLst>
                                        <p:tav tm="0">
                                          <p:val>
                                            <p:fltVal val="0"/>
                                          </p:val>
                                        </p:tav>
                                        <p:tav tm="100000">
                                          <p:val>
                                            <p:strVal val="#ppt_w"/>
                                          </p:val>
                                        </p:tav>
                                      </p:tavLst>
                                    </p:anim>
                                    <p:anim calcmode="lin" valueType="num">
                                      <p:cBhvr>
                                        <p:cTn id="54" dur="500" fill="hold"/>
                                        <p:tgtEl>
                                          <p:spTgt spid="50"/>
                                        </p:tgtEl>
                                        <p:attrNameLst>
                                          <p:attrName>ppt_h</p:attrName>
                                        </p:attrNameLst>
                                      </p:cBhvr>
                                      <p:tavLst>
                                        <p:tav tm="0">
                                          <p:val>
                                            <p:fltVal val="0"/>
                                          </p:val>
                                        </p:tav>
                                        <p:tav tm="100000">
                                          <p:val>
                                            <p:strVal val="#ppt_h"/>
                                          </p:val>
                                        </p:tav>
                                      </p:tavLst>
                                    </p:anim>
                                    <p:animEffect transition="in" filter="fade">
                                      <p:cBhvr>
                                        <p:cTn id="55" dur="500"/>
                                        <p:tgtEl>
                                          <p:spTgt spid="50"/>
                                        </p:tgtEl>
                                      </p:cBhvr>
                                    </p:animEffect>
                                  </p:childTnLst>
                                </p:cTn>
                              </p:par>
                            </p:childTnLst>
                          </p:cTn>
                        </p:par>
                        <p:par>
                          <p:cTn id="56" fill="hold">
                            <p:stCondLst>
                              <p:cond delay="7350"/>
                            </p:stCondLst>
                            <p:childTnLst>
                              <p:par>
                                <p:cTn id="57" presetID="53" presetClass="entr" presetSubtype="0" fill="hold" grpId="0" nodeType="afterEffect">
                                  <p:stCondLst>
                                    <p:cond delay="0"/>
                                  </p:stCondLst>
                                  <p:childTnLst>
                                    <p:set>
                                      <p:cBhvr>
                                        <p:cTn id="58" dur="1" fill="hold">
                                          <p:stCondLst>
                                            <p:cond delay="0"/>
                                          </p:stCondLst>
                                        </p:cTn>
                                        <p:tgtEl>
                                          <p:spTgt spid="54"/>
                                        </p:tgtEl>
                                        <p:attrNameLst>
                                          <p:attrName>style.visibility</p:attrName>
                                        </p:attrNameLst>
                                      </p:cBhvr>
                                      <p:to>
                                        <p:strVal val="visible"/>
                                      </p:to>
                                    </p:set>
                                    <p:anim calcmode="lin" valueType="num">
                                      <p:cBhvr>
                                        <p:cTn id="59" dur="500" fill="hold"/>
                                        <p:tgtEl>
                                          <p:spTgt spid="54"/>
                                        </p:tgtEl>
                                        <p:attrNameLst>
                                          <p:attrName>ppt_w</p:attrName>
                                        </p:attrNameLst>
                                      </p:cBhvr>
                                      <p:tavLst>
                                        <p:tav tm="0">
                                          <p:val>
                                            <p:fltVal val="0"/>
                                          </p:val>
                                        </p:tav>
                                        <p:tav tm="100000">
                                          <p:val>
                                            <p:strVal val="#ppt_w"/>
                                          </p:val>
                                        </p:tav>
                                      </p:tavLst>
                                    </p:anim>
                                    <p:anim calcmode="lin" valueType="num">
                                      <p:cBhvr>
                                        <p:cTn id="60" dur="500" fill="hold"/>
                                        <p:tgtEl>
                                          <p:spTgt spid="54"/>
                                        </p:tgtEl>
                                        <p:attrNameLst>
                                          <p:attrName>ppt_h</p:attrName>
                                        </p:attrNameLst>
                                      </p:cBhvr>
                                      <p:tavLst>
                                        <p:tav tm="0">
                                          <p:val>
                                            <p:fltVal val="0"/>
                                          </p:val>
                                        </p:tav>
                                        <p:tav tm="100000">
                                          <p:val>
                                            <p:strVal val="#ppt_h"/>
                                          </p:val>
                                        </p:tav>
                                      </p:tavLst>
                                    </p:anim>
                                    <p:animEffect transition="in" filter="fade">
                                      <p:cBhvr>
                                        <p:cTn id="61" dur="500"/>
                                        <p:tgtEl>
                                          <p:spTgt spid="54"/>
                                        </p:tgtEl>
                                      </p:cBhvr>
                                    </p:animEffect>
                                  </p:childTnLst>
                                </p:cTn>
                              </p:par>
                            </p:childTnLst>
                          </p:cTn>
                        </p:par>
                        <p:par>
                          <p:cTn id="62" fill="hold">
                            <p:stCondLst>
                              <p:cond delay="7850"/>
                            </p:stCondLst>
                            <p:childTnLst>
                              <p:par>
                                <p:cTn id="63" presetID="53" presetClass="entr" presetSubtype="0" fill="hold" grpId="0" nodeType="afterEffect">
                                  <p:stCondLst>
                                    <p:cond delay="0"/>
                                  </p:stCondLst>
                                  <p:childTnLst>
                                    <p:set>
                                      <p:cBhvr>
                                        <p:cTn id="64" dur="1" fill="hold">
                                          <p:stCondLst>
                                            <p:cond delay="0"/>
                                          </p:stCondLst>
                                        </p:cTn>
                                        <p:tgtEl>
                                          <p:spTgt spid="34"/>
                                        </p:tgtEl>
                                        <p:attrNameLst>
                                          <p:attrName>style.visibility</p:attrName>
                                        </p:attrNameLst>
                                      </p:cBhvr>
                                      <p:to>
                                        <p:strVal val="visible"/>
                                      </p:to>
                                    </p:set>
                                    <p:anim calcmode="lin" valueType="num">
                                      <p:cBhvr>
                                        <p:cTn id="65" dur="500" fill="hold"/>
                                        <p:tgtEl>
                                          <p:spTgt spid="34"/>
                                        </p:tgtEl>
                                        <p:attrNameLst>
                                          <p:attrName>ppt_w</p:attrName>
                                        </p:attrNameLst>
                                      </p:cBhvr>
                                      <p:tavLst>
                                        <p:tav tm="0">
                                          <p:val>
                                            <p:fltVal val="0"/>
                                          </p:val>
                                        </p:tav>
                                        <p:tav tm="100000">
                                          <p:val>
                                            <p:strVal val="#ppt_w"/>
                                          </p:val>
                                        </p:tav>
                                      </p:tavLst>
                                    </p:anim>
                                    <p:anim calcmode="lin" valueType="num">
                                      <p:cBhvr>
                                        <p:cTn id="66" dur="500" fill="hold"/>
                                        <p:tgtEl>
                                          <p:spTgt spid="34"/>
                                        </p:tgtEl>
                                        <p:attrNameLst>
                                          <p:attrName>ppt_h</p:attrName>
                                        </p:attrNameLst>
                                      </p:cBhvr>
                                      <p:tavLst>
                                        <p:tav tm="0">
                                          <p:val>
                                            <p:fltVal val="0"/>
                                          </p:val>
                                        </p:tav>
                                        <p:tav tm="100000">
                                          <p:val>
                                            <p:strVal val="#ppt_h"/>
                                          </p:val>
                                        </p:tav>
                                      </p:tavLst>
                                    </p:anim>
                                    <p:animEffect transition="in" filter="fade">
                                      <p:cBhvr>
                                        <p:cTn id="67" dur="500"/>
                                        <p:tgtEl>
                                          <p:spTgt spid="34"/>
                                        </p:tgtEl>
                                      </p:cBhvr>
                                    </p:animEffect>
                                  </p:childTnLst>
                                </p:cTn>
                              </p:par>
                            </p:childTnLst>
                          </p:cTn>
                        </p:par>
                        <p:par>
                          <p:cTn id="68" fill="hold">
                            <p:stCondLst>
                              <p:cond delay="8350"/>
                            </p:stCondLst>
                            <p:childTnLst>
                              <p:par>
                                <p:cTn id="69" presetID="53" presetClass="entr" presetSubtype="0" fill="hold" grpId="0" nodeType="afterEffect">
                                  <p:stCondLst>
                                    <p:cond delay="0"/>
                                  </p:stCondLst>
                                  <p:childTnLst>
                                    <p:set>
                                      <p:cBhvr>
                                        <p:cTn id="70" dur="1" fill="hold">
                                          <p:stCondLst>
                                            <p:cond delay="0"/>
                                          </p:stCondLst>
                                        </p:cTn>
                                        <p:tgtEl>
                                          <p:spTgt spid="35"/>
                                        </p:tgtEl>
                                        <p:attrNameLst>
                                          <p:attrName>style.visibility</p:attrName>
                                        </p:attrNameLst>
                                      </p:cBhvr>
                                      <p:to>
                                        <p:strVal val="visible"/>
                                      </p:to>
                                    </p:set>
                                    <p:anim calcmode="lin" valueType="num">
                                      <p:cBhvr>
                                        <p:cTn id="71" dur="500" fill="hold"/>
                                        <p:tgtEl>
                                          <p:spTgt spid="35"/>
                                        </p:tgtEl>
                                        <p:attrNameLst>
                                          <p:attrName>ppt_w</p:attrName>
                                        </p:attrNameLst>
                                      </p:cBhvr>
                                      <p:tavLst>
                                        <p:tav tm="0">
                                          <p:val>
                                            <p:fltVal val="0"/>
                                          </p:val>
                                        </p:tav>
                                        <p:tav tm="100000">
                                          <p:val>
                                            <p:strVal val="#ppt_w"/>
                                          </p:val>
                                        </p:tav>
                                      </p:tavLst>
                                    </p:anim>
                                    <p:anim calcmode="lin" valueType="num">
                                      <p:cBhvr>
                                        <p:cTn id="72" dur="500" fill="hold"/>
                                        <p:tgtEl>
                                          <p:spTgt spid="35"/>
                                        </p:tgtEl>
                                        <p:attrNameLst>
                                          <p:attrName>ppt_h</p:attrName>
                                        </p:attrNameLst>
                                      </p:cBhvr>
                                      <p:tavLst>
                                        <p:tav tm="0">
                                          <p:val>
                                            <p:fltVal val="0"/>
                                          </p:val>
                                        </p:tav>
                                        <p:tav tm="100000">
                                          <p:val>
                                            <p:strVal val="#ppt_h"/>
                                          </p:val>
                                        </p:tav>
                                      </p:tavLst>
                                    </p:anim>
                                    <p:animEffect transition="in" filter="fade">
                                      <p:cBhvr>
                                        <p:cTn id="73" dur="500"/>
                                        <p:tgtEl>
                                          <p:spTgt spid="35"/>
                                        </p:tgtEl>
                                      </p:cBhvr>
                                    </p:animEffect>
                                  </p:childTnLst>
                                </p:cTn>
                              </p:par>
                            </p:childTnLst>
                          </p:cTn>
                        </p:par>
                        <p:par>
                          <p:cTn id="74" fill="hold">
                            <p:stCondLst>
                              <p:cond delay="8850"/>
                            </p:stCondLst>
                            <p:childTnLst>
                              <p:par>
                                <p:cTn id="75" presetID="53" presetClass="entr" presetSubtype="0" fill="hold" grpId="0" nodeType="afterEffect">
                                  <p:stCondLst>
                                    <p:cond delay="0"/>
                                  </p:stCondLst>
                                  <p:childTnLst>
                                    <p:set>
                                      <p:cBhvr>
                                        <p:cTn id="76" dur="1" fill="hold">
                                          <p:stCondLst>
                                            <p:cond delay="0"/>
                                          </p:stCondLst>
                                        </p:cTn>
                                        <p:tgtEl>
                                          <p:spTgt spid="36"/>
                                        </p:tgtEl>
                                        <p:attrNameLst>
                                          <p:attrName>style.visibility</p:attrName>
                                        </p:attrNameLst>
                                      </p:cBhvr>
                                      <p:to>
                                        <p:strVal val="visible"/>
                                      </p:to>
                                    </p:set>
                                    <p:anim calcmode="lin" valueType="num">
                                      <p:cBhvr>
                                        <p:cTn id="77" dur="500" fill="hold"/>
                                        <p:tgtEl>
                                          <p:spTgt spid="36"/>
                                        </p:tgtEl>
                                        <p:attrNameLst>
                                          <p:attrName>ppt_w</p:attrName>
                                        </p:attrNameLst>
                                      </p:cBhvr>
                                      <p:tavLst>
                                        <p:tav tm="0">
                                          <p:val>
                                            <p:fltVal val="0"/>
                                          </p:val>
                                        </p:tav>
                                        <p:tav tm="100000">
                                          <p:val>
                                            <p:strVal val="#ppt_w"/>
                                          </p:val>
                                        </p:tav>
                                      </p:tavLst>
                                    </p:anim>
                                    <p:anim calcmode="lin" valueType="num">
                                      <p:cBhvr>
                                        <p:cTn id="78" dur="500" fill="hold"/>
                                        <p:tgtEl>
                                          <p:spTgt spid="36"/>
                                        </p:tgtEl>
                                        <p:attrNameLst>
                                          <p:attrName>ppt_h</p:attrName>
                                        </p:attrNameLst>
                                      </p:cBhvr>
                                      <p:tavLst>
                                        <p:tav tm="0">
                                          <p:val>
                                            <p:fltVal val="0"/>
                                          </p:val>
                                        </p:tav>
                                        <p:tav tm="100000">
                                          <p:val>
                                            <p:strVal val="#ppt_h"/>
                                          </p:val>
                                        </p:tav>
                                      </p:tavLst>
                                    </p:anim>
                                    <p:animEffect transition="in" filter="fade">
                                      <p:cBhvr>
                                        <p:cTn id="79" dur="500"/>
                                        <p:tgtEl>
                                          <p:spTgt spid="36"/>
                                        </p:tgtEl>
                                      </p:cBhvr>
                                    </p:animEffect>
                                  </p:childTnLst>
                                </p:cTn>
                              </p:par>
                            </p:childTnLst>
                          </p:cTn>
                        </p:par>
                        <p:par>
                          <p:cTn id="80" fill="hold">
                            <p:stCondLst>
                              <p:cond delay="9350"/>
                            </p:stCondLst>
                            <p:childTnLst>
                              <p:par>
                                <p:cTn id="81" presetID="18" presetClass="entr" presetSubtype="12" fill="hold" nodeType="afterEffect">
                                  <p:stCondLst>
                                    <p:cond delay="0"/>
                                  </p:stCondLst>
                                  <p:childTnLst>
                                    <p:set>
                                      <p:cBhvr>
                                        <p:cTn id="82" dur="1" fill="hold">
                                          <p:stCondLst>
                                            <p:cond delay="0"/>
                                          </p:stCondLst>
                                        </p:cTn>
                                        <p:tgtEl>
                                          <p:spTgt spid="24"/>
                                        </p:tgtEl>
                                        <p:attrNameLst>
                                          <p:attrName>style.visibility</p:attrName>
                                        </p:attrNameLst>
                                      </p:cBhvr>
                                      <p:to>
                                        <p:strVal val="visible"/>
                                      </p:to>
                                    </p:set>
                                    <p:animEffect transition="in" filter="strips(downLeft)">
                                      <p:cBhvr>
                                        <p:cTn id="83" dur="500"/>
                                        <p:tgtEl>
                                          <p:spTgt spid="24"/>
                                        </p:tgtEl>
                                      </p:cBhvr>
                                    </p:animEffect>
                                  </p:childTnLst>
                                </p:cTn>
                              </p:par>
                              <p:par>
                                <p:cTn id="84" presetID="2" presetClass="entr" presetSubtype="8" accel="50000" decel="50000" fill="hold" nodeType="withEffect">
                                  <p:stCondLst>
                                    <p:cond delay="0"/>
                                  </p:stCondLst>
                                  <p:childTnLst>
                                    <p:set>
                                      <p:cBhvr>
                                        <p:cTn id="85" dur="1" fill="hold">
                                          <p:stCondLst>
                                            <p:cond delay="0"/>
                                          </p:stCondLst>
                                        </p:cTn>
                                        <p:tgtEl>
                                          <p:spTgt spid="46"/>
                                        </p:tgtEl>
                                        <p:attrNameLst>
                                          <p:attrName>style.visibility</p:attrName>
                                        </p:attrNameLst>
                                      </p:cBhvr>
                                      <p:to>
                                        <p:strVal val="visible"/>
                                      </p:to>
                                    </p:set>
                                    <p:anim calcmode="lin" valueType="num">
                                      <p:cBhvr additive="base">
                                        <p:cTn id="86" dur="500" fill="hold"/>
                                        <p:tgtEl>
                                          <p:spTgt spid="46"/>
                                        </p:tgtEl>
                                        <p:attrNameLst>
                                          <p:attrName>ppt_x</p:attrName>
                                        </p:attrNameLst>
                                      </p:cBhvr>
                                      <p:tavLst>
                                        <p:tav tm="0">
                                          <p:val>
                                            <p:strVal val="0-#ppt_w/2"/>
                                          </p:val>
                                        </p:tav>
                                        <p:tav tm="100000">
                                          <p:val>
                                            <p:strVal val="#ppt_x"/>
                                          </p:val>
                                        </p:tav>
                                      </p:tavLst>
                                    </p:anim>
                                    <p:anim calcmode="lin" valueType="num">
                                      <p:cBhvr additive="base">
                                        <p:cTn id="87" dur="500" fill="hold"/>
                                        <p:tgtEl>
                                          <p:spTgt spid="46"/>
                                        </p:tgtEl>
                                        <p:attrNameLst>
                                          <p:attrName>ppt_y</p:attrName>
                                        </p:attrNameLst>
                                      </p:cBhvr>
                                      <p:tavLst>
                                        <p:tav tm="0">
                                          <p:val>
                                            <p:strVal val="#ppt_y"/>
                                          </p:val>
                                        </p:tav>
                                        <p:tav tm="100000">
                                          <p:val>
                                            <p:strVal val="#ppt_y"/>
                                          </p:val>
                                        </p:tav>
                                      </p:tavLst>
                                    </p:anim>
                                  </p:childTnLst>
                                </p:cTn>
                              </p:par>
                            </p:childTnLst>
                          </p:cTn>
                        </p:par>
                        <p:par>
                          <p:cTn id="88" fill="hold">
                            <p:stCondLst>
                              <p:cond delay="9850"/>
                            </p:stCondLst>
                            <p:childTnLst>
                              <p:par>
                                <p:cTn id="89" presetID="18" presetClass="entr" presetSubtype="12" fill="hold" nodeType="afterEffect">
                                  <p:stCondLst>
                                    <p:cond delay="0"/>
                                  </p:stCondLst>
                                  <p:childTnLst>
                                    <p:set>
                                      <p:cBhvr>
                                        <p:cTn id="90" dur="1" fill="hold">
                                          <p:stCondLst>
                                            <p:cond delay="0"/>
                                          </p:stCondLst>
                                        </p:cTn>
                                        <p:tgtEl>
                                          <p:spTgt spid="18"/>
                                        </p:tgtEl>
                                        <p:attrNameLst>
                                          <p:attrName>style.visibility</p:attrName>
                                        </p:attrNameLst>
                                      </p:cBhvr>
                                      <p:to>
                                        <p:strVal val="visible"/>
                                      </p:to>
                                    </p:set>
                                    <p:animEffect transition="in" filter="strips(downLeft)">
                                      <p:cBhvr>
                                        <p:cTn id="91" dur="500"/>
                                        <p:tgtEl>
                                          <p:spTgt spid="18"/>
                                        </p:tgtEl>
                                      </p:cBhvr>
                                    </p:animEffect>
                                  </p:childTnLst>
                                </p:cTn>
                              </p:par>
                              <p:par>
                                <p:cTn id="92" presetID="2" presetClass="entr" presetSubtype="8" accel="50000" decel="50000" fill="hold" nodeType="withEffect">
                                  <p:stCondLst>
                                    <p:cond delay="0"/>
                                  </p:stCondLst>
                                  <p:childTnLst>
                                    <p:set>
                                      <p:cBhvr>
                                        <p:cTn id="93" dur="1" fill="hold">
                                          <p:stCondLst>
                                            <p:cond delay="0"/>
                                          </p:stCondLst>
                                        </p:cTn>
                                        <p:tgtEl>
                                          <p:spTgt spid="43"/>
                                        </p:tgtEl>
                                        <p:attrNameLst>
                                          <p:attrName>style.visibility</p:attrName>
                                        </p:attrNameLst>
                                      </p:cBhvr>
                                      <p:to>
                                        <p:strVal val="visible"/>
                                      </p:to>
                                    </p:set>
                                    <p:anim calcmode="lin" valueType="num">
                                      <p:cBhvr additive="base">
                                        <p:cTn id="94" dur="500" fill="hold"/>
                                        <p:tgtEl>
                                          <p:spTgt spid="43"/>
                                        </p:tgtEl>
                                        <p:attrNameLst>
                                          <p:attrName>ppt_x</p:attrName>
                                        </p:attrNameLst>
                                      </p:cBhvr>
                                      <p:tavLst>
                                        <p:tav tm="0">
                                          <p:val>
                                            <p:strVal val="0-#ppt_w/2"/>
                                          </p:val>
                                        </p:tav>
                                        <p:tav tm="100000">
                                          <p:val>
                                            <p:strVal val="#ppt_x"/>
                                          </p:val>
                                        </p:tav>
                                      </p:tavLst>
                                    </p:anim>
                                    <p:anim calcmode="lin" valueType="num">
                                      <p:cBhvr additive="base">
                                        <p:cTn id="95" dur="500" fill="hold"/>
                                        <p:tgtEl>
                                          <p:spTgt spid="43"/>
                                        </p:tgtEl>
                                        <p:attrNameLst>
                                          <p:attrName>ppt_y</p:attrName>
                                        </p:attrNameLst>
                                      </p:cBhvr>
                                      <p:tavLst>
                                        <p:tav tm="0">
                                          <p:val>
                                            <p:strVal val="#ppt_y"/>
                                          </p:val>
                                        </p:tav>
                                        <p:tav tm="100000">
                                          <p:val>
                                            <p:strVal val="#ppt_y"/>
                                          </p:val>
                                        </p:tav>
                                      </p:tavLst>
                                    </p:anim>
                                  </p:childTnLst>
                                </p:cTn>
                              </p:par>
                            </p:childTnLst>
                          </p:cTn>
                        </p:par>
                        <p:par>
                          <p:cTn id="96" fill="hold">
                            <p:stCondLst>
                              <p:cond delay="10350"/>
                            </p:stCondLst>
                            <p:childTnLst>
                              <p:par>
                                <p:cTn id="97" presetID="18" presetClass="entr" presetSubtype="6" fill="hold" nodeType="afterEffect">
                                  <p:stCondLst>
                                    <p:cond delay="0"/>
                                  </p:stCondLst>
                                  <p:childTnLst>
                                    <p:set>
                                      <p:cBhvr>
                                        <p:cTn id="98" dur="1" fill="hold">
                                          <p:stCondLst>
                                            <p:cond delay="0"/>
                                          </p:stCondLst>
                                        </p:cTn>
                                        <p:tgtEl>
                                          <p:spTgt spid="21"/>
                                        </p:tgtEl>
                                        <p:attrNameLst>
                                          <p:attrName>style.visibility</p:attrName>
                                        </p:attrNameLst>
                                      </p:cBhvr>
                                      <p:to>
                                        <p:strVal val="visible"/>
                                      </p:to>
                                    </p:set>
                                    <p:animEffect transition="in" filter="strips(downRight)">
                                      <p:cBhvr>
                                        <p:cTn id="99" dur="500"/>
                                        <p:tgtEl>
                                          <p:spTgt spid="21"/>
                                        </p:tgtEl>
                                      </p:cBhvr>
                                    </p:animEffect>
                                  </p:childTnLst>
                                </p:cTn>
                              </p:par>
                              <p:par>
                                <p:cTn id="100" presetID="2" presetClass="entr" presetSubtype="2" accel="50000" decel="50000" fill="hold" nodeType="withEffect">
                                  <p:stCondLst>
                                    <p:cond delay="0"/>
                                  </p:stCondLst>
                                  <p:childTnLst>
                                    <p:set>
                                      <p:cBhvr>
                                        <p:cTn id="101" dur="1" fill="hold">
                                          <p:stCondLst>
                                            <p:cond delay="0"/>
                                          </p:stCondLst>
                                        </p:cTn>
                                        <p:tgtEl>
                                          <p:spTgt spid="40"/>
                                        </p:tgtEl>
                                        <p:attrNameLst>
                                          <p:attrName>style.visibility</p:attrName>
                                        </p:attrNameLst>
                                      </p:cBhvr>
                                      <p:to>
                                        <p:strVal val="visible"/>
                                      </p:to>
                                    </p:set>
                                    <p:anim calcmode="lin" valueType="num">
                                      <p:cBhvr additive="base">
                                        <p:cTn id="102" dur="500" fill="hold"/>
                                        <p:tgtEl>
                                          <p:spTgt spid="40"/>
                                        </p:tgtEl>
                                        <p:attrNameLst>
                                          <p:attrName>ppt_x</p:attrName>
                                        </p:attrNameLst>
                                      </p:cBhvr>
                                      <p:tavLst>
                                        <p:tav tm="0">
                                          <p:val>
                                            <p:strVal val="1+#ppt_w/2"/>
                                          </p:val>
                                        </p:tav>
                                        <p:tav tm="100000">
                                          <p:val>
                                            <p:strVal val="#ppt_x"/>
                                          </p:val>
                                        </p:tav>
                                      </p:tavLst>
                                    </p:anim>
                                    <p:anim calcmode="lin" valueType="num">
                                      <p:cBhvr additive="base">
                                        <p:cTn id="103" dur="500" fill="hold"/>
                                        <p:tgtEl>
                                          <p:spTgt spid="40"/>
                                        </p:tgtEl>
                                        <p:attrNameLst>
                                          <p:attrName>ppt_y</p:attrName>
                                        </p:attrNameLst>
                                      </p:cBhvr>
                                      <p:tavLst>
                                        <p:tav tm="0">
                                          <p:val>
                                            <p:strVal val="#ppt_y"/>
                                          </p:val>
                                        </p:tav>
                                        <p:tav tm="100000">
                                          <p:val>
                                            <p:strVal val="#ppt_y"/>
                                          </p:val>
                                        </p:tav>
                                      </p:tavLst>
                                    </p:anim>
                                  </p:childTnLst>
                                </p:cTn>
                              </p:par>
                            </p:childTnLst>
                          </p:cTn>
                        </p:par>
                        <p:par>
                          <p:cTn id="104" fill="hold">
                            <p:stCondLst>
                              <p:cond delay="10850"/>
                            </p:stCondLst>
                            <p:childTnLst>
                              <p:par>
                                <p:cTn id="105" presetID="18" presetClass="entr" presetSubtype="3" fill="hold" nodeType="afterEffect">
                                  <p:stCondLst>
                                    <p:cond delay="0"/>
                                  </p:stCondLst>
                                  <p:childTnLst>
                                    <p:set>
                                      <p:cBhvr>
                                        <p:cTn id="106" dur="1" fill="hold">
                                          <p:stCondLst>
                                            <p:cond delay="0"/>
                                          </p:stCondLst>
                                        </p:cTn>
                                        <p:tgtEl>
                                          <p:spTgt spid="27"/>
                                        </p:tgtEl>
                                        <p:attrNameLst>
                                          <p:attrName>style.visibility</p:attrName>
                                        </p:attrNameLst>
                                      </p:cBhvr>
                                      <p:to>
                                        <p:strVal val="visible"/>
                                      </p:to>
                                    </p:set>
                                    <p:animEffect transition="in" filter="strips(upRight)">
                                      <p:cBhvr>
                                        <p:cTn id="107" dur="500"/>
                                        <p:tgtEl>
                                          <p:spTgt spid="27"/>
                                        </p:tgtEl>
                                      </p:cBhvr>
                                    </p:animEffect>
                                  </p:childTnLst>
                                </p:cTn>
                              </p:par>
                              <p:par>
                                <p:cTn id="108" presetID="2" presetClass="entr" presetSubtype="2" accel="50000" decel="50000" fill="hold" nodeType="withEffect">
                                  <p:stCondLst>
                                    <p:cond delay="0"/>
                                  </p:stCondLst>
                                  <p:childTnLst>
                                    <p:set>
                                      <p:cBhvr>
                                        <p:cTn id="109" dur="1" fill="hold">
                                          <p:stCondLst>
                                            <p:cond delay="0"/>
                                          </p:stCondLst>
                                        </p:cTn>
                                        <p:tgtEl>
                                          <p:spTgt spid="37"/>
                                        </p:tgtEl>
                                        <p:attrNameLst>
                                          <p:attrName>style.visibility</p:attrName>
                                        </p:attrNameLst>
                                      </p:cBhvr>
                                      <p:to>
                                        <p:strVal val="visible"/>
                                      </p:to>
                                    </p:set>
                                    <p:anim calcmode="lin" valueType="num">
                                      <p:cBhvr additive="base">
                                        <p:cTn id="110" dur="500" fill="hold"/>
                                        <p:tgtEl>
                                          <p:spTgt spid="37"/>
                                        </p:tgtEl>
                                        <p:attrNameLst>
                                          <p:attrName>ppt_x</p:attrName>
                                        </p:attrNameLst>
                                      </p:cBhvr>
                                      <p:tavLst>
                                        <p:tav tm="0">
                                          <p:val>
                                            <p:strVal val="1+#ppt_w/2"/>
                                          </p:val>
                                        </p:tav>
                                        <p:tav tm="100000">
                                          <p:val>
                                            <p:strVal val="#ppt_x"/>
                                          </p:val>
                                        </p:tav>
                                      </p:tavLst>
                                    </p:anim>
                                    <p:anim calcmode="lin" valueType="num">
                                      <p:cBhvr additive="base">
                                        <p:cTn id="111" dur="500" fill="hold"/>
                                        <p:tgtEl>
                                          <p:spTgt spid="37"/>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30" grpId="0" animBg="1"/>
      <p:bldP spid="31" grpId="0" animBg="1"/>
      <p:bldP spid="32" grpId="0" animBg="1"/>
      <p:bldP spid="33" grpId="0" animBg="1"/>
      <p:bldP spid="34" grpId="0"/>
      <p:bldP spid="35" grpId="0"/>
      <p:bldP spid="36" grpId="0"/>
      <p:bldP spid="49" grpId="0" animBg="1"/>
      <p:bldP spid="50" grpId="0" animBg="1"/>
      <p:bldP spid="51" grpId="0" animBg="1"/>
      <p:bldP spid="52" grpId="0" animBg="1"/>
      <p:bldP spid="53" grpId="0" animBg="1"/>
      <p:bldP spid="54"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sp>
        <p:nvSpPr>
          <p:cNvPr id="34" name="Donut 28"/>
          <p:cNvSpPr/>
          <p:nvPr/>
        </p:nvSpPr>
        <p:spPr>
          <a:xfrm>
            <a:off x="4225655" y="1035885"/>
            <a:ext cx="890297" cy="890466"/>
          </a:xfrm>
          <a:prstGeom prst="donut">
            <a:avLst>
              <a:gd name="adj" fmla="val 10574"/>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6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35" name="Donut 27"/>
          <p:cNvSpPr/>
          <p:nvPr/>
        </p:nvSpPr>
        <p:spPr>
          <a:xfrm>
            <a:off x="4478908" y="1585273"/>
            <a:ext cx="1046618" cy="1046815"/>
          </a:xfrm>
          <a:prstGeom prst="donut">
            <a:avLst>
              <a:gd name="adj" fmla="val 10574"/>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6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36" name="Donut 26"/>
          <p:cNvSpPr/>
          <p:nvPr/>
        </p:nvSpPr>
        <p:spPr>
          <a:xfrm>
            <a:off x="4754571" y="2341327"/>
            <a:ext cx="1037934" cy="1038131"/>
          </a:xfrm>
          <a:prstGeom prst="donut">
            <a:avLst>
              <a:gd name="adj" fmla="val 10574"/>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6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37" name="Freeform 174"/>
          <p:cNvSpPr>
            <a:spLocks noEditPoints="1"/>
          </p:cNvSpPr>
          <p:nvPr/>
        </p:nvSpPr>
        <p:spPr bwMode="auto">
          <a:xfrm>
            <a:off x="5069955" y="2718394"/>
            <a:ext cx="407157" cy="283992"/>
          </a:xfrm>
          <a:custGeom>
            <a:avLst/>
            <a:gdLst/>
            <a:ahLst/>
            <a:cxnLst>
              <a:cxn ang="0">
                <a:pos x="64" y="20"/>
              </a:cxn>
              <a:cxn ang="0">
                <a:pos x="35" y="9"/>
              </a:cxn>
              <a:cxn ang="0">
                <a:pos x="7" y="20"/>
              </a:cxn>
              <a:cxn ang="0">
                <a:pos x="6" y="20"/>
              </a:cxn>
              <a:cxn ang="0">
                <a:pos x="0" y="14"/>
              </a:cxn>
              <a:cxn ang="0">
                <a:pos x="1" y="13"/>
              </a:cxn>
              <a:cxn ang="0">
                <a:pos x="35" y="0"/>
              </a:cxn>
              <a:cxn ang="0">
                <a:pos x="70" y="13"/>
              </a:cxn>
              <a:cxn ang="0">
                <a:pos x="70" y="14"/>
              </a:cxn>
              <a:cxn ang="0">
                <a:pos x="64" y="20"/>
              </a:cxn>
              <a:cxn ang="0">
                <a:pos x="64" y="20"/>
              </a:cxn>
              <a:cxn ang="0">
                <a:pos x="54" y="30"/>
              </a:cxn>
              <a:cxn ang="0">
                <a:pos x="35" y="22"/>
              </a:cxn>
              <a:cxn ang="0">
                <a:pos x="16" y="30"/>
              </a:cxn>
              <a:cxn ang="0">
                <a:pos x="10" y="24"/>
              </a:cxn>
              <a:cxn ang="0">
                <a:pos x="10" y="23"/>
              </a:cxn>
              <a:cxn ang="0">
                <a:pos x="35" y="13"/>
              </a:cxn>
              <a:cxn ang="0">
                <a:pos x="60" y="23"/>
              </a:cxn>
              <a:cxn ang="0">
                <a:pos x="61" y="24"/>
              </a:cxn>
              <a:cxn ang="0">
                <a:pos x="55" y="30"/>
              </a:cxn>
              <a:cxn ang="0">
                <a:pos x="54" y="30"/>
              </a:cxn>
              <a:cxn ang="0">
                <a:pos x="35" y="36"/>
              </a:cxn>
              <a:cxn ang="0">
                <a:pos x="26" y="40"/>
              </a:cxn>
              <a:cxn ang="0">
                <a:pos x="20" y="34"/>
              </a:cxn>
              <a:cxn ang="0">
                <a:pos x="20" y="33"/>
              </a:cxn>
              <a:cxn ang="0">
                <a:pos x="35" y="27"/>
              </a:cxn>
              <a:cxn ang="0">
                <a:pos x="51" y="33"/>
              </a:cxn>
              <a:cxn ang="0">
                <a:pos x="51" y="34"/>
              </a:cxn>
              <a:cxn ang="0">
                <a:pos x="45" y="40"/>
              </a:cxn>
              <a:cxn ang="0">
                <a:pos x="35" y="36"/>
              </a:cxn>
              <a:cxn ang="0">
                <a:pos x="29" y="43"/>
              </a:cxn>
              <a:cxn ang="0">
                <a:pos x="35" y="41"/>
              </a:cxn>
              <a:cxn ang="0">
                <a:pos x="41" y="43"/>
              </a:cxn>
              <a:cxn ang="0">
                <a:pos x="35" y="49"/>
              </a:cxn>
              <a:cxn ang="0">
                <a:pos x="29" y="43"/>
              </a:cxn>
            </a:cxnLst>
            <a:rect l="0" t="0" r="r" b="b"/>
            <a:pathLst>
              <a:path w="70" h="49">
                <a:moveTo>
                  <a:pt x="64" y="20"/>
                </a:moveTo>
                <a:cubicBezTo>
                  <a:pt x="55" y="13"/>
                  <a:pt x="46" y="9"/>
                  <a:pt x="35" y="9"/>
                </a:cubicBezTo>
                <a:cubicBezTo>
                  <a:pt x="24" y="9"/>
                  <a:pt x="15" y="13"/>
                  <a:pt x="7" y="20"/>
                </a:cubicBezTo>
                <a:cubicBezTo>
                  <a:pt x="7" y="20"/>
                  <a:pt x="7" y="20"/>
                  <a:pt x="6" y="20"/>
                </a:cubicBezTo>
                <a:cubicBezTo>
                  <a:pt x="5" y="20"/>
                  <a:pt x="0" y="15"/>
                  <a:pt x="0" y="14"/>
                </a:cubicBezTo>
                <a:cubicBezTo>
                  <a:pt x="0" y="14"/>
                  <a:pt x="0" y="14"/>
                  <a:pt x="1" y="13"/>
                </a:cubicBezTo>
                <a:cubicBezTo>
                  <a:pt x="10" y="4"/>
                  <a:pt x="23" y="0"/>
                  <a:pt x="35" y="0"/>
                </a:cubicBezTo>
                <a:cubicBezTo>
                  <a:pt x="48" y="0"/>
                  <a:pt x="61" y="4"/>
                  <a:pt x="70" y="13"/>
                </a:cubicBezTo>
                <a:cubicBezTo>
                  <a:pt x="70" y="14"/>
                  <a:pt x="70" y="14"/>
                  <a:pt x="70" y="14"/>
                </a:cubicBezTo>
                <a:cubicBezTo>
                  <a:pt x="70" y="15"/>
                  <a:pt x="65" y="20"/>
                  <a:pt x="64" y="20"/>
                </a:cubicBezTo>
                <a:cubicBezTo>
                  <a:pt x="64" y="20"/>
                  <a:pt x="64" y="20"/>
                  <a:pt x="64" y="20"/>
                </a:cubicBezTo>
                <a:close/>
                <a:moveTo>
                  <a:pt x="54" y="30"/>
                </a:moveTo>
                <a:cubicBezTo>
                  <a:pt x="48" y="25"/>
                  <a:pt x="43" y="22"/>
                  <a:pt x="35" y="22"/>
                </a:cubicBezTo>
                <a:cubicBezTo>
                  <a:pt x="25" y="22"/>
                  <a:pt x="16" y="30"/>
                  <a:pt x="16" y="30"/>
                </a:cubicBezTo>
                <a:cubicBezTo>
                  <a:pt x="15" y="30"/>
                  <a:pt x="10" y="25"/>
                  <a:pt x="10" y="24"/>
                </a:cubicBezTo>
                <a:cubicBezTo>
                  <a:pt x="10" y="24"/>
                  <a:pt x="10" y="23"/>
                  <a:pt x="10" y="23"/>
                </a:cubicBezTo>
                <a:cubicBezTo>
                  <a:pt x="17" y="17"/>
                  <a:pt x="26" y="13"/>
                  <a:pt x="35" y="13"/>
                </a:cubicBezTo>
                <a:cubicBezTo>
                  <a:pt x="44" y="13"/>
                  <a:pt x="54" y="17"/>
                  <a:pt x="60" y="23"/>
                </a:cubicBezTo>
                <a:cubicBezTo>
                  <a:pt x="61" y="23"/>
                  <a:pt x="61" y="24"/>
                  <a:pt x="61" y="24"/>
                </a:cubicBezTo>
                <a:cubicBezTo>
                  <a:pt x="61" y="25"/>
                  <a:pt x="56" y="30"/>
                  <a:pt x="55" y="30"/>
                </a:cubicBezTo>
                <a:cubicBezTo>
                  <a:pt x="54" y="30"/>
                  <a:pt x="54" y="30"/>
                  <a:pt x="54" y="30"/>
                </a:cubicBezTo>
                <a:close/>
                <a:moveTo>
                  <a:pt x="35" y="36"/>
                </a:moveTo>
                <a:cubicBezTo>
                  <a:pt x="30" y="36"/>
                  <a:pt x="26" y="40"/>
                  <a:pt x="26" y="40"/>
                </a:cubicBezTo>
                <a:cubicBezTo>
                  <a:pt x="25" y="40"/>
                  <a:pt x="20" y="35"/>
                  <a:pt x="20" y="34"/>
                </a:cubicBezTo>
                <a:cubicBezTo>
                  <a:pt x="20" y="33"/>
                  <a:pt x="20" y="33"/>
                  <a:pt x="20" y="33"/>
                </a:cubicBezTo>
                <a:cubicBezTo>
                  <a:pt x="24" y="29"/>
                  <a:pt x="30" y="27"/>
                  <a:pt x="35" y="27"/>
                </a:cubicBezTo>
                <a:cubicBezTo>
                  <a:pt x="41" y="27"/>
                  <a:pt x="47" y="29"/>
                  <a:pt x="51" y="33"/>
                </a:cubicBezTo>
                <a:cubicBezTo>
                  <a:pt x="51" y="33"/>
                  <a:pt x="51" y="33"/>
                  <a:pt x="51" y="34"/>
                </a:cubicBezTo>
                <a:cubicBezTo>
                  <a:pt x="51" y="35"/>
                  <a:pt x="46" y="40"/>
                  <a:pt x="45" y="40"/>
                </a:cubicBezTo>
                <a:cubicBezTo>
                  <a:pt x="44" y="40"/>
                  <a:pt x="41" y="36"/>
                  <a:pt x="35" y="36"/>
                </a:cubicBezTo>
                <a:close/>
                <a:moveTo>
                  <a:pt x="29" y="43"/>
                </a:moveTo>
                <a:cubicBezTo>
                  <a:pt x="29" y="42"/>
                  <a:pt x="34" y="41"/>
                  <a:pt x="35" y="41"/>
                </a:cubicBezTo>
                <a:cubicBezTo>
                  <a:pt x="37" y="41"/>
                  <a:pt x="41" y="42"/>
                  <a:pt x="41" y="43"/>
                </a:cubicBezTo>
                <a:cubicBezTo>
                  <a:pt x="41" y="44"/>
                  <a:pt x="36" y="49"/>
                  <a:pt x="35" y="49"/>
                </a:cubicBezTo>
                <a:cubicBezTo>
                  <a:pt x="34" y="49"/>
                  <a:pt x="29" y="44"/>
                  <a:pt x="29" y="43"/>
                </a:cubicBezTo>
                <a:close/>
              </a:path>
            </a:pathLst>
          </a:custGeom>
          <a:solidFill>
            <a:srgbClr val="77A9D3"/>
          </a:solidFill>
          <a:ln w="9525">
            <a:noFill/>
            <a:round/>
            <a:headEnd/>
            <a:tailEnd/>
          </a:ln>
        </p:spPr>
        <p:txBody>
          <a:bodyPr vert="horz" wrap="square" lIns="89364" tIns="44682" rIns="89364" bIns="44682" numCol="1" anchor="t" anchorCtr="0" compatLnSpc="1">
            <a:prstTxWarp prst="textNoShape">
              <a:avLst/>
            </a:prstTxWarp>
          </a:bodyPr>
          <a:lstStyle/>
          <a:p>
            <a:pPr>
              <a:lnSpc>
                <a:spcPct val="120000"/>
              </a:lnSpc>
            </a:pPr>
            <a:endParaRPr lang="en-US" sz="600">
              <a:latin typeface="Arial" panose="020B0604020202020204" pitchFamily="34" charset="0"/>
              <a:ea typeface="微软雅黑" panose="020B0503020204020204" pitchFamily="34" charset="-122"/>
              <a:sym typeface="Arial" panose="020B0604020202020204" pitchFamily="34" charset="0"/>
            </a:endParaRPr>
          </a:p>
        </p:txBody>
      </p:sp>
      <p:sp>
        <p:nvSpPr>
          <p:cNvPr id="38" name="Freeform 101"/>
          <p:cNvSpPr>
            <a:spLocks noEditPoints="1"/>
          </p:cNvSpPr>
          <p:nvPr/>
        </p:nvSpPr>
        <p:spPr bwMode="auto">
          <a:xfrm>
            <a:off x="4841006" y="1983552"/>
            <a:ext cx="322418" cy="298348"/>
          </a:xfrm>
          <a:custGeom>
            <a:avLst/>
            <a:gdLst/>
            <a:ahLst/>
            <a:cxnLst>
              <a:cxn ang="0">
                <a:pos x="39" y="36"/>
              </a:cxn>
              <a:cxn ang="0">
                <a:pos x="41" y="44"/>
              </a:cxn>
              <a:cxn ang="0">
                <a:pos x="35" y="50"/>
              </a:cxn>
              <a:cxn ang="0">
                <a:pos x="27" y="53"/>
              </a:cxn>
              <a:cxn ang="0">
                <a:pos x="18" y="53"/>
              </a:cxn>
              <a:cxn ang="0">
                <a:pos x="11" y="50"/>
              </a:cxn>
              <a:cxn ang="0">
                <a:pos x="4" y="44"/>
              </a:cxn>
              <a:cxn ang="0">
                <a:pos x="6" y="36"/>
              </a:cxn>
              <a:cxn ang="0">
                <a:pos x="0" y="28"/>
              </a:cxn>
              <a:cxn ang="0">
                <a:pos x="7" y="23"/>
              </a:cxn>
              <a:cxn ang="0">
                <a:pos x="4" y="18"/>
              </a:cxn>
              <a:cxn ang="0">
                <a:pos x="15" y="16"/>
              </a:cxn>
              <a:cxn ang="0">
                <a:pos x="19" y="8"/>
              </a:cxn>
              <a:cxn ang="0">
                <a:pos x="28" y="15"/>
              </a:cxn>
              <a:cxn ang="0">
                <a:pos x="35" y="12"/>
              </a:cxn>
              <a:cxn ang="0">
                <a:pos x="41" y="19"/>
              </a:cxn>
              <a:cxn ang="0">
                <a:pos x="45" y="27"/>
              </a:cxn>
              <a:cxn ang="0">
                <a:pos x="23" y="22"/>
              </a:cxn>
              <a:cxn ang="0">
                <a:pos x="32" y="31"/>
              </a:cxn>
              <a:cxn ang="0">
                <a:pos x="63" y="16"/>
              </a:cxn>
              <a:cxn ang="0">
                <a:pos x="64" y="24"/>
              </a:cxn>
              <a:cxn ang="0">
                <a:pos x="55" y="22"/>
              </a:cxn>
              <a:cxn ang="0">
                <a:pos x="46" y="24"/>
              </a:cxn>
              <a:cxn ang="0">
                <a:pos x="46" y="16"/>
              </a:cxn>
              <a:cxn ang="0">
                <a:pos x="46" y="9"/>
              </a:cxn>
              <a:cxn ang="0">
                <a:pos x="46" y="2"/>
              </a:cxn>
              <a:cxn ang="0">
                <a:pos x="55" y="4"/>
              </a:cxn>
              <a:cxn ang="0">
                <a:pos x="59" y="0"/>
              </a:cxn>
              <a:cxn ang="0">
                <a:pos x="62" y="7"/>
              </a:cxn>
              <a:cxn ang="0">
                <a:pos x="68" y="15"/>
              </a:cxn>
              <a:cxn ang="0">
                <a:pos x="62" y="55"/>
              </a:cxn>
              <a:cxn ang="0">
                <a:pos x="59" y="63"/>
              </a:cxn>
              <a:cxn ang="0">
                <a:pos x="54" y="59"/>
              </a:cxn>
              <a:cxn ang="0">
                <a:pos x="45" y="60"/>
              </a:cxn>
              <a:cxn ang="0">
                <a:pos x="41" y="52"/>
              </a:cxn>
              <a:cxn ang="0">
                <a:pos x="47" y="44"/>
              </a:cxn>
              <a:cxn ang="0">
                <a:pos x="50" y="36"/>
              </a:cxn>
              <a:cxn ang="0">
                <a:pos x="56" y="40"/>
              </a:cxn>
              <a:cxn ang="0">
                <a:pos x="64" y="39"/>
              </a:cxn>
              <a:cxn ang="0">
                <a:pos x="63" y="46"/>
              </a:cxn>
              <a:cxn ang="0">
                <a:pos x="55" y="8"/>
              </a:cxn>
              <a:cxn ang="0">
                <a:pos x="59" y="13"/>
              </a:cxn>
              <a:cxn ang="0">
                <a:pos x="50" y="49"/>
              </a:cxn>
              <a:cxn ang="0">
                <a:pos x="55" y="45"/>
              </a:cxn>
            </a:cxnLst>
            <a:rect l="0" t="0" r="r" b="b"/>
            <a:pathLst>
              <a:path w="68" h="63">
                <a:moveTo>
                  <a:pt x="45" y="35"/>
                </a:moveTo>
                <a:cubicBezTo>
                  <a:pt x="45" y="35"/>
                  <a:pt x="45" y="36"/>
                  <a:pt x="45" y="36"/>
                </a:cubicBezTo>
                <a:cubicBezTo>
                  <a:pt x="39" y="36"/>
                  <a:pt x="39" y="36"/>
                  <a:pt x="39" y="36"/>
                </a:cubicBezTo>
                <a:cubicBezTo>
                  <a:pt x="39" y="37"/>
                  <a:pt x="38" y="38"/>
                  <a:pt x="38" y="39"/>
                </a:cubicBezTo>
                <a:cubicBezTo>
                  <a:pt x="39" y="41"/>
                  <a:pt x="40" y="42"/>
                  <a:pt x="41" y="43"/>
                </a:cubicBezTo>
                <a:cubicBezTo>
                  <a:pt x="41" y="43"/>
                  <a:pt x="41" y="44"/>
                  <a:pt x="41" y="44"/>
                </a:cubicBezTo>
                <a:cubicBezTo>
                  <a:pt x="41" y="44"/>
                  <a:pt x="41" y="44"/>
                  <a:pt x="41" y="45"/>
                </a:cubicBezTo>
                <a:cubicBezTo>
                  <a:pt x="40" y="46"/>
                  <a:pt x="36" y="50"/>
                  <a:pt x="35" y="50"/>
                </a:cubicBezTo>
                <a:cubicBezTo>
                  <a:pt x="35" y="50"/>
                  <a:pt x="35" y="50"/>
                  <a:pt x="35" y="50"/>
                </a:cubicBezTo>
                <a:cubicBezTo>
                  <a:pt x="31" y="47"/>
                  <a:pt x="31" y="47"/>
                  <a:pt x="31" y="47"/>
                </a:cubicBezTo>
                <a:cubicBezTo>
                  <a:pt x="30" y="47"/>
                  <a:pt x="29" y="47"/>
                  <a:pt x="28" y="48"/>
                </a:cubicBezTo>
                <a:cubicBezTo>
                  <a:pt x="28" y="49"/>
                  <a:pt x="27" y="51"/>
                  <a:pt x="27" y="53"/>
                </a:cubicBezTo>
                <a:cubicBezTo>
                  <a:pt x="27" y="54"/>
                  <a:pt x="26" y="54"/>
                  <a:pt x="26" y="54"/>
                </a:cubicBezTo>
                <a:cubicBezTo>
                  <a:pt x="19" y="54"/>
                  <a:pt x="19" y="54"/>
                  <a:pt x="19" y="54"/>
                </a:cubicBezTo>
                <a:cubicBezTo>
                  <a:pt x="19" y="54"/>
                  <a:pt x="18" y="54"/>
                  <a:pt x="18" y="53"/>
                </a:cubicBezTo>
                <a:cubicBezTo>
                  <a:pt x="17" y="48"/>
                  <a:pt x="17" y="48"/>
                  <a:pt x="17" y="48"/>
                </a:cubicBezTo>
                <a:cubicBezTo>
                  <a:pt x="16" y="47"/>
                  <a:pt x="16" y="47"/>
                  <a:pt x="15" y="47"/>
                </a:cubicBezTo>
                <a:cubicBezTo>
                  <a:pt x="11" y="50"/>
                  <a:pt x="11" y="50"/>
                  <a:pt x="11" y="50"/>
                </a:cubicBezTo>
                <a:cubicBezTo>
                  <a:pt x="10" y="50"/>
                  <a:pt x="10" y="50"/>
                  <a:pt x="10" y="50"/>
                </a:cubicBezTo>
                <a:cubicBezTo>
                  <a:pt x="10" y="50"/>
                  <a:pt x="9" y="50"/>
                  <a:pt x="9" y="50"/>
                </a:cubicBezTo>
                <a:cubicBezTo>
                  <a:pt x="8" y="49"/>
                  <a:pt x="4" y="45"/>
                  <a:pt x="4" y="44"/>
                </a:cubicBezTo>
                <a:cubicBezTo>
                  <a:pt x="4" y="44"/>
                  <a:pt x="4" y="44"/>
                  <a:pt x="4" y="43"/>
                </a:cubicBezTo>
                <a:cubicBezTo>
                  <a:pt x="5" y="42"/>
                  <a:pt x="6" y="41"/>
                  <a:pt x="7" y="39"/>
                </a:cubicBezTo>
                <a:cubicBezTo>
                  <a:pt x="7" y="38"/>
                  <a:pt x="6" y="37"/>
                  <a:pt x="6" y="36"/>
                </a:cubicBezTo>
                <a:cubicBezTo>
                  <a:pt x="1" y="35"/>
                  <a:pt x="1" y="35"/>
                  <a:pt x="1" y="35"/>
                </a:cubicBezTo>
                <a:cubicBezTo>
                  <a:pt x="0" y="35"/>
                  <a:pt x="0" y="35"/>
                  <a:pt x="0" y="34"/>
                </a:cubicBezTo>
                <a:cubicBezTo>
                  <a:pt x="0" y="28"/>
                  <a:pt x="0" y="28"/>
                  <a:pt x="0" y="28"/>
                </a:cubicBezTo>
                <a:cubicBezTo>
                  <a:pt x="0" y="27"/>
                  <a:pt x="0" y="27"/>
                  <a:pt x="1" y="27"/>
                </a:cubicBezTo>
                <a:cubicBezTo>
                  <a:pt x="6" y="26"/>
                  <a:pt x="6" y="26"/>
                  <a:pt x="6" y="26"/>
                </a:cubicBezTo>
                <a:cubicBezTo>
                  <a:pt x="6" y="25"/>
                  <a:pt x="7" y="24"/>
                  <a:pt x="7" y="23"/>
                </a:cubicBezTo>
                <a:cubicBezTo>
                  <a:pt x="6" y="22"/>
                  <a:pt x="5" y="20"/>
                  <a:pt x="4" y="19"/>
                </a:cubicBezTo>
                <a:cubicBezTo>
                  <a:pt x="4" y="19"/>
                  <a:pt x="4" y="19"/>
                  <a:pt x="4" y="18"/>
                </a:cubicBezTo>
                <a:cubicBezTo>
                  <a:pt x="4" y="18"/>
                  <a:pt x="4" y="18"/>
                  <a:pt x="4" y="18"/>
                </a:cubicBezTo>
                <a:cubicBezTo>
                  <a:pt x="5" y="17"/>
                  <a:pt x="9" y="12"/>
                  <a:pt x="10" y="12"/>
                </a:cubicBezTo>
                <a:cubicBezTo>
                  <a:pt x="10" y="12"/>
                  <a:pt x="10" y="12"/>
                  <a:pt x="11" y="13"/>
                </a:cubicBezTo>
                <a:cubicBezTo>
                  <a:pt x="15" y="16"/>
                  <a:pt x="15" y="16"/>
                  <a:pt x="15" y="16"/>
                </a:cubicBezTo>
                <a:cubicBezTo>
                  <a:pt x="16" y="15"/>
                  <a:pt x="16" y="15"/>
                  <a:pt x="17" y="15"/>
                </a:cubicBezTo>
                <a:cubicBezTo>
                  <a:pt x="18" y="13"/>
                  <a:pt x="18" y="11"/>
                  <a:pt x="18" y="9"/>
                </a:cubicBezTo>
                <a:cubicBezTo>
                  <a:pt x="18" y="9"/>
                  <a:pt x="19" y="8"/>
                  <a:pt x="19" y="8"/>
                </a:cubicBezTo>
                <a:cubicBezTo>
                  <a:pt x="26" y="8"/>
                  <a:pt x="26" y="8"/>
                  <a:pt x="26" y="8"/>
                </a:cubicBezTo>
                <a:cubicBezTo>
                  <a:pt x="26" y="8"/>
                  <a:pt x="27" y="9"/>
                  <a:pt x="27" y="9"/>
                </a:cubicBezTo>
                <a:cubicBezTo>
                  <a:pt x="28" y="15"/>
                  <a:pt x="28" y="15"/>
                  <a:pt x="28" y="15"/>
                </a:cubicBezTo>
                <a:cubicBezTo>
                  <a:pt x="29" y="15"/>
                  <a:pt x="30" y="15"/>
                  <a:pt x="31" y="16"/>
                </a:cubicBezTo>
                <a:cubicBezTo>
                  <a:pt x="35" y="13"/>
                  <a:pt x="35" y="13"/>
                  <a:pt x="35" y="13"/>
                </a:cubicBezTo>
                <a:cubicBezTo>
                  <a:pt x="35" y="12"/>
                  <a:pt x="35" y="12"/>
                  <a:pt x="35" y="12"/>
                </a:cubicBezTo>
                <a:cubicBezTo>
                  <a:pt x="36" y="12"/>
                  <a:pt x="36" y="12"/>
                  <a:pt x="36" y="13"/>
                </a:cubicBezTo>
                <a:cubicBezTo>
                  <a:pt x="37" y="13"/>
                  <a:pt x="41" y="17"/>
                  <a:pt x="41" y="18"/>
                </a:cubicBezTo>
                <a:cubicBezTo>
                  <a:pt x="41" y="19"/>
                  <a:pt x="41" y="19"/>
                  <a:pt x="41" y="19"/>
                </a:cubicBezTo>
                <a:cubicBezTo>
                  <a:pt x="40" y="20"/>
                  <a:pt x="39" y="22"/>
                  <a:pt x="38" y="23"/>
                </a:cubicBezTo>
                <a:cubicBezTo>
                  <a:pt x="38" y="24"/>
                  <a:pt x="39" y="25"/>
                  <a:pt x="39" y="26"/>
                </a:cubicBezTo>
                <a:cubicBezTo>
                  <a:pt x="45" y="27"/>
                  <a:pt x="45" y="27"/>
                  <a:pt x="45" y="27"/>
                </a:cubicBezTo>
                <a:cubicBezTo>
                  <a:pt x="45" y="27"/>
                  <a:pt x="45" y="27"/>
                  <a:pt x="45" y="28"/>
                </a:cubicBezTo>
                <a:lnTo>
                  <a:pt x="45" y="35"/>
                </a:lnTo>
                <a:close/>
                <a:moveTo>
                  <a:pt x="23" y="22"/>
                </a:moveTo>
                <a:cubicBezTo>
                  <a:pt x="18" y="22"/>
                  <a:pt x="13" y="26"/>
                  <a:pt x="13" y="31"/>
                </a:cubicBezTo>
                <a:cubicBezTo>
                  <a:pt x="13" y="36"/>
                  <a:pt x="18" y="40"/>
                  <a:pt x="23" y="40"/>
                </a:cubicBezTo>
                <a:cubicBezTo>
                  <a:pt x="28" y="40"/>
                  <a:pt x="32" y="36"/>
                  <a:pt x="32" y="31"/>
                </a:cubicBezTo>
                <a:cubicBezTo>
                  <a:pt x="32" y="26"/>
                  <a:pt x="28" y="22"/>
                  <a:pt x="23" y="22"/>
                </a:cubicBezTo>
                <a:close/>
                <a:moveTo>
                  <a:pt x="68" y="15"/>
                </a:moveTo>
                <a:cubicBezTo>
                  <a:pt x="68" y="16"/>
                  <a:pt x="64" y="16"/>
                  <a:pt x="63" y="16"/>
                </a:cubicBezTo>
                <a:cubicBezTo>
                  <a:pt x="63" y="17"/>
                  <a:pt x="62" y="18"/>
                  <a:pt x="62" y="18"/>
                </a:cubicBezTo>
                <a:cubicBezTo>
                  <a:pt x="62" y="19"/>
                  <a:pt x="64" y="23"/>
                  <a:pt x="64" y="23"/>
                </a:cubicBezTo>
                <a:cubicBezTo>
                  <a:pt x="64" y="23"/>
                  <a:pt x="64" y="23"/>
                  <a:pt x="64" y="24"/>
                </a:cubicBezTo>
                <a:cubicBezTo>
                  <a:pt x="63" y="24"/>
                  <a:pt x="59" y="26"/>
                  <a:pt x="59" y="26"/>
                </a:cubicBezTo>
                <a:cubicBezTo>
                  <a:pt x="59" y="26"/>
                  <a:pt x="56" y="22"/>
                  <a:pt x="56" y="22"/>
                </a:cubicBezTo>
                <a:cubicBezTo>
                  <a:pt x="55" y="22"/>
                  <a:pt x="55" y="22"/>
                  <a:pt x="55" y="22"/>
                </a:cubicBezTo>
                <a:cubicBezTo>
                  <a:pt x="54" y="22"/>
                  <a:pt x="54" y="22"/>
                  <a:pt x="54" y="22"/>
                </a:cubicBezTo>
                <a:cubicBezTo>
                  <a:pt x="53" y="22"/>
                  <a:pt x="50" y="26"/>
                  <a:pt x="50" y="26"/>
                </a:cubicBezTo>
                <a:cubicBezTo>
                  <a:pt x="50" y="26"/>
                  <a:pt x="46" y="24"/>
                  <a:pt x="46" y="24"/>
                </a:cubicBezTo>
                <a:cubicBezTo>
                  <a:pt x="45" y="23"/>
                  <a:pt x="45" y="23"/>
                  <a:pt x="45" y="23"/>
                </a:cubicBezTo>
                <a:cubicBezTo>
                  <a:pt x="45" y="23"/>
                  <a:pt x="47" y="19"/>
                  <a:pt x="47" y="18"/>
                </a:cubicBezTo>
                <a:cubicBezTo>
                  <a:pt x="47" y="18"/>
                  <a:pt x="46" y="17"/>
                  <a:pt x="46" y="16"/>
                </a:cubicBezTo>
                <a:cubicBezTo>
                  <a:pt x="45" y="16"/>
                  <a:pt x="41" y="16"/>
                  <a:pt x="41" y="15"/>
                </a:cubicBezTo>
                <a:cubicBezTo>
                  <a:pt x="41" y="10"/>
                  <a:pt x="41" y="10"/>
                  <a:pt x="41" y="10"/>
                </a:cubicBezTo>
                <a:cubicBezTo>
                  <a:pt x="41" y="10"/>
                  <a:pt x="45" y="9"/>
                  <a:pt x="46" y="9"/>
                </a:cubicBezTo>
                <a:cubicBezTo>
                  <a:pt x="46" y="9"/>
                  <a:pt x="47" y="8"/>
                  <a:pt x="47" y="7"/>
                </a:cubicBezTo>
                <a:cubicBezTo>
                  <a:pt x="47" y="7"/>
                  <a:pt x="45" y="3"/>
                  <a:pt x="45" y="2"/>
                </a:cubicBezTo>
                <a:cubicBezTo>
                  <a:pt x="45" y="2"/>
                  <a:pt x="45" y="2"/>
                  <a:pt x="46" y="2"/>
                </a:cubicBezTo>
                <a:cubicBezTo>
                  <a:pt x="46" y="2"/>
                  <a:pt x="50" y="0"/>
                  <a:pt x="50" y="0"/>
                </a:cubicBezTo>
                <a:cubicBezTo>
                  <a:pt x="50" y="0"/>
                  <a:pt x="53" y="3"/>
                  <a:pt x="54" y="4"/>
                </a:cubicBezTo>
                <a:cubicBezTo>
                  <a:pt x="54" y="4"/>
                  <a:pt x="54" y="4"/>
                  <a:pt x="55" y="4"/>
                </a:cubicBezTo>
                <a:cubicBezTo>
                  <a:pt x="55" y="4"/>
                  <a:pt x="55" y="4"/>
                  <a:pt x="56" y="4"/>
                </a:cubicBezTo>
                <a:cubicBezTo>
                  <a:pt x="57" y="2"/>
                  <a:pt x="58" y="1"/>
                  <a:pt x="59" y="0"/>
                </a:cubicBezTo>
                <a:cubicBezTo>
                  <a:pt x="59" y="0"/>
                  <a:pt x="59" y="0"/>
                  <a:pt x="59" y="0"/>
                </a:cubicBezTo>
                <a:cubicBezTo>
                  <a:pt x="59" y="0"/>
                  <a:pt x="63" y="2"/>
                  <a:pt x="64" y="2"/>
                </a:cubicBezTo>
                <a:cubicBezTo>
                  <a:pt x="64" y="2"/>
                  <a:pt x="64" y="2"/>
                  <a:pt x="64" y="2"/>
                </a:cubicBezTo>
                <a:cubicBezTo>
                  <a:pt x="64" y="3"/>
                  <a:pt x="62" y="7"/>
                  <a:pt x="62" y="7"/>
                </a:cubicBezTo>
                <a:cubicBezTo>
                  <a:pt x="62" y="8"/>
                  <a:pt x="63" y="9"/>
                  <a:pt x="63" y="9"/>
                </a:cubicBezTo>
                <a:cubicBezTo>
                  <a:pt x="64" y="9"/>
                  <a:pt x="68" y="10"/>
                  <a:pt x="68" y="10"/>
                </a:cubicBezTo>
                <a:lnTo>
                  <a:pt x="68" y="15"/>
                </a:lnTo>
                <a:close/>
                <a:moveTo>
                  <a:pt x="68" y="52"/>
                </a:moveTo>
                <a:cubicBezTo>
                  <a:pt x="68" y="52"/>
                  <a:pt x="64" y="53"/>
                  <a:pt x="63" y="53"/>
                </a:cubicBezTo>
                <a:cubicBezTo>
                  <a:pt x="63" y="54"/>
                  <a:pt x="62" y="54"/>
                  <a:pt x="62" y="55"/>
                </a:cubicBezTo>
                <a:cubicBezTo>
                  <a:pt x="62" y="56"/>
                  <a:pt x="64" y="59"/>
                  <a:pt x="64" y="60"/>
                </a:cubicBezTo>
                <a:cubicBezTo>
                  <a:pt x="64" y="60"/>
                  <a:pt x="64" y="60"/>
                  <a:pt x="64" y="60"/>
                </a:cubicBezTo>
                <a:cubicBezTo>
                  <a:pt x="63" y="60"/>
                  <a:pt x="59" y="63"/>
                  <a:pt x="59" y="63"/>
                </a:cubicBezTo>
                <a:cubicBezTo>
                  <a:pt x="59" y="63"/>
                  <a:pt x="56" y="59"/>
                  <a:pt x="56" y="59"/>
                </a:cubicBezTo>
                <a:cubicBezTo>
                  <a:pt x="55" y="59"/>
                  <a:pt x="55" y="59"/>
                  <a:pt x="55" y="59"/>
                </a:cubicBezTo>
                <a:cubicBezTo>
                  <a:pt x="54" y="59"/>
                  <a:pt x="54" y="59"/>
                  <a:pt x="54" y="59"/>
                </a:cubicBezTo>
                <a:cubicBezTo>
                  <a:pt x="53" y="59"/>
                  <a:pt x="50" y="63"/>
                  <a:pt x="50" y="63"/>
                </a:cubicBezTo>
                <a:cubicBezTo>
                  <a:pt x="50" y="63"/>
                  <a:pt x="46" y="60"/>
                  <a:pt x="46" y="60"/>
                </a:cubicBezTo>
                <a:cubicBezTo>
                  <a:pt x="45" y="60"/>
                  <a:pt x="45" y="60"/>
                  <a:pt x="45" y="60"/>
                </a:cubicBezTo>
                <a:cubicBezTo>
                  <a:pt x="45" y="59"/>
                  <a:pt x="47" y="56"/>
                  <a:pt x="47" y="55"/>
                </a:cubicBezTo>
                <a:cubicBezTo>
                  <a:pt x="47" y="54"/>
                  <a:pt x="46" y="54"/>
                  <a:pt x="46" y="53"/>
                </a:cubicBezTo>
                <a:cubicBezTo>
                  <a:pt x="45" y="53"/>
                  <a:pt x="41" y="52"/>
                  <a:pt x="41" y="52"/>
                </a:cubicBezTo>
                <a:cubicBezTo>
                  <a:pt x="41" y="47"/>
                  <a:pt x="41" y="47"/>
                  <a:pt x="41" y="47"/>
                </a:cubicBezTo>
                <a:cubicBezTo>
                  <a:pt x="41" y="46"/>
                  <a:pt x="45" y="46"/>
                  <a:pt x="46" y="46"/>
                </a:cubicBezTo>
                <a:cubicBezTo>
                  <a:pt x="46" y="45"/>
                  <a:pt x="47" y="45"/>
                  <a:pt x="47" y="44"/>
                </a:cubicBezTo>
                <a:cubicBezTo>
                  <a:pt x="47" y="43"/>
                  <a:pt x="45" y="40"/>
                  <a:pt x="45" y="39"/>
                </a:cubicBezTo>
                <a:cubicBezTo>
                  <a:pt x="45" y="39"/>
                  <a:pt x="45" y="39"/>
                  <a:pt x="46" y="39"/>
                </a:cubicBezTo>
                <a:cubicBezTo>
                  <a:pt x="46" y="39"/>
                  <a:pt x="50" y="36"/>
                  <a:pt x="50" y="36"/>
                </a:cubicBezTo>
                <a:cubicBezTo>
                  <a:pt x="50" y="36"/>
                  <a:pt x="53" y="40"/>
                  <a:pt x="54" y="40"/>
                </a:cubicBezTo>
                <a:cubicBezTo>
                  <a:pt x="54" y="40"/>
                  <a:pt x="54" y="40"/>
                  <a:pt x="55" y="40"/>
                </a:cubicBezTo>
                <a:cubicBezTo>
                  <a:pt x="55" y="40"/>
                  <a:pt x="55" y="40"/>
                  <a:pt x="56" y="40"/>
                </a:cubicBezTo>
                <a:cubicBezTo>
                  <a:pt x="57" y="39"/>
                  <a:pt x="58" y="38"/>
                  <a:pt x="59" y="36"/>
                </a:cubicBezTo>
                <a:cubicBezTo>
                  <a:pt x="59" y="36"/>
                  <a:pt x="59" y="36"/>
                  <a:pt x="59" y="36"/>
                </a:cubicBezTo>
                <a:cubicBezTo>
                  <a:pt x="59" y="36"/>
                  <a:pt x="63" y="39"/>
                  <a:pt x="64" y="39"/>
                </a:cubicBezTo>
                <a:cubicBezTo>
                  <a:pt x="64" y="39"/>
                  <a:pt x="64" y="39"/>
                  <a:pt x="64" y="39"/>
                </a:cubicBezTo>
                <a:cubicBezTo>
                  <a:pt x="64" y="40"/>
                  <a:pt x="62" y="43"/>
                  <a:pt x="62" y="44"/>
                </a:cubicBezTo>
                <a:cubicBezTo>
                  <a:pt x="62" y="45"/>
                  <a:pt x="63" y="45"/>
                  <a:pt x="63" y="46"/>
                </a:cubicBezTo>
                <a:cubicBezTo>
                  <a:pt x="64" y="46"/>
                  <a:pt x="68" y="46"/>
                  <a:pt x="68" y="47"/>
                </a:cubicBezTo>
                <a:lnTo>
                  <a:pt x="68" y="52"/>
                </a:lnTo>
                <a:close/>
                <a:moveTo>
                  <a:pt x="55" y="8"/>
                </a:moveTo>
                <a:cubicBezTo>
                  <a:pt x="52" y="8"/>
                  <a:pt x="50" y="10"/>
                  <a:pt x="50" y="13"/>
                </a:cubicBezTo>
                <a:cubicBezTo>
                  <a:pt x="50" y="15"/>
                  <a:pt x="52" y="17"/>
                  <a:pt x="55" y="17"/>
                </a:cubicBezTo>
                <a:cubicBezTo>
                  <a:pt x="57" y="17"/>
                  <a:pt x="59" y="15"/>
                  <a:pt x="59" y="13"/>
                </a:cubicBezTo>
                <a:cubicBezTo>
                  <a:pt x="59" y="10"/>
                  <a:pt x="57" y="8"/>
                  <a:pt x="55" y="8"/>
                </a:cubicBezTo>
                <a:close/>
                <a:moveTo>
                  <a:pt x="55" y="45"/>
                </a:moveTo>
                <a:cubicBezTo>
                  <a:pt x="52" y="45"/>
                  <a:pt x="50" y="47"/>
                  <a:pt x="50" y="49"/>
                </a:cubicBezTo>
                <a:cubicBezTo>
                  <a:pt x="50" y="52"/>
                  <a:pt x="52" y="54"/>
                  <a:pt x="55" y="54"/>
                </a:cubicBezTo>
                <a:cubicBezTo>
                  <a:pt x="57" y="54"/>
                  <a:pt x="59" y="52"/>
                  <a:pt x="59" y="49"/>
                </a:cubicBezTo>
                <a:cubicBezTo>
                  <a:pt x="59" y="47"/>
                  <a:pt x="57" y="45"/>
                  <a:pt x="55" y="45"/>
                </a:cubicBezTo>
                <a:close/>
              </a:path>
            </a:pathLst>
          </a:custGeom>
          <a:solidFill>
            <a:srgbClr val="A491BB"/>
          </a:solidFill>
          <a:ln w="9525">
            <a:noFill/>
            <a:round/>
            <a:headEnd/>
            <a:tailEnd/>
          </a:ln>
        </p:spPr>
        <p:txBody>
          <a:bodyPr vert="horz" wrap="square" lIns="89364" tIns="44682" rIns="89364" bIns="44682" numCol="1" anchor="t" anchorCtr="0" compatLnSpc="1">
            <a:prstTxWarp prst="textNoShape">
              <a:avLst/>
            </a:prstTxWarp>
          </a:bodyPr>
          <a:lstStyle/>
          <a:p>
            <a:pPr>
              <a:lnSpc>
                <a:spcPct val="120000"/>
              </a:lnSpc>
            </a:pPr>
            <a:endParaRPr lang="en-US" sz="600">
              <a:latin typeface="Arial" panose="020B0604020202020204" pitchFamily="34" charset="0"/>
              <a:ea typeface="微软雅黑" panose="020B0503020204020204" pitchFamily="34" charset="-122"/>
              <a:sym typeface="Arial" panose="020B0604020202020204" pitchFamily="34" charset="0"/>
            </a:endParaRPr>
          </a:p>
        </p:txBody>
      </p:sp>
      <p:sp>
        <p:nvSpPr>
          <p:cNvPr id="39" name="Freeform 145"/>
          <p:cNvSpPr>
            <a:spLocks/>
          </p:cNvSpPr>
          <p:nvPr/>
        </p:nvSpPr>
        <p:spPr bwMode="auto">
          <a:xfrm>
            <a:off x="4530981" y="1343853"/>
            <a:ext cx="272538" cy="235056"/>
          </a:xfrm>
          <a:custGeom>
            <a:avLst/>
            <a:gdLst/>
            <a:ahLst/>
            <a:cxnLst>
              <a:cxn ang="0">
                <a:pos x="64" y="51"/>
              </a:cxn>
              <a:cxn ang="0">
                <a:pos x="60" y="55"/>
              </a:cxn>
              <a:cxn ang="0">
                <a:pos x="49" y="55"/>
              </a:cxn>
              <a:cxn ang="0">
                <a:pos x="45" y="51"/>
              </a:cxn>
              <a:cxn ang="0">
                <a:pos x="45" y="40"/>
              </a:cxn>
              <a:cxn ang="0">
                <a:pos x="49" y="36"/>
              </a:cxn>
              <a:cxn ang="0">
                <a:pos x="52" y="36"/>
              </a:cxn>
              <a:cxn ang="0">
                <a:pos x="52" y="30"/>
              </a:cxn>
              <a:cxn ang="0">
                <a:pos x="34" y="30"/>
              </a:cxn>
              <a:cxn ang="0">
                <a:pos x="34" y="36"/>
              </a:cxn>
              <a:cxn ang="0">
                <a:pos x="37" y="36"/>
              </a:cxn>
              <a:cxn ang="0">
                <a:pos x="41" y="40"/>
              </a:cxn>
              <a:cxn ang="0">
                <a:pos x="41" y="51"/>
              </a:cxn>
              <a:cxn ang="0">
                <a:pos x="37" y="55"/>
              </a:cxn>
              <a:cxn ang="0">
                <a:pos x="26" y="55"/>
              </a:cxn>
              <a:cxn ang="0">
                <a:pos x="23" y="51"/>
              </a:cxn>
              <a:cxn ang="0">
                <a:pos x="23" y="40"/>
              </a:cxn>
              <a:cxn ang="0">
                <a:pos x="26" y="36"/>
              </a:cxn>
              <a:cxn ang="0">
                <a:pos x="29" y="36"/>
              </a:cxn>
              <a:cxn ang="0">
                <a:pos x="29" y="30"/>
              </a:cxn>
              <a:cxn ang="0">
                <a:pos x="11" y="30"/>
              </a:cxn>
              <a:cxn ang="0">
                <a:pos x="11" y="36"/>
              </a:cxn>
              <a:cxn ang="0">
                <a:pos x="15" y="36"/>
              </a:cxn>
              <a:cxn ang="0">
                <a:pos x="18" y="40"/>
              </a:cxn>
              <a:cxn ang="0">
                <a:pos x="18" y="51"/>
              </a:cxn>
              <a:cxn ang="0">
                <a:pos x="15" y="55"/>
              </a:cxn>
              <a:cxn ang="0">
                <a:pos x="3" y="55"/>
              </a:cxn>
              <a:cxn ang="0">
                <a:pos x="0" y="51"/>
              </a:cxn>
              <a:cxn ang="0">
                <a:pos x="0" y="40"/>
              </a:cxn>
              <a:cxn ang="0">
                <a:pos x="3" y="36"/>
              </a:cxn>
              <a:cxn ang="0">
                <a:pos x="7" y="36"/>
              </a:cxn>
              <a:cxn ang="0">
                <a:pos x="7" y="30"/>
              </a:cxn>
              <a:cxn ang="0">
                <a:pos x="11" y="25"/>
              </a:cxn>
              <a:cxn ang="0">
                <a:pos x="29" y="25"/>
              </a:cxn>
              <a:cxn ang="0">
                <a:pos x="29" y="18"/>
              </a:cxn>
              <a:cxn ang="0">
                <a:pos x="26" y="18"/>
              </a:cxn>
              <a:cxn ang="0">
                <a:pos x="23" y="15"/>
              </a:cxn>
              <a:cxn ang="0">
                <a:pos x="23" y="3"/>
              </a:cxn>
              <a:cxn ang="0">
                <a:pos x="26" y="0"/>
              </a:cxn>
              <a:cxn ang="0">
                <a:pos x="37" y="0"/>
              </a:cxn>
              <a:cxn ang="0">
                <a:pos x="41" y="3"/>
              </a:cxn>
              <a:cxn ang="0">
                <a:pos x="41" y="15"/>
              </a:cxn>
              <a:cxn ang="0">
                <a:pos x="37" y="18"/>
              </a:cxn>
              <a:cxn ang="0">
                <a:pos x="34" y="18"/>
              </a:cxn>
              <a:cxn ang="0">
                <a:pos x="34" y="25"/>
              </a:cxn>
              <a:cxn ang="0">
                <a:pos x="52" y="25"/>
              </a:cxn>
              <a:cxn ang="0">
                <a:pos x="57" y="30"/>
              </a:cxn>
              <a:cxn ang="0">
                <a:pos x="57" y="36"/>
              </a:cxn>
              <a:cxn ang="0">
                <a:pos x="60" y="36"/>
              </a:cxn>
              <a:cxn ang="0">
                <a:pos x="64" y="40"/>
              </a:cxn>
              <a:cxn ang="0">
                <a:pos x="64" y="51"/>
              </a:cxn>
            </a:cxnLst>
            <a:rect l="0" t="0" r="r" b="b"/>
            <a:pathLst>
              <a:path w="64" h="55">
                <a:moveTo>
                  <a:pt x="64" y="51"/>
                </a:moveTo>
                <a:cubicBezTo>
                  <a:pt x="64" y="53"/>
                  <a:pt x="62" y="55"/>
                  <a:pt x="60" y="55"/>
                </a:cubicBezTo>
                <a:cubicBezTo>
                  <a:pt x="49" y="55"/>
                  <a:pt x="49" y="55"/>
                  <a:pt x="49" y="55"/>
                </a:cubicBezTo>
                <a:cubicBezTo>
                  <a:pt x="47" y="55"/>
                  <a:pt x="45" y="53"/>
                  <a:pt x="45" y="51"/>
                </a:cubicBezTo>
                <a:cubicBezTo>
                  <a:pt x="45" y="40"/>
                  <a:pt x="45" y="40"/>
                  <a:pt x="45" y="40"/>
                </a:cubicBezTo>
                <a:cubicBezTo>
                  <a:pt x="45" y="38"/>
                  <a:pt x="47" y="36"/>
                  <a:pt x="49" y="36"/>
                </a:cubicBezTo>
                <a:cubicBezTo>
                  <a:pt x="52" y="36"/>
                  <a:pt x="52" y="36"/>
                  <a:pt x="52" y="36"/>
                </a:cubicBezTo>
                <a:cubicBezTo>
                  <a:pt x="52" y="30"/>
                  <a:pt x="52" y="30"/>
                  <a:pt x="52" y="30"/>
                </a:cubicBezTo>
                <a:cubicBezTo>
                  <a:pt x="34" y="30"/>
                  <a:pt x="34" y="30"/>
                  <a:pt x="34" y="30"/>
                </a:cubicBezTo>
                <a:cubicBezTo>
                  <a:pt x="34" y="36"/>
                  <a:pt x="34" y="36"/>
                  <a:pt x="34" y="36"/>
                </a:cubicBezTo>
                <a:cubicBezTo>
                  <a:pt x="37" y="36"/>
                  <a:pt x="37" y="36"/>
                  <a:pt x="37" y="36"/>
                </a:cubicBezTo>
                <a:cubicBezTo>
                  <a:pt x="39" y="36"/>
                  <a:pt x="41" y="38"/>
                  <a:pt x="41" y="40"/>
                </a:cubicBezTo>
                <a:cubicBezTo>
                  <a:pt x="41" y="51"/>
                  <a:pt x="41" y="51"/>
                  <a:pt x="41" y="51"/>
                </a:cubicBezTo>
                <a:cubicBezTo>
                  <a:pt x="41" y="53"/>
                  <a:pt x="39" y="55"/>
                  <a:pt x="37" y="55"/>
                </a:cubicBezTo>
                <a:cubicBezTo>
                  <a:pt x="26" y="55"/>
                  <a:pt x="26" y="55"/>
                  <a:pt x="26" y="55"/>
                </a:cubicBezTo>
                <a:cubicBezTo>
                  <a:pt x="24" y="55"/>
                  <a:pt x="23" y="53"/>
                  <a:pt x="23" y="51"/>
                </a:cubicBezTo>
                <a:cubicBezTo>
                  <a:pt x="23" y="40"/>
                  <a:pt x="23" y="40"/>
                  <a:pt x="23" y="40"/>
                </a:cubicBezTo>
                <a:cubicBezTo>
                  <a:pt x="23" y="38"/>
                  <a:pt x="24" y="36"/>
                  <a:pt x="26" y="36"/>
                </a:cubicBezTo>
                <a:cubicBezTo>
                  <a:pt x="29" y="36"/>
                  <a:pt x="29" y="36"/>
                  <a:pt x="29" y="36"/>
                </a:cubicBezTo>
                <a:cubicBezTo>
                  <a:pt x="29" y="30"/>
                  <a:pt x="29" y="30"/>
                  <a:pt x="29" y="30"/>
                </a:cubicBezTo>
                <a:cubicBezTo>
                  <a:pt x="11" y="30"/>
                  <a:pt x="11" y="30"/>
                  <a:pt x="11" y="30"/>
                </a:cubicBezTo>
                <a:cubicBezTo>
                  <a:pt x="11" y="36"/>
                  <a:pt x="11" y="36"/>
                  <a:pt x="11" y="36"/>
                </a:cubicBezTo>
                <a:cubicBezTo>
                  <a:pt x="15" y="36"/>
                  <a:pt x="15" y="36"/>
                  <a:pt x="15" y="36"/>
                </a:cubicBezTo>
                <a:cubicBezTo>
                  <a:pt x="17" y="36"/>
                  <a:pt x="18" y="38"/>
                  <a:pt x="18" y="40"/>
                </a:cubicBezTo>
                <a:cubicBezTo>
                  <a:pt x="18" y="51"/>
                  <a:pt x="18" y="51"/>
                  <a:pt x="18" y="51"/>
                </a:cubicBezTo>
                <a:cubicBezTo>
                  <a:pt x="18" y="53"/>
                  <a:pt x="17" y="55"/>
                  <a:pt x="15" y="55"/>
                </a:cubicBezTo>
                <a:cubicBezTo>
                  <a:pt x="3" y="55"/>
                  <a:pt x="3" y="55"/>
                  <a:pt x="3" y="55"/>
                </a:cubicBezTo>
                <a:cubicBezTo>
                  <a:pt x="1" y="55"/>
                  <a:pt x="0" y="53"/>
                  <a:pt x="0" y="51"/>
                </a:cubicBezTo>
                <a:cubicBezTo>
                  <a:pt x="0" y="40"/>
                  <a:pt x="0" y="40"/>
                  <a:pt x="0" y="40"/>
                </a:cubicBezTo>
                <a:cubicBezTo>
                  <a:pt x="0" y="38"/>
                  <a:pt x="1" y="36"/>
                  <a:pt x="3" y="36"/>
                </a:cubicBezTo>
                <a:cubicBezTo>
                  <a:pt x="7" y="36"/>
                  <a:pt x="7" y="36"/>
                  <a:pt x="7" y="36"/>
                </a:cubicBezTo>
                <a:cubicBezTo>
                  <a:pt x="7" y="30"/>
                  <a:pt x="7" y="30"/>
                  <a:pt x="7" y="30"/>
                </a:cubicBezTo>
                <a:cubicBezTo>
                  <a:pt x="7" y="27"/>
                  <a:pt x="9" y="25"/>
                  <a:pt x="11" y="25"/>
                </a:cubicBezTo>
                <a:cubicBezTo>
                  <a:pt x="29" y="25"/>
                  <a:pt x="29" y="25"/>
                  <a:pt x="29" y="25"/>
                </a:cubicBezTo>
                <a:cubicBezTo>
                  <a:pt x="29" y="18"/>
                  <a:pt x="29" y="18"/>
                  <a:pt x="29" y="18"/>
                </a:cubicBezTo>
                <a:cubicBezTo>
                  <a:pt x="26" y="18"/>
                  <a:pt x="26" y="18"/>
                  <a:pt x="26" y="18"/>
                </a:cubicBezTo>
                <a:cubicBezTo>
                  <a:pt x="24" y="18"/>
                  <a:pt x="23" y="17"/>
                  <a:pt x="23" y="15"/>
                </a:cubicBezTo>
                <a:cubicBezTo>
                  <a:pt x="23" y="3"/>
                  <a:pt x="23" y="3"/>
                  <a:pt x="23" y="3"/>
                </a:cubicBezTo>
                <a:cubicBezTo>
                  <a:pt x="23" y="1"/>
                  <a:pt x="24" y="0"/>
                  <a:pt x="26" y="0"/>
                </a:cubicBezTo>
                <a:cubicBezTo>
                  <a:pt x="37" y="0"/>
                  <a:pt x="37" y="0"/>
                  <a:pt x="37" y="0"/>
                </a:cubicBezTo>
                <a:cubicBezTo>
                  <a:pt x="39" y="0"/>
                  <a:pt x="41" y="1"/>
                  <a:pt x="41" y="3"/>
                </a:cubicBezTo>
                <a:cubicBezTo>
                  <a:pt x="41" y="15"/>
                  <a:pt x="41" y="15"/>
                  <a:pt x="41" y="15"/>
                </a:cubicBezTo>
                <a:cubicBezTo>
                  <a:pt x="41" y="17"/>
                  <a:pt x="39" y="18"/>
                  <a:pt x="37" y="18"/>
                </a:cubicBezTo>
                <a:cubicBezTo>
                  <a:pt x="34" y="18"/>
                  <a:pt x="34" y="18"/>
                  <a:pt x="34" y="18"/>
                </a:cubicBezTo>
                <a:cubicBezTo>
                  <a:pt x="34" y="25"/>
                  <a:pt x="34" y="25"/>
                  <a:pt x="34" y="25"/>
                </a:cubicBezTo>
                <a:cubicBezTo>
                  <a:pt x="52" y="25"/>
                  <a:pt x="52" y="25"/>
                  <a:pt x="52" y="25"/>
                </a:cubicBezTo>
                <a:cubicBezTo>
                  <a:pt x="55" y="25"/>
                  <a:pt x="57" y="27"/>
                  <a:pt x="57" y="30"/>
                </a:cubicBezTo>
                <a:cubicBezTo>
                  <a:pt x="57" y="36"/>
                  <a:pt x="57" y="36"/>
                  <a:pt x="57" y="36"/>
                </a:cubicBezTo>
                <a:cubicBezTo>
                  <a:pt x="60" y="36"/>
                  <a:pt x="60" y="36"/>
                  <a:pt x="60" y="36"/>
                </a:cubicBezTo>
                <a:cubicBezTo>
                  <a:pt x="62" y="36"/>
                  <a:pt x="64" y="38"/>
                  <a:pt x="64" y="40"/>
                </a:cubicBezTo>
                <a:lnTo>
                  <a:pt x="64" y="51"/>
                </a:lnTo>
                <a:close/>
              </a:path>
            </a:pathLst>
          </a:custGeom>
          <a:solidFill>
            <a:srgbClr val="77A9D3"/>
          </a:solidFill>
          <a:ln w="9525">
            <a:noFill/>
            <a:round/>
            <a:headEnd/>
            <a:tailEnd/>
          </a:ln>
        </p:spPr>
        <p:txBody>
          <a:bodyPr vert="horz" wrap="square" lIns="89364" tIns="44682" rIns="89364" bIns="44682" numCol="1" anchor="t" anchorCtr="0" compatLnSpc="1">
            <a:prstTxWarp prst="textNoShape">
              <a:avLst/>
            </a:prstTxWarp>
          </a:bodyPr>
          <a:lstStyle/>
          <a:p>
            <a:pPr>
              <a:lnSpc>
                <a:spcPct val="120000"/>
              </a:lnSpc>
            </a:pPr>
            <a:endParaRPr lang="en-US" sz="600" dirty="0">
              <a:latin typeface="Arial" panose="020B0604020202020204" pitchFamily="34" charset="0"/>
              <a:ea typeface="微软雅黑" panose="020B0503020204020204" pitchFamily="34" charset="-122"/>
              <a:sym typeface="Arial" panose="020B0604020202020204" pitchFamily="34" charset="0"/>
            </a:endParaRPr>
          </a:p>
        </p:txBody>
      </p:sp>
      <p:sp>
        <p:nvSpPr>
          <p:cNvPr id="40" name="Donut 25"/>
          <p:cNvSpPr/>
          <p:nvPr/>
        </p:nvSpPr>
        <p:spPr>
          <a:xfrm>
            <a:off x="4160664" y="2879584"/>
            <a:ext cx="1189630" cy="1189857"/>
          </a:xfrm>
          <a:prstGeom prst="donut">
            <a:avLst>
              <a:gd name="adj" fmla="val 10574"/>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6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41" name="Donut 24"/>
          <p:cNvSpPr/>
          <p:nvPr/>
        </p:nvSpPr>
        <p:spPr>
          <a:xfrm>
            <a:off x="3202572" y="3199009"/>
            <a:ext cx="1405203" cy="1405469"/>
          </a:xfrm>
          <a:prstGeom prst="donut">
            <a:avLst>
              <a:gd name="adj" fmla="val 10574"/>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6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42" name="Donut 23"/>
          <p:cNvSpPr/>
          <p:nvPr/>
        </p:nvSpPr>
        <p:spPr>
          <a:xfrm>
            <a:off x="1899068" y="3071236"/>
            <a:ext cx="1660693" cy="1661008"/>
          </a:xfrm>
          <a:prstGeom prst="donut">
            <a:avLst>
              <a:gd name="adj" fmla="val 10574"/>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6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43" name="Freeform 66"/>
          <p:cNvSpPr>
            <a:spLocks noEditPoints="1"/>
          </p:cNvSpPr>
          <p:nvPr/>
        </p:nvSpPr>
        <p:spPr bwMode="auto">
          <a:xfrm>
            <a:off x="2557548" y="3670517"/>
            <a:ext cx="395834" cy="462450"/>
          </a:xfrm>
          <a:custGeom>
            <a:avLst/>
            <a:gdLst/>
            <a:ahLst/>
            <a:cxnLst>
              <a:cxn ang="0">
                <a:pos x="55" y="9"/>
              </a:cxn>
              <a:cxn ang="0">
                <a:pos x="55" y="14"/>
              </a:cxn>
              <a:cxn ang="0">
                <a:pos x="27" y="23"/>
              </a:cxn>
              <a:cxn ang="0">
                <a:pos x="0" y="14"/>
              </a:cxn>
              <a:cxn ang="0">
                <a:pos x="0" y="9"/>
              </a:cxn>
              <a:cxn ang="0">
                <a:pos x="27" y="0"/>
              </a:cxn>
              <a:cxn ang="0">
                <a:pos x="55" y="9"/>
              </a:cxn>
              <a:cxn ang="0">
                <a:pos x="55" y="21"/>
              </a:cxn>
              <a:cxn ang="0">
                <a:pos x="55" y="27"/>
              </a:cxn>
              <a:cxn ang="0">
                <a:pos x="27" y="37"/>
              </a:cxn>
              <a:cxn ang="0">
                <a:pos x="0" y="27"/>
              </a:cxn>
              <a:cxn ang="0">
                <a:pos x="0" y="21"/>
              </a:cxn>
              <a:cxn ang="0">
                <a:pos x="27" y="27"/>
              </a:cxn>
              <a:cxn ang="0">
                <a:pos x="55" y="21"/>
              </a:cxn>
              <a:cxn ang="0">
                <a:pos x="55" y="35"/>
              </a:cxn>
              <a:cxn ang="0">
                <a:pos x="55" y="41"/>
              </a:cxn>
              <a:cxn ang="0">
                <a:pos x="27" y="50"/>
              </a:cxn>
              <a:cxn ang="0">
                <a:pos x="0" y="41"/>
              </a:cxn>
              <a:cxn ang="0">
                <a:pos x="0" y="35"/>
              </a:cxn>
              <a:cxn ang="0">
                <a:pos x="27" y="41"/>
              </a:cxn>
              <a:cxn ang="0">
                <a:pos x="55" y="35"/>
              </a:cxn>
              <a:cxn ang="0">
                <a:pos x="55" y="49"/>
              </a:cxn>
              <a:cxn ang="0">
                <a:pos x="55" y="55"/>
              </a:cxn>
              <a:cxn ang="0">
                <a:pos x="27" y="64"/>
              </a:cxn>
              <a:cxn ang="0">
                <a:pos x="0" y="55"/>
              </a:cxn>
              <a:cxn ang="0">
                <a:pos x="0" y="49"/>
              </a:cxn>
              <a:cxn ang="0">
                <a:pos x="27" y="55"/>
              </a:cxn>
              <a:cxn ang="0">
                <a:pos x="55" y="49"/>
              </a:cxn>
            </a:cxnLst>
            <a:rect l="0" t="0" r="r" b="b"/>
            <a:pathLst>
              <a:path w="55" h="64">
                <a:moveTo>
                  <a:pt x="55" y="9"/>
                </a:moveTo>
                <a:cubicBezTo>
                  <a:pt x="55" y="14"/>
                  <a:pt x="55" y="14"/>
                  <a:pt x="55" y="14"/>
                </a:cubicBezTo>
                <a:cubicBezTo>
                  <a:pt x="55" y="19"/>
                  <a:pt x="42" y="23"/>
                  <a:pt x="27" y="23"/>
                </a:cubicBezTo>
                <a:cubicBezTo>
                  <a:pt x="12" y="23"/>
                  <a:pt x="0" y="19"/>
                  <a:pt x="0" y="14"/>
                </a:cubicBezTo>
                <a:cubicBezTo>
                  <a:pt x="0" y="9"/>
                  <a:pt x="0" y="9"/>
                  <a:pt x="0" y="9"/>
                </a:cubicBezTo>
                <a:cubicBezTo>
                  <a:pt x="0" y="4"/>
                  <a:pt x="12" y="0"/>
                  <a:pt x="27" y="0"/>
                </a:cubicBezTo>
                <a:cubicBezTo>
                  <a:pt x="42" y="0"/>
                  <a:pt x="55" y="4"/>
                  <a:pt x="55" y="9"/>
                </a:cubicBezTo>
                <a:close/>
                <a:moveTo>
                  <a:pt x="55" y="21"/>
                </a:moveTo>
                <a:cubicBezTo>
                  <a:pt x="55" y="27"/>
                  <a:pt x="55" y="27"/>
                  <a:pt x="55" y="27"/>
                </a:cubicBezTo>
                <a:cubicBezTo>
                  <a:pt x="55" y="32"/>
                  <a:pt x="42" y="37"/>
                  <a:pt x="27" y="37"/>
                </a:cubicBezTo>
                <a:cubicBezTo>
                  <a:pt x="12" y="37"/>
                  <a:pt x="0" y="32"/>
                  <a:pt x="0" y="27"/>
                </a:cubicBezTo>
                <a:cubicBezTo>
                  <a:pt x="0" y="21"/>
                  <a:pt x="0" y="21"/>
                  <a:pt x="0" y="21"/>
                </a:cubicBezTo>
                <a:cubicBezTo>
                  <a:pt x="6" y="25"/>
                  <a:pt x="16" y="27"/>
                  <a:pt x="27" y="27"/>
                </a:cubicBezTo>
                <a:cubicBezTo>
                  <a:pt x="38" y="27"/>
                  <a:pt x="49" y="25"/>
                  <a:pt x="55" y="21"/>
                </a:cubicBezTo>
                <a:close/>
                <a:moveTo>
                  <a:pt x="55" y="35"/>
                </a:moveTo>
                <a:cubicBezTo>
                  <a:pt x="55" y="41"/>
                  <a:pt x="55" y="41"/>
                  <a:pt x="55" y="41"/>
                </a:cubicBezTo>
                <a:cubicBezTo>
                  <a:pt x="55" y="46"/>
                  <a:pt x="42" y="50"/>
                  <a:pt x="27" y="50"/>
                </a:cubicBezTo>
                <a:cubicBezTo>
                  <a:pt x="12" y="50"/>
                  <a:pt x="0" y="46"/>
                  <a:pt x="0" y="41"/>
                </a:cubicBezTo>
                <a:cubicBezTo>
                  <a:pt x="0" y="35"/>
                  <a:pt x="0" y="35"/>
                  <a:pt x="0" y="35"/>
                </a:cubicBezTo>
                <a:cubicBezTo>
                  <a:pt x="6" y="39"/>
                  <a:pt x="16" y="41"/>
                  <a:pt x="27" y="41"/>
                </a:cubicBezTo>
                <a:cubicBezTo>
                  <a:pt x="38" y="41"/>
                  <a:pt x="49" y="39"/>
                  <a:pt x="55" y="35"/>
                </a:cubicBezTo>
                <a:close/>
                <a:moveTo>
                  <a:pt x="55" y="49"/>
                </a:moveTo>
                <a:cubicBezTo>
                  <a:pt x="55" y="55"/>
                  <a:pt x="55" y="55"/>
                  <a:pt x="55" y="55"/>
                </a:cubicBezTo>
                <a:cubicBezTo>
                  <a:pt x="55" y="60"/>
                  <a:pt x="42" y="64"/>
                  <a:pt x="27" y="64"/>
                </a:cubicBezTo>
                <a:cubicBezTo>
                  <a:pt x="12" y="64"/>
                  <a:pt x="0" y="60"/>
                  <a:pt x="0" y="55"/>
                </a:cubicBezTo>
                <a:cubicBezTo>
                  <a:pt x="0" y="49"/>
                  <a:pt x="0" y="49"/>
                  <a:pt x="0" y="49"/>
                </a:cubicBezTo>
                <a:cubicBezTo>
                  <a:pt x="6" y="53"/>
                  <a:pt x="16" y="55"/>
                  <a:pt x="27" y="55"/>
                </a:cubicBezTo>
                <a:cubicBezTo>
                  <a:pt x="38" y="55"/>
                  <a:pt x="49" y="53"/>
                  <a:pt x="55" y="49"/>
                </a:cubicBezTo>
                <a:close/>
              </a:path>
            </a:pathLst>
          </a:custGeom>
          <a:solidFill>
            <a:srgbClr val="A491BB"/>
          </a:solidFill>
          <a:ln w="9525">
            <a:noFill/>
            <a:round/>
            <a:headEnd/>
            <a:tailEnd/>
          </a:ln>
        </p:spPr>
        <p:txBody>
          <a:bodyPr vert="horz" wrap="square" lIns="89364" tIns="44682" rIns="89364" bIns="44682" numCol="1" anchor="t" anchorCtr="0" compatLnSpc="1">
            <a:prstTxWarp prst="textNoShape">
              <a:avLst/>
            </a:prstTxWarp>
          </a:bodyPr>
          <a:lstStyle/>
          <a:p>
            <a:pPr>
              <a:lnSpc>
                <a:spcPct val="120000"/>
              </a:lnSpc>
            </a:pPr>
            <a:endParaRPr lang="en-US" sz="600">
              <a:latin typeface="Arial" panose="020B0604020202020204" pitchFamily="34" charset="0"/>
              <a:ea typeface="微软雅黑" panose="020B0503020204020204" pitchFamily="34" charset="-122"/>
              <a:sym typeface="Arial" panose="020B0604020202020204" pitchFamily="34" charset="0"/>
            </a:endParaRPr>
          </a:p>
        </p:txBody>
      </p:sp>
      <p:sp>
        <p:nvSpPr>
          <p:cNvPr id="44" name="Freeform 72"/>
          <p:cNvSpPr>
            <a:spLocks noEditPoints="1"/>
          </p:cNvSpPr>
          <p:nvPr/>
        </p:nvSpPr>
        <p:spPr bwMode="auto">
          <a:xfrm>
            <a:off x="3705669" y="3743832"/>
            <a:ext cx="399011" cy="315823"/>
          </a:xfrm>
          <a:custGeom>
            <a:avLst/>
            <a:gdLst/>
            <a:ahLst/>
            <a:cxnLst>
              <a:cxn ang="0">
                <a:pos x="50" y="41"/>
              </a:cxn>
              <a:cxn ang="0">
                <a:pos x="40" y="51"/>
              </a:cxn>
              <a:cxn ang="0">
                <a:pos x="10" y="51"/>
              </a:cxn>
              <a:cxn ang="0">
                <a:pos x="0" y="41"/>
              </a:cxn>
              <a:cxn ang="0">
                <a:pos x="0" y="11"/>
              </a:cxn>
              <a:cxn ang="0">
                <a:pos x="10" y="1"/>
              </a:cxn>
              <a:cxn ang="0">
                <a:pos x="40" y="1"/>
              </a:cxn>
              <a:cxn ang="0">
                <a:pos x="44" y="1"/>
              </a:cxn>
              <a:cxn ang="0">
                <a:pos x="45" y="2"/>
              </a:cxn>
              <a:cxn ang="0">
                <a:pos x="44" y="3"/>
              </a:cxn>
              <a:cxn ang="0">
                <a:pos x="43" y="5"/>
              </a:cxn>
              <a:cxn ang="0">
                <a:pos x="41" y="5"/>
              </a:cxn>
              <a:cxn ang="0">
                <a:pos x="40" y="5"/>
              </a:cxn>
              <a:cxn ang="0">
                <a:pos x="10" y="5"/>
              </a:cxn>
              <a:cxn ang="0">
                <a:pos x="4" y="11"/>
              </a:cxn>
              <a:cxn ang="0">
                <a:pos x="4" y="41"/>
              </a:cxn>
              <a:cxn ang="0">
                <a:pos x="10" y="46"/>
              </a:cxn>
              <a:cxn ang="0">
                <a:pos x="40" y="46"/>
              </a:cxn>
              <a:cxn ang="0">
                <a:pos x="45" y="41"/>
              </a:cxn>
              <a:cxn ang="0">
                <a:pos x="45" y="36"/>
              </a:cxn>
              <a:cxn ang="0">
                <a:pos x="46" y="35"/>
              </a:cxn>
              <a:cxn ang="0">
                <a:pos x="48" y="33"/>
              </a:cxn>
              <a:cxn ang="0">
                <a:pos x="49" y="33"/>
              </a:cxn>
              <a:cxn ang="0">
                <a:pos x="50" y="34"/>
              </a:cxn>
              <a:cxn ang="0">
                <a:pos x="50" y="41"/>
              </a:cxn>
              <a:cxn ang="0">
                <a:pos x="57" y="18"/>
              </a:cxn>
              <a:cxn ang="0">
                <a:pos x="33" y="42"/>
              </a:cxn>
              <a:cxn ang="0">
                <a:pos x="23" y="42"/>
              </a:cxn>
              <a:cxn ang="0">
                <a:pos x="23" y="31"/>
              </a:cxn>
              <a:cxn ang="0">
                <a:pos x="47" y="7"/>
              </a:cxn>
              <a:cxn ang="0">
                <a:pos x="57" y="18"/>
              </a:cxn>
              <a:cxn ang="0">
                <a:pos x="36" y="34"/>
              </a:cxn>
              <a:cxn ang="0">
                <a:pos x="30" y="29"/>
              </a:cxn>
              <a:cxn ang="0">
                <a:pos x="26" y="33"/>
              </a:cxn>
              <a:cxn ang="0">
                <a:pos x="26" y="35"/>
              </a:cxn>
              <a:cxn ang="0">
                <a:pos x="29" y="35"/>
              </a:cxn>
              <a:cxn ang="0">
                <a:pos x="29" y="38"/>
              </a:cxn>
              <a:cxn ang="0">
                <a:pos x="31" y="38"/>
              </a:cxn>
              <a:cxn ang="0">
                <a:pos x="36" y="34"/>
              </a:cxn>
              <a:cxn ang="0">
                <a:pos x="46" y="13"/>
              </a:cxn>
              <a:cxn ang="0">
                <a:pos x="34" y="25"/>
              </a:cxn>
              <a:cxn ang="0">
                <a:pos x="33" y="26"/>
              </a:cxn>
              <a:cxn ang="0">
                <a:pos x="35" y="26"/>
              </a:cxn>
              <a:cxn ang="0">
                <a:pos x="47" y="14"/>
              </a:cxn>
              <a:cxn ang="0">
                <a:pos x="47" y="13"/>
              </a:cxn>
              <a:cxn ang="0">
                <a:pos x="46" y="13"/>
              </a:cxn>
              <a:cxn ang="0">
                <a:pos x="59" y="15"/>
              </a:cxn>
              <a:cxn ang="0">
                <a:pos x="49" y="5"/>
              </a:cxn>
              <a:cxn ang="0">
                <a:pos x="52" y="2"/>
              </a:cxn>
              <a:cxn ang="0">
                <a:pos x="57" y="2"/>
              </a:cxn>
              <a:cxn ang="0">
                <a:pos x="62" y="7"/>
              </a:cxn>
              <a:cxn ang="0">
                <a:pos x="62" y="12"/>
              </a:cxn>
              <a:cxn ang="0">
                <a:pos x="59" y="15"/>
              </a:cxn>
            </a:cxnLst>
            <a:rect l="0" t="0" r="r" b="b"/>
            <a:pathLst>
              <a:path w="64" h="51">
                <a:moveTo>
                  <a:pt x="50" y="41"/>
                </a:moveTo>
                <a:cubicBezTo>
                  <a:pt x="50" y="46"/>
                  <a:pt x="45" y="51"/>
                  <a:pt x="40" y="51"/>
                </a:cubicBezTo>
                <a:cubicBezTo>
                  <a:pt x="10" y="51"/>
                  <a:pt x="10" y="51"/>
                  <a:pt x="10" y="51"/>
                </a:cubicBezTo>
                <a:cubicBezTo>
                  <a:pt x="4" y="51"/>
                  <a:pt x="0" y="46"/>
                  <a:pt x="0" y="41"/>
                </a:cubicBezTo>
                <a:cubicBezTo>
                  <a:pt x="0" y="11"/>
                  <a:pt x="0" y="11"/>
                  <a:pt x="0" y="11"/>
                </a:cubicBezTo>
                <a:cubicBezTo>
                  <a:pt x="0" y="5"/>
                  <a:pt x="4" y="1"/>
                  <a:pt x="10" y="1"/>
                </a:cubicBezTo>
                <a:cubicBezTo>
                  <a:pt x="40" y="1"/>
                  <a:pt x="40" y="1"/>
                  <a:pt x="40" y="1"/>
                </a:cubicBezTo>
                <a:cubicBezTo>
                  <a:pt x="41" y="1"/>
                  <a:pt x="43" y="1"/>
                  <a:pt x="44" y="1"/>
                </a:cubicBezTo>
                <a:cubicBezTo>
                  <a:pt x="44" y="2"/>
                  <a:pt x="44" y="2"/>
                  <a:pt x="45" y="2"/>
                </a:cubicBezTo>
                <a:cubicBezTo>
                  <a:pt x="45" y="3"/>
                  <a:pt x="45" y="3"/>
                  <a:pt x="44" y="3"/>
                </a:cubicBezTo>
                <a:cubicBezTo>
                  <a:pt x="43" y="5"/>
                  <a:pt x="43" y="5"/>
                  <a:pt x="43" y="5"/>
                </a:cubicBezTo>
                <a:cubicBezTo>
                  <a:pt x="42" y="5"/>
                  <a:pt x="42" y="5"/>
                  <a:pt x="41" y="5"/>
                </a:cubicBezTo>
                <a:cubicBezTo>
                  <a:pt x="41" y="5"/>
                  <a:pt x="40" y="5"/>
                  <a:pt x="40" y="5"/>
                </a:cubicBezTo>
                <a:cubicBezTo>
                  <a:pt x="10" y="5"/>
                  <a:pt x="10" y="5"/>
                  <a:pt x="10" y="5"/>
                </a:cubicBezTo>
                <a:cubicBezTo>
                  <a:pt x="7" y="5"/>
                  <a:pt x="4" y="8"/>
                  <a:pt x="4" y="11"/>
                </a:cubicBezTo>
                <a:cubicBezTo>
                  <a:pt x="4" y="41"/>
                  <a:pt x="4" y="41"/>
                  <a:pt x="4" y="41"/>
                </a:cubicBezTo>
                <a:cubicBezTo>
                  <a:pt x="4" y="44"/>
                  <a:pt x="7" y="46"/>
                  <a:pt x="10" y="46"/>
                </a:cubicBezTo>
                <a:cubicBezTo>
                  <a:pt x="40" y="46"/>
                  <a:pt x="40" y="46"/>
                  <a:pt x="40" y="46"/>
                </a:cubicBezTo>
                <a:cubicBezTo>
                  <a:pt x="43" y="46"/>
                  <a:pt x="45" y="44"/>
                  <a:pt x="45" y="41"/>
                </a:cubicBezTo>
                <a:cubicBezTo>
                  <a:pt x="45" y="36"/>
                  <a:pt x="45" y="36"/>
                  <a:pt x="45" y="36"/>
                </a:cubicBezTo>
                <a:cubicBezTo>
                  <a:pt x="45" y="36"/>
                  <a:pt x="46" y="35"/>
                  <a:pt x="46" y="35"/>
                </a:cubicBezTo>
                <a:cubicBezTo>
                  <a:pt x="48" y="33"/>
                  <a:pt x="48" y="33"/>
                  <a:pt x="48" y="33"/>
                </a:cubicBezTo>
                <a:cubicBezTo>
                  <a:pt x="48" y="33"/>
                  <a:pt x="49" y="33"/>
                  <a:pt x="49" y="33"/>
                </a:cubicBezTo>
                <a:cubicBezTo>
                  <a:pt x="50" y="33"/>
                  <a:pt x="50" y="33"/>
                  <a:pt x="50" y="34"/>
                </a:cubicBezTo>
                <a:lnTo>
                  <a:pt x="50" y="41"/>
                </a:lnTo>
                <a:close/>
                <a:moveTo>
                  <a:pt x="57" y="18"/>
                </a:moveTo>
                <a:cubicBezTo>
                  <a:pt x="33" y="42"/>
                  <a:pt x="33" y="42"/>
                  <a:pt x="33" y="42"/>
                </a:cubicBezTo>
                <a:cubicBezTo>
                  <a:pt x="23" y="42"/>
                  <a:pt x="23" y="42"/>
                  <a:pt x="23" y="42"/>
                </a:cubicBezTo>
                <a:cubicBezTo>
                  <a:pt x="23" y="31"/>
                  <a:pt x="23" y="31"/>
                  <a:pt x="23" y="31"/>
                </a:cubicBezTo>
                <a:cubicBezTo>
                  <a:pt x="47" y="7"/>
                  <a:pt x="47" y="7"/>
                  <a:pt x="47" y="7"/>
                </a:cubicBezTo>
                <a:lnTo>
                  <a:pt x="57" y="18"/>
                </a:lnTo>
                <a:close/>
                <a:moveTo>
                  <a:pt x="36" y="34"/>
                </a:moveTo>
                <a:cubicBezTo>
                  <a:pt x="30" y="29"/>
                  <a:pt x="30" y="29"/>
                  <a:pt x="30" y="29"/>
                </a:cubicBezTo>
                <a:cubicBezTo>
                  <a:pt x="26" y="33"/>
                  <a:pt x="26" y="33"/>
                  <a:pt x="26" y="33"/>
                </a:cubicBezTo>
                <a:cubicBezTo>
                  <a:pt x="26" y="35"/>
                  <a:pt x="26" y="35"/>
                  <a:pt x="26" y="35"/>
                </a:cubicBezTo>
                <a:cubicBezTo>
                  <a:pt x="29" y="35"/>
                  <a:pt x="29" y="35"/>
                  <a:pt x="29" y="35"/>
                </a:cubicBezTo>
                <a:cubicBezTo>
                  <a:pt x="29" y="38"/>
                  <a:pt x="29" y="38"/>
                  <a:pt x="29" y="38"/>
                </a:cubicBezTo>
                <a:cubicBezTo>
                  <a:pt x="31" y="38"/>
                  <a:pt x="31" y="38"/>
                  <a:pt x="31" y="38"/>
                </a:cubicBezTo>
                <a:lnTo>
                  <a:pt x="36" y="34"/>
                </a:lnTo>
                <a:close/>
                <a:moveTo>
                  <a:pt x="46" y="13"/>
                </a:moveTo>
                <a:cubicBezTo>
                  <a:pt x="34" y="25"/>
                  <a:pt x="34" y="25"/>
                  <a:pt x="34" y="25"/>
                </a:cubicBezTo>
                <a:cubicBezTo>
                  <a:pt x="33" y="25"/>
                  <a:pt x="33" y="26"/>
                  <a:pt x="33" y="26"/>
                </a:cubicBezTo>
                <a:cubicBezTo>
                  <a:pt x="34" y="27"/>
                  <a:pt x="34" y="27"/>
                  <a:pt x="35" y="26"/>
                </a:cubicBezTo>
                <a:cubicBezTo>
                  <a:pt x="47" y="14"/>
                  <a:pt x="47" y="14"/>
                  <a:pt x="47" y="14"/>
                </a:cubicBezTo>
                <a:cubicBezTo>
                  <a:pt x="47" y="13"/>
                  <a:pt x="47" y="13"/>
                  <a:pt x="47" y="13"/>
                </a:cubicBezTo>
                <a:cubicBezTo>
                  <a:pt x="47" y="12"/>
                  <a:pt x="46" y="12"/>
                  <a:pt x="46" y="13"/>
                </a:cubicBezTo>
                <a:close/>
                <a:moveTo>
                  <a:pt x="59" y="15"/>
                </a:moveTo>
                <a:cubicBezTo>
                  <a:pt x="49" y="5"/>
                  <a:pt x="49" y="5"/>
                  <a:pt x="49" y="5"/>
                </a:cubicBezTo>
                <a:cubicBezTo>
                  <a:pt x="52" y="2"/>
                  <a:pt x="52" y="2"/>
                  <a:pt x="52" y="2"/>
                </a:cubicBezTo>
                <a:cubicBezTo>
                  <a:pt x="53" y="0"/>
                  <a:pt x="56" y="0"/>
                  <a:pt x="57" y="2"/>
                </a:cubicBezTo>
                <a:cubicBezTo>
                  <a:pt x="62" y="7"/>
                  <a:pt x="62" y="7"/>
                  <a:pt x="62" y="7"/>
                </a:cubicBezTo>
                <a:cubicBezTo>
                  <a:pt x="64" y="9"/>
                  <a:pt x="64" y="11"/>
                  <a:pt x="62" y="12"/>
                </a:cubicBezTo>
                <a:lnTo>
                  <a:pt x="59" y="15"/>
                </a:lnTo>
                <a:close/>
              </a:path>
            </a:pathLst>
          </a:custGeom>
          <a:solidFill>
            <a:srgbClr val="77A9D3"/>
          </a:solidFill>
          <a:ln w="9525">
            <a:noFill/>
            <a:round/>
            <a:headEnd/>
            <a:tailEnd/>
          </a:ln>
        </p:spPr>
        <p:txBody>
          <a:bodyPr vert="horz" wrap="square" lIns="89364" tIns="44682" rIns="89364" bIns="44682" numCol="1" anchor="t" anchorCtr="0" compatLnSpc="1">
            <a:prstTxWarp prst="textNoShape">
              <a:avLst/>
            </a:prstTxWarp>
          </a:bodyPr>
          <a:lstStyle/>
          <a:p>
            <a:pPr>
              <a:lnSpc>
                <a:spcPct val="120000"/>
              </a:lnSpc>
            </a:pPr>
            <a:endParaRPr lang="en-US" sz="600">
              <a:latin typeface="Arial" panose="020B0604020202020204" pitchFamily="34" charset="0"/>
              <a:ea typeface="微软雅黑" panose="020B0503020204020204" pitchFamily="34" charset="-122"/>
              <a:sym typeface="Arial" panose="020B0604020202020204" pitchFamily="34" charset="0"/>
            </a:endParaRPr>
          </a:p>
        </p:txBody>
      </p:sp>
      <p:sp>
        <p:nvSpPr>
          <p:cNvPr id="45" name="Freeform 126"/>
          <p:cNvSpPr>
            <a:spLocks/>
          </p:cNvSpPr>
          <p:nvPr/>
        </p:nvSpPr>
        <p:spPr bwMode="auto">
          <a:xfrm>
            <a:off x="4603976" y="3279491"/>
            <a:ext cx="303001" cy="390049"/>
          </a:xfrm>
          <a:custGeom>
            <a:avLst/>
            <a:gdLst/>
            <a:ahLst/>
            <a:cxnLst>
              <a:cxn ang="0">
                <a:pos x="25" y="46"/>
              </a:cxn>
              <a:cxn ang="0">
                <a:pos x="1" y="64"/>
              </a:cxn>
              <a:cxn ang="0">
                <a:pos x="0" y="62"/>
              </a:cxn>
              <a:cxn ang="0">
                <a:pos x="1" y="61"/>
              </a:cxn>
              <a:cxn ang="0">
                <a:pos x="22" y="46"/>
              </a:cxn>
              <a:cxn ang="0">
                <a:pos x="1" y="36"/>
              </a:cxn>
              <a:cxn ang="0">
                <a:pos x="24" y="41"/>
              </a:cxn>
              <a:cxn ang="0">
                <a:pos x="27" y="31"/>
              </a:cxn>
              <a:cxn ang="0">
                <a:pos x="7" y="18"/>
              </a:cxn>
              <a:cxn ang="0">
                <a:pos x="27" y="28"/>
              </a:cxn>
              <a:cxn ang="0">
                <a:pos x="28" y="21"/>
              </a:cxn>
              <a:cxn ang="0">
                <a:pos x="23" y="0"/>
              </a:cxn>
              <a:cxn ang="0">
                <a:pos x="31" y="21"/>
              </a:cxn>
              <a:cxn ang="0">
                <a:pos x="31" y="25"/>
              </a:cxn>
              <a:cxn ang="0">
                <a:pos x="48" y="18"/>
              </a:cxn>
              <a:cxn ang="0">
                <a:pos x="30" y="32"/>
              </a:cxn>
              <a:cxn ang="0">
                <a:pos x="27" y="42"/>
              </a:cxn>
              <a:cxn ang="0">
                <a:pos x="50" y="39"/>
              </a:cxn>
              <a:cxn ang="0">
                <a:pos x="25" y="46"/>
              </a:cxn>
            </a:cxnLst>
            <a:rect l="0" t="0" r="r" b="b"/>
            <a:pathLst>
              <a:path w="50" h="64">
                <a:moveTo>
                  <a:pt x="25" y="46"/>
                </a:moveTo>
                <a:cubicBezTo>
                  <a:pt x="20" y="57"/>
                  <a:pt x="11" y="64"/>
                  <a:pt x="1" y="64"/>
                </a:cubicBezTo>
                <a:cubicBezTo>
                  <a:pt x="0" y="64"/>
                  <a:pt x="0" y="63"/>
                  <a:pt x="0" y="62"/>
                </a:cubicBezTo>
                <a:cubicBezTo>
                  <a:pt x="0" y="61"/>
                  <a:pt x="0" y="61"/>
                  <a:pt x="1" y="61"/>
                </a:cubicBezTo>
                <a:cubicBezTo>
                  <a:pt x="10" y="61"/>
                  <a:pt x="17" y="55"/>
                  <a:pt x="22" y="46"/>
                </a:cubicBezTo>
                <a:cubicBezTo>
                  <a:pt x="17" y="48"/>
                  <a:pt x="6" y="50"/>
                  <a:pt x="1" y="36"/>
                </a:cubicBezTo>
                <a:cubicBezTo>
                  <a:pt x="15" y="30"/>
                  <a:pt x="22" y="37"/>
                  <a:pt x="24" y="41"/>
                </a:cubicBezTo>
                <a:cubicBezTo>
                  <a:pt x="25" y="38"/>
                  <a:pt x="26" y="35"/>
                  <a:pt x="27" y="31"/>
                </a:cubicBezTo>
                <a:cubicBezTo>
                  <a:pt x="27" y="31"/>
                  <a:pt x="9" y="34"/>
                  <a:pt x="7" y="18"/>
                </a:cubicBezTo>
                <a:cubicBezTo>
                  <a:pt x="23" y="12"/>
                  <a:pt x="27" y="28"/>
                  <a:pt x="27" y="28"/>
                </a:cubicBezTo>
                <a:cubicBezTo>
                  <a:pt x="27" y="26"/>
                  <a:pt x="28" y="21"/>
                  <a:pt x="28" y="21"/>
                </a:cubicBezTo>
                <a:cubicBezTo>
                  <a:pt x="28" y="21"/>
                  <a:pt x="14" y="12"/>
                  <a:pt x="23" y="0"/>
                </a:cubicBezTo>
                <a:cubicBezTo>
                  <a:pt x="39" y="5"/>
                  <a:pt x="31" y="21"/>
                  <a:pt x="31" y="21"/>
                </a:cubicBezTo>
                <a:cubicBezTo>
                  <a:pt x="31" y="21"/>
                  <a:pt x="31" y="24"/>
                  <a:pt x="31" y="25"/>
                </a:cubicBezTo>
                <a:cubicBezTo>
                  <a:pt x="31" y="25"/>
                  <a:pt x="37" y="14"/>
                  <a:pt x="48" y="18"/>
                </a:cubicBezTo>
                <a:cubicBezTo>
                  <a:pt x="48" y="35"/>
                  <a:pt x="30" y="32"/>
                  <a:pt x="30" y="32"/>
                </a:cubicBezTo>
                <a:cubicBezTo>
                  <a:pt x="29" y="35"/>
                  <a:pt x="29" y="39"/>
                  <a:pt x="27" y="42"/>
                </a:cubicBezTo>
                <a:cubicBezTo>
                  <a:pt x="27" y="42"/>
                  <a:pt x="38" y="30"/>
                  <a:pt x="50" y="39"/>
                </a:cubicBezTo>
                <a:cubicBezTo>
                  <a:pt x="43" y="57"/>
                  <a:pt x="25" y="46"/>
                  <a:pt x="25" y="46"/>
                </a:cubicBezTo>
                <a:close/>
              </a:path>
            </a:pathLst>
          </a:custGeom>
          <a:solidFill>
            <a:srgbClr val="A491BB"/>
          </a:solidFill>
          <a:ln w="9525">
            <a:noFill/>
            <a:round/>
            <a:headEnd/>
            <a:tailEnd/>
          </a:ln>
        </p:spPr>
        <p:txBody>
          <a:bodyPr vert="horz" wrap="square" lIns="89364" tIns="44682" rIns="89364" bIns="44682" numCol="1" anchor="t" anchorCtr="0" compatLnSpc="1">
            <a:prstTxWarp prst="textNoShape">
              <a:avLst/>
            </a:prstTxWarp>
          </a:bodyPr>
          <a:lstStyle/>
          <a:p>
            <a:pPr>
              <a:lnSpc>
                <a:spcPct val="120000"/>
              </a:lnSpc>
            </a:pPr>
            <a:endParaRPr lang="en-US" sz="600">
              <a:latin typeface="Arial" panose="020B0604020202020204" pitchFamily="34" charset="0"/>
              <a:ea typeface="微软雅黑" panose="020B0503020204020204" pitchFamily="34" charset="-122"/>
              <a:sym typeface="Arial" panose="020B0604020202020204" pitchFamily="34" charset="0"/>
            </a:endParaRPr>
          </a:p>
        </p:txBody>
      </p:sp>
      <p:sp>
        <p:nvSpPr>
          <p:cNvPr id="46" name="Footer Text"/>
          <p:cNvSpPr txBox="1"/>
          <p:nvPr/>
        </p:nvSpPr>
        <p:spPr>
          <a:xfrm>
            <a:off x="1621105" y="2714752"/>
            <a:ext cx="1772377" cy="255391"/>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7" name="Footer Text"/>
          <p:cNvSpPr txBox="1"/>
          <p:nvPr/>
        </p:nvSpPr>
        <p:spPr>
          <a:xfrm>
            <a:off x="4603975" y="4257281"/>
            <a:ext cx="1759349" cy="255391"/>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8" name="Footer Text"/>
          <p:cNvSpPr txBox="1"/>
          <p:nvPr/>
        </p:nvSpPr>
        <p:spPr>
          <a:xfrm>
            <a:off x="5449325" y="3413207"/>
            <a:ext cx="1759349" cy="255391"/>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9" name="Footer Text"/>
          <p:cNvSpPr txBox="1"/>
          <p:nvPr/>
        </p:nvSpPr>
        <p:spPr>
          <a:xfrm>
            <a:off x="5867327" y="2537168"/>
            <a:ext cx="1759349" cy="255391"/>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0" name="Footer Text"/>
          <p:cNvSpPr txBox="1"/>
          <p:nvPr/>
        </p:nvSpPr>
        <p:spPr>
          <a:xfrm>
            <a:off x="5619680" y="1721809"/>
            <a:ext cx="1759349" cy="255391"/>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1" name="Footer Text"/>
          <p:cNvSpPr txBox="1"/>
          <p:nvPr/>
        </p:nvSpPr>
        <p:spPr>
          <a:xfrm>
            <a:off x="2411214" y="1150208"/>
            <a:ext cx="1774921" cy="255391"/>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Tree>
    <p:extLst>
      <p:ext uri="{BB962C8B-B14F-4D97-AF65-F5344CB8AC3E}">
        <p14:creationId xmlns:p14="http://schemas.microsoft.com/office/powerpoint/2010/main" val="2433163104"/>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3"/>
                                        </p:tgtEl>
                                        <p:attrNameLst>
                                          <p:attrName>style.visibility</p:attrName>
                                        </p:attrNameLst>
                                      </p:cBhvr>
                                      <p:to>
                                        <p:strVal val="visible"/>
                                      </p:to>
                                    </p:set>
                                    <p:anim calcmode="lin" valueType="num">
                                      <p:cBhvr>
                                        <p:cTn id="7" dur="500" fill="hold"/>
                                        <p:tgtEl>
                                          <p:spTgt spid="33"/>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3"/>
                                        </p:tgtEl>
                                        <p:attrNameLst>
                                          <p:attrName>ppt_y</p:attrName>
                                        </p:attrNameLst>
                                      </p:cBhvr>
                                      <p:tavLst>
                                        <p:tav tm="0">
                                          <p:val>
                                            <p:strVal val="#ppt_y"/>
                                          </p:val>
                                        </p:tav>
                                        <p:tav tm="100000">
                                          <p:val>
                                            <p:strVal val="#ppt_y"/>
                                          </p:val>
                                        </p:tav>
                                      </p:tavLst>
                                    </p:anim>
                                    <p:anim calcmode="lin" valueType="num">
                                      <p:cBhvr>
                                        <p:cTn id="9" dur="500" fill="hold"/>
                                        <p:tgtEl>
                                          <p:spTgt spid="33"/>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3"/>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3"/>
                                        </p:tgtEl>
                                      </p:cBhvr>
                                    </p:animEffect>
                                  </p:childTnLst>
                                </p:cTn>
                              </p:par>
                            </p:childTnLst>
                          </p:cTn>
                        </p:par>
                        <p:par>
                          <p:cTn id="12" fill="hold">
                            <p:stCondLst>
                              <p:cond delay="850"/>
                            </p:stCondLst>
                            <p:childTnLst>
                              <p:par>
                                <p:cTn id="13" presetID="53" presetClass="entr" presetSubtype="0" fill="hold" grpId="0" nodeType="afterEffect">
                                  <p:stCondLst>
                                    <p:cond delay="0"/>
                                  </p:stCondLst>
                                  <p:childTnLst>
                                    <p:set>
                                      <p:cBhvr>
                                        <p:cTn id="14" dur="1" fill="hold">
                                          <p:stCondLst>
                                            <p:cond delay="0"/>
                                          </p:stCondLst>
                                        </p:cTn>
                                        <p:tgtEl>
                                          <p:spTgt spid="42"/>
                                        </p:tgtEl>
                                        <p:attrNameLst>
                                          <p:attrName>style.visibility</p:attrName>
                                        </p:attrNameLst>
                                      </p:cBhvr>
                                      <p:to>
                                        <p:strVal val="visible"/>
                                      </p:to>
                                    </p:set>
                                    <p:anim calcmode="lin" valueType="num">
                                      <p:cBhvr>
                                        <p:cTn id="15" dur="500" fill="hold"/>
                                        <p:tgtEl>
                                          <p:spTgt spid="42"/>
                                        </p:tgtEl>
                                        <p:attrNameLst>
                                          <p:attrName>ppt_w</p:attrName>
                                        </p:attrNameLst>
                                      </p:cBhvr>
                                      <p:tavLst>
                                        <p:tav tm="0">
                                          <p:val>
                                            <p:fltVal val="0"/>
                                          </p:val>
                                        </p:tav>
                                        <p:tav tm="100000">
                                          <p:val>
                                            <p:strVal val="#ppt_w"/>
                                          </p:val>
                                        </p:tav>
                                      </p:tavLst>
                                    </p:anim>
                                    <p:anim calcmode="lin" valueType="num">
                                      <p:cBhvr>
                                        <p:cTn id="16" dur="500" fill="hold"/>
                                        <p:tgtEl>
                                          <p:spTgt spid="42"/>
                                        </p:tgtEl>
                                        <p:attrNameLst>
                                          <p:attrName>ppt_h</p:attrName>
                                        </p:attrNameLst>
                                      </p:cBhvr>
                                      <p:tavLst>
                                        <p:tav tm="0">
                                          <p:val>
                                            <p:fltVal val="0"/>
                                          </p:val>
                                        </p:tav>
                                        <p:tav tm="100000">
                                          <p:val>
                                            <p:strVal val="#ppt_h"/>
                                          </p:val>
                                        </p:tav>
                                      </p:tavLst>
                                    </p:anim>
                                    <p:animEffect transition="in" filter="fade">
                                      <p:cBhvr>
                                        <p:cTn id="17" dur="500"/>
                                        <p:tgtEl>
                                          <p:spTgt spid="42"/>
                                        </p:tgtEl>
                                      </p:cBhvr>
                                    </p:animEffect>
                                  </p:childTnLst>
                                </p:cTn>
                              </p:par>
                            </p:childTnLst>
                          </p:cTn>
                        </p:par>
                        <p:par>
                          <p:cTn id="18" fill="hold">
                            <p:stCondLst>
                              <p:cond delay="1350"/>
                            </p:stCondLst>
                            <p:childTnLst>
                              <p:par>
                                <p:cTn id="19" presetID="53" presetClass="entr" presetSubtype="0" fill="hold" grpId="0" nodeType="afterEffect">
                                  <p:stCondLst>
                                    <p:cond delay="0"/>
                                  </p:stCondLst>
                                  <p:childTnLst>
                                    <p:set>
                                      <p:cBhvr>
                                        <p:cTn id="20" dur="1" fill="hold">
                                          <p:stCondLst>
                                            <p:cond delay="0"/>
                                          </p:stCondLst>
                                        </p:cTn>
                                        <p:tgtEl>
                                          <p:spTgt spid="43"/>
                                        </p:tgtEl>
                                        <p:attrNameLst>
                                          <p:attrName>style.visibility</p:attrName>
                                        </p:attrNameLst>
                                      </p:cBhvr>
                                      <p:to>
                                        <p:strVal val="visible"/>
                                      </p:to>
                                    </p:set>
                                    <p:anim calcmode="lin" valueType="num">
                                      <p:cBhvr>
                                        <p:cTn id="21" dur="500" fill="hold"/>
                                        <p:tgtEl>
                                          <p:spTgt spid="43"/>
                                        </p:tgtEl>
                                        <p:attrNameLst>
                                          <p:attrName>ppt_w</p:attrName>
                                        </p:attrNameLst>
                                      </p:cBhvr>
                                      <p:tavLst>
                                        <p:tav tm="0">
                                          <p:val>
                                            <p:fltVal val="0"/>
                                          </p:val>
                                        </p:tav>
                                        <p:tav tm="100000">
                                          <p:val>
                                            <p:strVal val="#ppt_w"/>
                                          </p:val>
                                        </p:tav>
                                      </p:tavLst>
                                    </p:anim>
                                    <p:anim calcmode="lin" valueType="num">
                                      <p:cBhvr>
                                        <p:cTn id="22" dur="500" fill="hold"/>
                                        <p:tgtEl>
                                          <p:spTgt spid="43"/>
                                        </p:tgtEl>
                                        <p:attrNameLst>
                                          <p:attrName>ppt_h</p:attrName>
                                        </p:attrNameLst>
                                      </p:cBhvr>
                                      <p:tavLst>
                                        <p:tav tm="0">
                                          <p:val>
                                            <p:fltVal val="0"/>
                                          </p:val>
                                        </p:tav>
                                        <p:tav tm="100000">
                                          <p:val>
                                            <p:strVal val="#ppt_h"/>
                                          </p:val>
                                        </p:tav>
                                      </p:tavLst>
                                    </p:anim>
                                    <p:animEffect transition="in" filter="fade">
                                      <p:cBhvr>
                                        <p:cTn id="23" dur="500"/>
                                        <p:tgtEl>
                                          <p:spTgt spid="43"/>
                                        </p:tgtEl>
                                      </p:cBhvr>
                                    </p:animEffect>
                                  </p:childTnLst>
                                </p:cTn>
                              </p:par>
                            </p:childTnLst>
                          </p:cTn>
                        </p:par>
                        <p:par>
                          <p:cTn id="24" fill="hold">
                            <p:stCondLst>
                              <p:cond delay="1850"/>
                            </p:stCondLst>
                            <p:childTnLst>
                              <p:par>
                                <p:cTn id="25" presetID="22" presetClass="entr" presetSubtype="1" fill="hold" grpId="0" nodeType="afterEffect">
                                  <p:stCondLst>
                                    <p:cond delay="0"/>
                                  </p:stCondLst>
                                  <p:childTnLst>
                                    <p:set>
                                      <p:cBhvr>
                                        <p:cTn id="26" dur="1" fill="hold">
                                          <p:stCondLst>
                                            <p:cond delay="0"/>
                                          </p:stCondLst>
                                        </p:cTn>
                                        <p:tgtEl>
                                          <p:spTgt spid="46"/>
                                        </p:tgtEl>
                                        <p:attrNameLst>
                                          <p:attrName>style.visibility</p:attrName>
                                        </p:attrNameLst>
                                      </p:cBhvr>
                                      <p:to>
                                        <p:strVal val="visible"/>
                                      </p:to>
                                    </p:set>
                                    <p:animEffect transition="in" filter="wipe(up)">
                                      <p:cBhvr>
                                        <p:cTn id="27" dur="500"/>
                                        <p:tgtEl>
                                          <p:spTgt spid="46"/>
                                        </p:tgtEl>
                                      </p:cBhvr>
                                    </p:animEffect>
                                  </p:childTnLst>
                                </p:cTn>
                              </p:par>
                            </p:childTnLst>
                          </p:cTn>
                        </p:par>
                        <p:par>
                          <p:cTn id="28" fill="hold">
                            <p:stCondLst>
                              <p:cond delay="2350"/>
                            </p:stCondLst>
                            <p:childTnLst>
                              <p:par>
                                <p:cTn id="29" presetID="53" presetClass="entr" presetSubtype="0" fill="hold" grpId="0" nodeType="afterEffect">
                                  <p:stCondLst>
                                    <p:cond delay="0"/>
                                  </p:stCondLst>
                                  <p:childTnLst>
                                    <p:set>
                                      <p:cBhvr>
                                        <p:cTn id="30" dur="1" fill="hold">
                                          <p:stCondLst>
                                            <p:cond delay="0"/>
                                          </p:stCondLst>
                                        </p:cTn>
                                        <p:tgtEl>
                                          <p:spTgt spid="41"/>
                                        </p:tgtEl>
                                        <p:attrNameLst>
                                          <p:attrName>style.visibility</p:attrName>
                                        </p:attrNameLst>
                                      </p:cBhvr>
                                      <p:to>
                                        <p:strVal val="visible"/>
                                      </p:to>
                                    </p:set>
                                    <p:anim calcmode="lin" valueType="num">
                                      <p:cBhvr>
                                        <p:cTn id="31" dur="500" fill="hold"/>
                                        <p:tgtEl>
                                          <p:spTgt spid="41"/>
                                        </p:tgtEl>
                                        <p:attrNameLst>
                                          <p:attrName>ppt_w</p:attrName>
                                        </p:attrNameLst>
                                      </p:cBhvr>
                                      <p:tavLst>
                                        <p:tav tm="0">
                                          <p:val>
                                            <p:fltVal val="0"/>
                                          </p:val>
                                        </p:tav>
                                        <p:tav tm="100000">
                                          <p:val>
                                            <p:strVal val="#ppt_w"/>
                                          </p:val>
                                        </p:tav>
                                      </p:tavLst>
                                    </p:anim>
                                    <p:anim calcmode="lin" valueType="num">
                                      <p:cBhvr>
                                        <p:cTn id="32" dur="500" fill="hold"/>
                                        <p:tgtEl>
                                          <p:spTgt spid="41"/>
                                        </p:tgtEl>
                                        <p:attrNameLst>
                                          <p:attrName>ppt_h</p:attrName>
                                        </p:attrNameLst>
                                      </p:cBhvr>
                                      <p:tavLst>
                                        <p:tav tm="0">
                                          <p:val>
                                            <p:fltVal val="0"/>
                                          </p:val>
                                        </p:tav>
                                        <p:tav tm="100000">
                                          <p:val>
                                            <p:strVal val="#ppt_h"/>
                                          </p:val>
                                        </p:tav>
                                      </p:tavLst>
                                    </p:anim>
                                    <p:animEffect transition="in" filter="fade">
                                      <p:cBhvr>
                                        <p:cTn id="33" dur="500"/>
                                        <p:tgtEl>
                                          <p:spTgt spid="41"/>
                                        </p:tgtEl>
                                      </p:cBhvr>
                                    </p:animEffect>
                                  </p:childTnLst>
                                </p:cTn>
                              </p:par>
                            </p:childTnLst>
                          </p:cTn>
                        </p:par>
                        <p:par>
                          <p:cTn id="34" fill="hold">
                            <p:stCondLst>
                              <p:cond delay="2850"/>
                            </p:stCondLst>
                            <p:childTnLst>
                              <p:par>
                                <p:cTn id="35" presetID="53" presetClass="entr" presetSubtype="0" fill="hold" grpId="0" nodeType="afterEffect">
                                  <p:stCondLst>
                                    <p:cond delay="0"/>
                                  </p:stCondLst>
                                  <p:childTnLst>
                                    <p:set>
                                      <p:cBhvr>
                                        <p:cTn id="36" dur="1" fill="hold">
                                          <p:stCondLst>
                                            <p:cond delay="0"/>
                                          </p:stCondLst>
                                        </p:cTn>
                                        <p:tgtEl>
                                          <p:spTgt spid="44"/>
                                        </p:tgtEl>
                                        <p:attrNameLst>
                                          <p:attrName>style.visibility</p:attrName>
                                        </p:attrNameLst>
                                      </p:cBhvr>
                                      <p:to>
                                        <p:strVal val="visible"/>
                                      </p:to>
                                    </p:set>
                                    <p:anim calcmode="lin" valueType="num">
                                      <p:cBhvr>
                                        <p:cTn id="37" dur="500" fill="hold"/>
                                        <p:tgtEl>
                                          <p:spTgt spid="44"/>
                                        </p:tgtEl>
                                        <p:attrNameLst>
                                          <p:attrName>ppt_w</p:attrName>
                                        </p:attrNameLst>
                                      </p:cBhvr>
                                      <p:tavLst>
                                        <p:tav tm="0">
                                          <p:val>
                                            <p:fltVal val="0"/>
                                          </p:val>
                                        </p:tav>
                                        <p:tav tm="100000">
                                          <p:val>
                                            <p:strVal val="#ppt_w"/>
                                          </p:val>
                                        </p:tav>
                                      </p:tavLst>
                                    </p:anim>
                                    <p:anim calcmode="lin" valueType="num">
                                      <p:cBhvr>
                                        <p:cTn id="38" dur="500" fill="hold"/>
                                        <p:tgtEl>
                                          <p:spTgt spid="44"/>
                                        </p:tgtEl>
                                        <p:attrNameLst>
                                          <p:attrName>ppt_h</p:attrName>
                                        </p:attrNameLst>
                                      </p:cBhvr>
                                      <p:tavLst>
                                        <p:tav tm="0">
                                          <p:val>
                                            <p:fltVal val="0"/>
                                          </p:val>
                                        </p:tav>
                                        <p:tav tm="100000">
                                          <p:val>
                                            <p:strVal val="#ppt_h"/>
                                          </p:val>
                                        </p:tav>
                                      </p:tavLst>
                                    </p:anim>
                                    <p:animEffect transition="in" filter="fade">
                                      <p:cBhvr>
                                        <p:cTn id="39" dur="500"/>
                                        <p:tgtEl>
                                          <p:spTgt spid="44"/>
                                        </p:tgtEl>
                                      </p:cBhvr>
                                    </p:animEffect>
                                  </p:childTnLst>
                                </p:cTn>
                              </p:par>
                            </p:childTnLst>
                          </p:cTn>
                        </p:par>
                        <p:par>
                          <p:cTn id="40" fill="hold">
                            <p:stCondLst>
                              <p:cond delay="3350"/>
                            </p:stCondLst>
                            <p:childTnLst>
                              <p:par>
                                <p:cTn id="41" presetID="22" presetClass="entr" presetSubtype="8" fill="hold" grpId="0" nodeType="afterEffect">
                                  <p:stCondLst>
                                    <p:cond delay="0"/>
                                  </p:stCondLst>
                                  <p:childTnLst>
                                    <p:set>
                                      <p:cBhvr>
                                        <p:cTn id="42" dur="1" fill="hold">
                                          <p:stCondLst>
                                            <p:cond delay="0"/>
                                          </p:stCondLst>
                                        </p:cTn>
                                        <p:tgtEl>
                                          <p:spTgt spid="47"/>
                                        </p:tgtEl>
                                        <p:attrNameLst>
                                          <p:attrName>style.visibility</p:attrName>
                                        </p:attrNameLst>
                                      </p:cBhvr>
                                      <p:to>
                                        <p:strVal val="visible"/>
                                      </p:to>
                                    </p:set>
                                    <p:animEffect transition="in" filter="wipe(left)">
                                      <p:cBhvr>
                                        <p:cTn id="43" dur="500"/>
                                        <p:tgtEl>
                                          <p:spTgt spid="47"/>
                                        </p:tgtEl>
                                      </p:cBhvr>
                                    </p:animEffect>
                                  </p:childTnLst>
                                </p:cTn>
                              </p:par>
                            </p:childTnLst>
                          </p:cTn>
                        </p:par>
                        <p:par>
                          <p:cTn id="44" fill="hold">
                            <p:stCondLst>
                              <p:cond delay="3850"/>
                            </p:stCondLst>
                            <p:childTnLst>
                              <p:par>
                                <p:cTn id="45" presetID="53" presetClass="entr" presetSubtype="0" fill="hold" grpId="0" nodeType="afterEffect">
                                  <p:stCondLst>
                                    <p:cond delay="0"/>
                                  </p:stCondLst>
                                  <p:childTnLst>
                                    <p:set>
                                      <p:cBhvr>
                                        <p:cTn id="46" dur="1" fill="hold">
                                          <p:stCondLst>
                                            <p:cond delay="0"/>
                                          </p:stCondLst>
                                        </p:cTn>
                                        <p:tgtEl>
                                          <p:spTgt spid="40"/>
                                        </p:tgtEl>
                                        <p:attrNameLst>
                                          <p:attrName>style.visibility</p:attrName>
                                        </p:attrNameLst>
                                      </p:cBhvr>
                                      <p:to>
                                        <p:strVal val="visible"/>
                                      </p:to>
                                    </p:set>
                                    <p:anim calcmode="lin" valueType="num">
                                      <p:cBhvr>
                                        <p:cTn id="47" dur="500" fill="hold"/>
                                        <p:tgtEl>
                                          <p:spTgt spid="40"/>
                                        </p:tgtEl>
                                        <p:attrNameLst>
                                          <p:attrName>ppt_w</p:attrName>
                                        </p:attrNameLst>
                                      </p:cBhvr>
                                      <p:tavLst>
                                        <p:tav tm="0">
                                          <p:val>
                                            <p:fltVal val="0"/>
                                          </p:val>
                                        </p:tav>
                                        <p:tav tm="100000">
                                          <p:val>
                                            <p:strVal val="#ppt_w"/>
                                          </p:val>
                                        </p:tav>
                                      </p:tavLst>
                                    </p:anim>
                                    <p:anim calcmode="lin" valueType="num">
                                      <p:cBhvr>
                                        <p:cTn id="48" dur="500" fill="hold"/>
                                        <p:tgtEl>
                                          <p:spTgt spid="40"/>
                                        </p:tgtEl>
                                        <p:attrNameLst>
                                          <p:attrName>ppt_h</p:attrName>
                                        </p:attrNameLst>
                                      </p:cBhvr>
                                      <p:tavLst>
                                        <p:tav tm="0">
                                          <p:val>
                                            <p:fltVal val="0"/>
                                          </p:val>
                                        </p:tav>
                                        <p:tav tm="100000">
                                          <p:val>
                                            <p:strVal val="#ppt_h"/>
                                          </p:val>
                                        </p:tav>
                                      </p:tavLst>
                                    </p:anim>
                                    <p:animEffect transition="in" filter="fade">
                                      <p:cBhvr>
                                        <p:cTn id="49" dur="500"/>
                                        <p:tgtEl>
                                          <p:spTgt spid="40"/>
                                        </p:tgtEl>
                                      </p:cBhvr>
                                    </p:animEffect>
                                  </p:childTnLst>
                                </p:cTn>
                              </p:par>
                            </p:childTnLst>
                          </p:cTn>
                        </p:par>
                        <p:par>
                          <p:cTn id="50" fill="hold">
                            <p:stCondLst>
                              <p:cond delay="4350"/>
                            </p:stCondLst>
                            <p:childTnLst>
                              <p:par>
                                <p:cTn id="51" presetID="53" presetClass="entr" presetSubtype="0" fill="hold" grpId="0" nodeType="afterEffect">
                                  <p:stCondLst>
                                    <p:cond delay="0"/>
                                  </p:stCondLst>
                                  <p:childTnLst>
                                    <p:set>
                                      <p:cBhvr>
                                        <p:cTn id="52" dur="1" fill="hold">
                                          <p:stCondLst>
                                            <p:cond delay="0"/>
                                          </p:stCondLst>
                                        </p:cTn>
                                        <p:tgtEl>
                                          <p:spTgt spid="45"/>
                                        </p:tgtEl>
                                        <p:attrNameLst>
                                          <p:attrName>style.visibility</p:attrName>
                                        </p:attrNameLst>
                                      </p:cBhvr>
                                      <p:to>
                                        <p:strVal val="visible"/>
                                      </p:to>
                                    </p:set>
                                    <p:anim calcmode="lin" valueType="num">
                                      <p:cBhvr>
                                        <p:cTn id="53" dur="500" fill="hold"/>
                                        <p:tgtEl>
                                          <p:spTgt spid="45"/>
                                        </p:tgtEl>
                                        <p:attrNameLst>
                                          <p:attrName>ppt_w</p:attrName>
                                        </p:attrNameLst>
                                      </p:cBhvr>
                                      <p:tavLst>
                                        <p:tav tm="0">
                                          <p:val>
                                            <p:fltVal val="0"/>
                                          </p:val>
                                        </p:tav>
                                        <p:tav tm="100000">
                                          <p:val>
                                            <p:strVal val="#ppt_w"/>
                                          </p:val>
                                        </p:tav>
                                      </p:tavLst>
                                    </p:anim>
                                    <p:anim calcmode="lin" valueType="num">
                                      <p:cBhvr>
                                        <p:cTn id="54" dur="500" fill="hold"/>
                                        <p:tgtEl>
                                          <p:spTgt spid="45"/>
                                        </p:tgtEl>
                                        <p:attrNameLst>
                                          <p:attrName>ppt_h</p:attrName>
                                        </p:attrNameLst>
                                      </p:cBhvr>
                                      <p:tavLst>
                                        <p:tav tm="0">
                                          <p:val>
                                            <p:fltVal val="0"/>
                                          </p:val>
                                        </p:tav>
                                        <p:tav tm="100000">
                                          <p:val>
                                            <p:strVal val="#ppt_h"/>
                                          </p:val>
                                        </p:tav>
                                      </p:tavLst>
                                    </p:anim>
                                    <p:animEffect transition="in" filter="fade">
                                      <p:cBhvr>
                                        <p:cTn id="55" dur="500"/>
                                        <p:tgtEl>
                                          <p:spTgt spid="45"/>
                                        </p:tgtEl>
                                      </p:cBhvr>
                                    </p:animEffect>
                                  </p:childTnLst>
                                </p:cTn>
                              </p:par>
                            </p:childTnLst>
                          </p:cTn>
                        </p:par>
                        <p:par>
                          <p:cTn id="56" fill="hold">
                            <p:stCondLst>
                              <p:cond delay="4850"/>
                            </p:stCondLst>
                            <p:childTnLst>
                              <p:par>
                                <p:cTn id="57" presetID="22" presetClass="entr" presetSubtype="8" fill="hold" grpId="0" nodeType="afterEffect">
                                  <p:stCondLst>
                                    <p:cond delay="0"/>
                                  </p:stCondLst>
                                  <p:childTnLst>
                                    <p:set>
                                      <p:cBhvr>
                                        <p:cTn id="58" dur="1" fill="hold">
                                          <p:stCondLst>
                                            <p:cond delay="0"/>
                                          </p:stCondLst>
                                        </p:cTn>
                                        <p:tgtEl>
                                          <p:spTgt spid="48"/>
                                        </p:tgtEl>
                                        <p:attrNameLst>
                                          <p:attrName>style.visibility</p:attrName>
                                        </p:attrNameLst>
                                      </p:cBhvr>
                                      <p:to>
                                        <p:strVal val="visible"/>
                                      </p:to>
                                    </p:set>
                                    <p:animEffect transition="in" filter="wipe(left)">
                                      <p:cBhvr>
                                        <p:cTn id="59" dur="500"/>
                                        <p:tgtEl>
                                          <p:spTgt spid="48"/>
                                        </p:tgtEl>
                                      </p:cBhvr>
                                    </p:animEffect>
                                  </p:childTnLst>
                                </p:cTn>
                              </p:par>
                            </p:childTnLst>
                          </p:cTn>
                        </p:par>
                        <p:par>
                          <p:cTn id="60" fill="hold">
                            <p:stCondLst>
                              <p:cond delay="5350"/>
                            </p:stCondLst>
                            <p:childTnLst>
                              <p:par>
                                <p:cTn id="61" presetID="53" presetClass="entr" presetSubtype="0" fill="hold" grpId="0" nodeType="afterEffect">
                                  <p:stCondLst>
                                    <p:cond delay="0"/>
                                  </p:stCondLst>
                                  <p:childTnLst>
                                    <p:set>
                                      <p:cBhvr>
                                        <p:cTn id="62" dur="1" fill="hold">
                                          <p:stCondLst>
                                            <p:cond delay="0"/>
                                          </p:stCondLst>
                                        </p:cTn>
                                        <p:tgtEl>
                                          <p:spTgt spid="36"/>
                                        </p:tgtEl>
                                        <p:attrNameLst>
                                          <p:attrName>style.visibility</p:attrName>
                                        </p:attrNameLst>
                                      </p:cBhvr>
                                      <p:to>
                                        <p:strVal val="visible"/>
                                      </p:to>
                                    </p:set>
                                    <p:anim calcmode="lin" valueType="num">
                                      <p:cBhvr>
                                        <p:cTn id="63" dur="500" fill="hold"/>
                                        <p:tgtEl>
                                          <p:spTgt spid="36"/>
                                        </p:tgtEl>
                                        <p:attrNameLst>
                                          <p:attrName>ppt_w</p:attrName>
                                        </p:attrNameLst>
                                      </p:cBhvr>
                                      <p:tavLst>
                                        <p:tav tm="0">
                                          <p:val>
                                            <p:fltVal val="0"/>
                                          </p:val>
                                        </p:tav>
                                        <p:tav tm="100000">
                                          <p:val>
                                            <p:strVal val="#ppt_w"/>
                                          </p:val>
                                        </p:tav>
                                      </p:tavLst>
                                    </p:anim>
                                    <p:anim calcmode="lin" valueType="num">
                                      <p:cBhvr>
                                        <p:cTn id="64" dur="500" fill="hold"/>
                                        <p:tgtEl>
                                          <p:spTgt spid="36"/>
                                        </p:tgtEl>
                                        <p:attrNameLst>
                                          <p:attrName>ppt_h</p:attrName>
                                        </p:attrNameLst>
                                      </p:cBhvr>
                                      <p:tavLst>
                                        <p:tav tm="0">
                                          <p:val>
                                            <p:fltVal val="0"/>
                                          </p:val>
                                        </p:tav>
                                        <p:tav tm="100000">
                                          <p:val>
                                            <p:strVal val="#ppt_h"/>
                                          </p:val>
                                        </p:tav>
                                      </p:tavLst>
                                    </p:anim>
                                    <p:animEffect transition="in" filter="fade">
                                      <p:cBhvr>
                                        <p:cTn id="65" dur="500"/>
                                        <p:tgtEl>
                                          <p:spTgt spid="36"/>
                                        </p:tgtEl>
                                      </p:cBhvr>
                                    </p:animEffect>
                                  </p:childTnLst>
                                </p:cTn>
                              </p:par>
                            </p:childTnLst>
                          </p:cTn>
                        </p:par>
                        <p:par>
                          <p:cTn id="66" fill="hold">
                            <p:stCondLst>
                              <p:cond delay="5850"/>
                            </p:stCondLst>
                            <p:childTnLst>
                              <p:par>
                                <p:cTn id="67" presetID="53" presetClass="entr" presetSubtype="0" fill="hold" grpId="0" nodeType="afterEffect">
                                  <p:stCondLst>
                                    <p:cond delay="0"/>
                                  </p:stCondLst>
                                  <p:childTnLst>
                                    <p:set>
                                      <p:cBhvr>
                                        <p:cTn id="68" dur="1" fill="hold">
                                          <p:stCondLst>
                                            <p:cond delay="0"/>
                                          </p:stCondLst>
                                        </p:cTn>
                                        <p:tgtEl>
                                          <p:spTgt spid="37"/>
                                        </p:tgtEl>
                                        <p:attrNameLst>
                                          <p:attrName>style.visibility</p:attrName>
                                        </p:attrNameLst>
                                      </p:cBhvr>
                                      <p:to>
                                        <p:strVal val="visible"/>
                                      </p:to>
                                    </p:set>
                                    <p:anim calcmode="lin" valueType="num">
                                      <p:cBhvr>
                                        <p:cTn id="69" dur="500" fill="hold"/>
                                        <p:tgtEl>
                                          <p:spTgt spid="37"/>
                                        </p:tgtEl>
                                        <p:attrNameLst>
                                          <p:attrName>ppt_w</p:attrName>
                                        </p:attrNameLst>
                                      </p:cBhvr>
                                      <p:tavLst>
                                        <p:tav tm="0">
                                          <p:val>
                                            <p:fltVal val="0"/>
                                          </p:val>
                                        </p:tav>
                                        <p:tav tm="100000">
                                          <p:val>
                                            <p:strVal val="#ppt_w"/>
                                          </p:val>
                                        </p:tav>
                                      </p:tavLst>
                                    </p:anim>
                                    <p:anim calcmode="lin" valueType="num">
                                      <p:cBhvr>
                                        <p:cTn id="70" dur="500" fill="hold"/>
                                        <p:tgtEl>
                                          <p:spTgt spid="37"/>
                                        </p:tgtEl>
                                        <p:attrNameLst>
                                          <p:attrName>ppt_h</p:attrName>
                                        </p:attrNameLst>
                                      </p:cBhvr>
                                      <p:tavLst>
                                        <p:tav tm="0">
                                          <p:val>
                                            <p:fltVal val="0"/>
                                          </p:val>
                                        </p:tav>
                                        <p:tav tm="100000">
                                          <p:val>
                                            <p:strVal val="#ppt_h"/>
                                          </p:val>
                                        </p:tav>
                                      </p:tavLst>
                                    </p:anim>
                                    <p:animEffect transition="in" filter="fade">
                                      <p:cBhvr>
                                        <p:cTn id="71" dur="500"/>
                                        <p:tgtEl>
                                          <p:spTgt spid="37"/>
                                        </p:tgtEl>
                                      </p:cBhvr>
                                    </p:animEffect>
                                  </p:childTnLst>
                                </p:cTn>
                              </p:par>
                            </p:childTnLst>
                          </p:cTn>
                        </p:par>
                        <p:par>
                          <p:cTn id="72" fill="hold">
                            <p:stCondLst>
                              <p:cond delay="6350"/>
                            </p:stCondLst>
                            <p:childTnLst>
                              <p:par>
                                <p:cTn id="73" presetID="22" presetClass="entr" presetSubtype="8" fill="hold" grpId="0" nodeType="afterEffect">
                                  <p:stCondLst>
                                    <p:cond delay="0"/>
                                  </p:stCondLst>
                                  <p:childTnLst>
                                    <p:set>
                                      <p:cBhvr>
                                        <p:cTn id="74" dur="1" fill="hold">
                                          <p:stCondLst>
                                            <p:cond delay="0"/>
                                          </p:stCondLst>
                                        </p:cTn>
                                        <p:tgtEl>
                                          <p:spTgt spid="49"/>
                                        </p:tgtEl>
                                        <p:attrNameLst>
                                          <p:attrName>style.visibility</p:attrName>
                                        </p:attrNameLst>
                                      </p:cBhvr>
                                      <p:to>
                                        <p:strVal val="visible"/>
                                      </p:to>
                                    </p:set>
                                    <p:animEffect transition="in" filter="wipe(left)">
                                      <p:cBhvr>
                                        <p:cTn id="75" dur="500"/>
                                        <p:tgtEl>
                                          <p:spTgt spid="49"/>
                                        </p:tgtEl>
                                      </p:cBhvr>
                                    </p:animEffect>
                                  </p:childTnLst>
                                </p:cTn>
                              </p:par>
                            </p:childTnLst>
                          </p:cTn>
                        </p:par>
                        <p:par>
                          <p:cTn id="76" fill="hold">
                            <p:stCondLst>
                              <p:cond delay="6850"/>
                            </p:stCondLst>
                            <p:childTnLst>
                              <p:par>
                                <p:cTn id="77" presetID="53" presetClass="entr" presetSubtype="0" fill="hold" grpId="0" nodeType="afterEffect">
                                  <p:stCondLst>
                                    <p:cond delay="0"/>
                                  </p:stCondLst>
                                  <p:childTnLst>
                                    <p:set>
                                      <p:cBhvr>
                                        <p:cTn id="78" dur="1" fill="hold">
                                          <p:stCondLst>
                                            <p:cond delay="0"/>
                                          </p:stCondLst>
                                        </p:cTn>
                                        <p:tgtEl>
                                          <p:spTgt spid="35"/>
                                        </p:tgtEl>
                                        <p:attrNameLst>
                                          <p:attrName>style.visibility</p:attrName>
                                        </p:attrNameLst>
                                      </p:cBhvr>
                                      <p:to>
                                        <p:strVal val="visible"/>
                                      </p:to>
                                    </p:set>
                                    <p:anim calcmode="lin" valueType="num">
                                      <p:cBhvr>
                                        <p:cTn id="79" dur="500" fill="hold"/>
                                        <p:tgtEl>
                                          <p:spTgt spid="35"/>
                                        </p:tgtEl>
                                        <p:attrNameLst>
                                          <p:attrName>ppt_w</p:attrName>
                                        </p:attrNameLst>
                                      </p:cBhvr>
                                      <p:tavLst>
                                        <p:tav tm="0">
                                          <p:val>
                                            <p:fltVal val="0"/>
                                          </p:val>
                                        </p:tav>
                                        <p:tav tm="100000">
                                          <p:val>
                                            <p:strVal val="#ppt_w"/>
                                          </p:val>
                                        </p:tav>
                                      </p:tavLst>
                                    </p:anim>
                                    <p:anim calcmode="lin" valueType="num">
                                      <p:cBhvr>
                                        <p:cTn id="80" dur="500" fill="hold"/>
                                        <p:tgtEl>
                                          <p:spTgt spid="35"/>
                                        </p:tgtEl>
                                        <p:attrNameLst>
                                          <p:attrName>ppt_h</p:attrName>
                                        </p:attrNameLst>
                                      </p:cBhvr>
                                      <p:tavLst>
                                        <p:tav tm="0">
                                          <p:val>
                                            <p:fltVal val="0"/>
                                          </p:val>
                                        </p:tav>
                                        <p:tav tm="100000">
                                          <p:val>
                                            <p:strVal val="#ppt_h"/>
                                          </p:val>
                                        </p:tav>
                                      </p:tavLst>
                                    </p:anim>
                                    <p:animEffect transition="in" filter="fade">
                                      <p:cBhvr>
                                        <p:cTn id="81" dur="500"/>
                                        <p:tgtEl>
                                          <p:spTgt spid="35"/>
                                        </p:tgtEl>
                                      </p:cBhvr>
                                    </p:animEffect>
                                  </p:childTnLst>
                                </p:cTn>
                              </p:par>
                            </p:childTnLst>
                          </p:cTn>
                        </p:par>
                        <p:par>
                          <p:cTn id="82" fill="hold">
                            <p:stCondLst>
                              <p:cond delay="7350"/>
                            </p:stCondLst>
                            <p:childTnLst>
                              <p:par>
                                <p:cTn id="83" presetID="53" presetClass="entr" presetSubtype="0" fill="hold" grpId="0" nodeType="afterEffect">
                                  <p:stCondLst>
                                    <p:cond delay="0"/>
                                  </p:stCondLst>
                                  <p:childTnLst>
                                    <p:set>
                                      <p:cBhvr>
                                        <p:cTn id="84" dur="1" fill="hold">
                                          <p:stCondLst>
                                            <p:cond delay="0"/>
                                          </p:stCondLst>
                                        </p:cTn>
                                        <p:tgtEl>
                                          <p:spTgt spid="38"/>
                                        </p:tgtEl>
                                        <p:attrNameLst>
                                          <p:attrName>style.visibility</p:attrName>
                                        </p:attrNameLst>
                                      </p:cBhvr>
                                      <p:to>
                                        <p:strVal val="visible"/>
                                      </p:to>
                                    </p:set>
                                    <p:anim calcmode="lin" valueType="num">
                                      <p:cBhvr>
                                        <p:cTn id="85" dur="500" fill="hold"/>
                                        <p:tgtEl>
                                          <p:spTgt spid="38"/>
                                        </p:tgtEl>
                                        <p:attrNameLst>
                                          <p:attrName>ppt_w</p:attrName>
                                        </p:attrNameLst>
                                      </p:cBhvr>
                                      <p:tavLst>
                                        <p:tav tm="0">
                                          <p:val>
                                            <p:fltVal val="0"/>
                                          </p:val>
                                        </p:tav>
                                        <p:tav tm="100000">
                                          <p:val>
                                            <p:strVal val="#ppt_w"/>
                                          </p:val>
                                        </p:tav>
                                      </p:tavLst>
                                    </p:anim>
                                    <p:anim calcmode="lin" valueType="num">
                                      <p:cBhvr>
                                        <p:cTn id="86" dur="500" fill="hold"/>
                                        <p:tgtEl>
                                          <p:spTgt spid="38"/>
                                        </p:tgtEl>
                                        <p:attrNameLst>
                                          <p:attrName>ppt_h</p:attrName>
                                        </p:attrNameLst>
                                      </p:cBhvr>
                                      <p:tavLst>
                                        <p:tav tm="0">
                                          <p:val>
                                            <p:fltVal val="0"/>
                                          </p:val>
                                        </p:tav>
                                        <p:tav tm="100000">
                                          <p:val>
                                            <p:strVal val="#ppt_h"/>
                                          </p:val>
                                        </p:tav>
                                      </p:tavLst>
                                    </p:anim>
                                    <p:animEffect transition="in" filter="fade">
                                      <p:cBhvr>
                                        <p:cTn id="87" dur="500"/>
                                        <p:tgtEl>
                                          <p:spTgt spid="38"/>
                                        </p:tgtEl>
                                      </p:cBhvr>
                                    </p:animEffect>
                                  </p:childTnLst>
                                </p:cTn>
                              </p:par>
                            </p:childTnLst>
                          </p:cTn>
                        </p:par>
                        <p:par>
                          <p:cTn id="88" fill="hold">
                            <p:stCondLst>
                              <p:cond delay="7850"/>
                            </p:stCondLst>
                            <p:childTnLst>
                              <p:par>
                                <p:cTn id="89" presetID="22" presetClass="entr" presetSubtype="8" fill="hold" grpId="0" nodeType="afterEffect">
                                  <p:stCondLst>
                                    <p:cond delay="0"/>
                                  </p:stCondLst>
                                  <p:childTnLst>
                                    <p:set>
                                      <p:cBhvr>
                                        <p:cTn id="90" dur="1" fill="hold">
                                          <p:stCondLst>
                                            <p:cond delay="0"/>
                                          </p:stCondLst>
                                        </p:cTn>
                                        <p:tgtEl>
                                          <p:spTgt spid="50"/>
                                        </p:tgtEl>
                                        <p:attrNameLst>
                                          <p:attrName>style.visibility</p:attrName>
                                        </p:attrNameLst>
                                      </p:cBhvr>
                                      <p:to>
                                        <p:strVal val="visible"/>
                                      </p:to>
                                    </p:set>
                                    <p:animEffect transition="in" filter="wipe(left)">
                                      <p:cBhvr>
                                        <p:cTn id="91" dur="500"/>
                                        <p:tgtEl>
                                          <p:spTgt spid="50"/>
                                        </p:tgtEl>
                                      </p:cBhvr>
                                    </p:animEffect>
                                  </p:childTnLst>
                                </p:cTn>
                              </p:par>
                            </p:childTnLst>
                          </p:cTn>
                        </p:par>
                        <p:par>
                          <p:cTn id="92" fill="hold">
                            <p:stCondLst>
                              <p:cond delay="8350"/>
                            </p:stCondLst>
                            <p:childTnLst>
                              <p:par>
                                <p:cTn id="93" presetID="53" presetClass="entr" presetSubtype="0" fill="hold" grpId="0" nodeType="afterEffect">
                                  <p:stCondLst>
                                    <p:cond delay="0"/>
                                  </p:stCondLst>
                                  <p:childTnLst>
                                    <p:set>
                                      <p:cBhvr>
                                        <p:cTn id="94" dur="1" fill="hold">
                                          <p:stCondLst>
                                            <p:cond delay="0"/>
                                          </p:stCondLst>
                                        </p:cTn>
                                        <p:tgtEl>
                                          <p:spTgt spid="34"/>
                                        </p:tgtEl>
                                        <p:attrNameLst>
                                          <p:attrName>style.visibility</p:attrName>
                                        </p:attrNameLst>
                                      </p:cBhvr>
                                      <p:to>
                                        <p:strVal val="visible"/>
                                      </p:to>
                                    </p:set>
                                    <p:anim calcmode="lin" valueType="num">
                                      <p:cBhvr>
                                        <p:cTn id="95" dur="500" fill="hold"/>
                                        <p:tgtEl>
                                          <p:spTgt spid="34"/>
                                        </p:tgtEl>
                                        <p:attrNameLst>
                                          <p:attrName>ppt_w</p:attrName>
                                        </p:attrNameLst>
                                      </p:cBhvr>
                                      <p:tavLst>
                                        <p:tav tm="0">
                                          <p:val>
                                            <p:fltVal val="0"/>
                                          </p:val>
                                        </p:tav>
                                        <p:tav tm="100000">
                                          <p:val>
                                            <p:strVal val="#ppt_w"/>
                                          </p:val>
                                        </p:tav>
                                      </p:tavLst>
                                    </p:anim>
                                    <p:anim calcmode="lin" valueType="num">
                                      <p:cBhvr>
                                        <p:cTn id="96" dur="500" fill="hold"/>
                                        <p:tgtEl>
                                          <p:spTgt spid="34"/>
                                        </p:tgtEl>
                                        <p:attrNameLst>
                                          <p:attrName>ppt_h</p:attrName>
                                        </p:attrNameLst>
                                      </p:cBhvr>
                                      <p:tavLst>
                                        <p:tav tm="0">
                                          <p:val>
                                            <p:fltVal val="0"/>
                                          </p:val>
                                        </p:tav>
                                        <p:tav tm="100000">
                                          <p:val>
                                            <p:strVal val="#ppt_h"/>
                                          </p:val>
                                        </p:tav>
                                      </p:tavLst>
                                    </p:anim>
                                    <p:animEffect transition="in" filter="fade">
                                      <p:cBhvr>
                                        <p:cTn id="97" dur="500"/>
                                        <p:tgtEl>
                                          <p:spTgt spid="34"/>
                                        </p:tgtEl>
                                      </p:cBhvr>
                                    </p:animEffect>
                                  </p:childTnLst>
                                </p:cTn>
                              </p:par>
                            </p:childTnLst>
                          </p:cTn>
                        </p:par>
                        <p:par>
                          <p:cTn id="98" fill="hold">
                            <p:stCondLst>
                              <p:cond delay="8850"/>
                            </p:stCondLst>
                            <p:childTnLst>
                              <p:par>
                                <p:cTn id="99" presetID="53" presetClass="entr" presetSubtype="0" fill="hold" grpId="0" nodeType="afterEffect">
                                  <p:stCondLst>
                                    <p:cond delay="0"/>
                                  </p:stCondLst>
                                  <p:childTnLst>
                                    <p:set>
                                      <p:cBhvr>
                                        <p:cTn id="100" dur="1" fill="hold">
                                          <p:stCondLst>
                                            <p:cond delay="0"/>
                                          </p:stCondLst>
                                        </p:cTn>
                                        <p:tgtEl>
                                          <p:spTgt spid="39"/>
                                        </p:tgtEl>
                                        <p:attrNameLst>
                                          <p:attrName>style.visibility</p:attrName>
                                        </p:attrNameLst>
                                      </p:cBhvr>
                                      <p:to>
                                        <p:strVal val="visible"/>
                                      </p:to>
                                    </p:set>
                                    <p:anim calcmode="lin" valueType="num">
                                      <p:cBhvr>
                                        <p:cTn id="101" dur="500" fill="hold"/>
                                        <p:tgtEl>
                                          <p:spTgt spid="39"/>
                                        </p:tgtEl>
                                        <p:attrNameLst>
                                          <p:attrName>ppt_w</p:attrName>
                                        </p:attrNameLst>
                                      </p:cBhvr>
                                      <p:tavLst>
                                        <p:tav tm="0">
                                          <p:val>
                                            <p:fltVal val="0"/>
                                          </p:val>
                                        </p:tav>
                                        <p:tav tm="100000">
                                          <p:val>
                                            <p:strVal val="#ppt_w"/>
                                          </p:val>
                                        </p:tav>
                                      </p:tavLst>
                                    </p:anim>
                                    <p:anim calcmode="lin" valueType="num">
                                      <p:cBhvr>
                                        <p:cTn id="102" dur="500" fill="hold"/>
                                        <p:tgtEl>
                                          <p:spTgt spid="39"/>
                                        </p:tgtEl>
                                        <p:attrNameLst>
                                          <p:attrName>ppt_h</p:attrName>
                                        </p:attrNameLst>
                                      </p:cBhvr>
                                      <p:tavLst>
                                        <p:tav tm="0">
                                          <p:val>
                                            <p:fltVal val="0"/>
                                          </p:val>
                                        </p:tav>
                                        <p:tav tm="100000">
                                          <p:val>
                                            <p:strVal val="#ppt_h"/>
                                          </p:val>
                                        </p:tav>
                                      </p:tavLst>
                                    </p:anim>
                                    <p:animEffect transition="in" filter="fade">
                                      <p:cBhvr>
                                        <p:cTn id="103" dur="500"/>
                                        <p:tgtEl>
                                          <p:spTgt spid="39"/>
                                        </p:tgtEl>
                                      </p:cBhvr>
                                    </p:animEffect>
                                  </p:childTnLst>
                                </p:cTn>
                              </p:par>
                            </p:childTnLst>
                          </p:cTn>
                        </p:par>
                        <p:par>
                          <p:cTn id="104" fill="hold">
                            <p:stCondLst>
                              <p:cond delay="9350"/>
                            </p:stCondLst>
                            <p:childTnLst>
                              <p:par>
                                <p:cTn id="105" presetID="22" presetClass="entr" presetSubtype="2" fill="hold" grpId="0" nodeType="afterEffect">
                                  <p:stCondLst>
                                    <p:cond delay="0"/>
                                  </p:stCondLst>
                                  <p:childTnLst>
                                    <p:set>
                                      <p:cBhvr>
                                        <p:cTn id="106" dur="1" fill="hold">
                                          <p:stCondLst>
                                            <p:cond delay="0"/>
                                          </p:stCondLst>
                                        </p:cTn>
                                        <p:tgtEl>
                                          <p:spTgt spid="51"/>
                                        </p:tgtEl>
                                        <p:attrNameLst>
                                          <p:attrName>style.visibility</p:attrName>
                                        </p:attrNameLst>
                                      </p:cBhvr>
                                      <p:to>
                                        <p:strVal val="visible"/>
                                      </p:to>
                                    </p:set>
                                    <p:animEffect transition="in" filter="wipe(right)">
                                      <p:cBhvr>
                                        <p:cTn id="107" dur="500"/>
                                        <p:tgtEl>
                                          <p:spTgt spid="5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3" grpId="0"/>
      <p:bldP spid="34" grpId="0" animBg="1"/>
      <p:bldP spid="35" grpId="0" animBg="1"/>
      <p:bldP spid="36" grpId="0" animBg="1"/>
      <p:bldP spid="37" grpId="0" animBg="1"/>
      <p:bldP spid="38" grpId="0" animBg="1"/>
      <p:bldP spid="39" grpId="0" animBg="1"/>
      <p:bldP spid="40" grpId="0" animBg="1"/>
      <p:bldP spid="41" grpId="0" animBg="1"/>
      <p:bldP spid="42" grpId="0" animBg="1"/>
      <p:bldP spid="43" grpId="0" animBg="1"/>
      <p:bldP spid="44" grpId="0" animBg="1"/>
      <p:bldP spid="45" grpId="0" animBg="1"/>
      <p:bldP spid="46" grpId="0"/>
      <p:bldP spid="47" grpId="0"/>
      <p:bldP spid="48" grpId="0"/>
      <p:bldP spid="49" grpId="0"/>
      <p:bldP spid="50" grpId="0"/>
      <p:bldP spid="51"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48"/>
          <p:cNvSpPr txBox="1"/>
          <p:nvPr/>
        </p:nvSpPr>
        <p:spPr>
          <a:xfrm>
            <a:off x="3800970" y="1841219"/>
            <a:ext cx="2816801" cy="477054"/>
          </a:xfrm>
          <a:prstGeom prst="rect">
            <a:avLst/>
          </a:prstGeom>
          <a:noFill/>
        </p:spPr>
        <p:txBody>
          <a:bodyPr wrap="square" lIns="0" tIns="0" rIns="0" bIns="0" rtlCol="0">
            <a:spAutoFit/>
          </a:bodyPr>
          <a:lstStyle/>
          <a:p>
            <a:r>
              <a:rPr lang="zh-CN" altLang="en-US" sz="3100" dirty="0">
                <a:solidFill>
                  <a:srgbClr val="77A9D3"/>
                </a:solidFill>
                <a:latin typeface="微软雅黑" panose="020B0503020204020204" pitchFamily="34" charset="-122"/>
                <a:ea typeface="微软雅黑" panose="020B0503020204020204" pitchFamily="34" charset="-122"/>
                <a:cs typeface="+mn-ea"/>
                <a:sym typeface="+mn-lt"/>
              </a:rPr>
              <a:t>请替换文字内容</a:t>
            </a:r>
            <a:endParaRPr lang="en-GB" altLang="zh-CN" sz="3100" dirty="0">
              <a:solidFill>
                <a:srgbClr val="77A9D3"/>
              </a:solidFill>
              <a:latin typeface="微软雅黑" panose="020B0503020204020204" pitchFamily="34" charset="-122"/>
              <a:ea typeface="微软雅黑" panose="020B0503020204020204" pitchFamily="34" charset="-122"/>
              <a:cs typeface="+mn-ea"/>
              <a:sym typeface="+mn-lt"/>
            </a:endParaRPr>
          </a:p>
        </p:txBody>
      </p:sp>
      <p:sp>
        <p:nvSpPr>
          <p:cNvPr id="8" name="TextBox 49"/>
          <p:cNvSpPr txBox="1"/>
          <p:nvPr/>
        </p:nvSpPr>
        <p:spPr>
          <a:xfrm>
            <a:off x="3837634" y="2420997"/>
            <a:ext cx="2780138" cy="246221"/>
          </a:xfrm>
          <a:prstGeom prst="rect">
            <a:avLst/>
          </a:prstGeom>
          <a:noFill/>
        </p:spPr>
        <p:txBody>
          <a:bodyPr wrap="square" lIns="0" tIns="0" rIns="0" bIns="0" rtlCol="0">
            <a:spAutoFit/>
          </a:bodyPr>
          <a:lstStyle/>
          <a:p>
            <a:pPr eaLnBrk="0" hangingPunct="0"/>
            <a:r>
              <a:rPr lang="zh-CN" altLang="en-US" sz="800" dirty="0">
                <a:solidFill>
                  <a:srgbClr val="77A9D3"/>
                </a:solidFill>
                <a:latin typeface="微软雅黑" panose="020B0503020204020204" pitchFamily="34" charset="-122"/>
                <a:ea typeface="微软雅黑" panose="020B0503020204020204" pitchFamily="34" charset="-122"/>
                <a:cs typeface="+mn-ea"/>
                <a:sym typeface="+mn-lt"/>
              </a:rPr>
              <a:t>请替换文字内容，点击添加相关标题文字，修改文字内容</a:t>
            </a:r>
            <a:r>
              <a:rPr lang="zh-CN" altLang="en-US" sz="800" dirty="0" smtClean="0">
                <a:solidFill>
                  <a:srgbClr val="77A9D3"/>
                </a:solidFill>
                <a:latin typeface="微软雅黑" panose="020B0503020204020204" pitchFamily="34" charset="-122"/>
                <a:ea typeface="微软雅黑" panose="020B0503020204020204" pitchFamily="34" charset="-122"/>
                <a:cs typeface="+mn-ea"/>
                <a:sym typeface="+mn-lt"/>
              </a:rPr>
              <a:t>，</a:t>
            </a:r>
            <a:endParaRPr lang="en-US" altLang="zh-CN" sz="800" dirty="0" smtClean="0">
              <a:solidFill>
                <a:srgbClr val="77A9D3"/>
              </a:solidFill>
              <a:latin typeface="微软雅黑" panose="020B0503020204020204" pitchFamily="34" charset="-122"/>
              <a:ea typeface="微软雅黑" panose="020B0503020204020204" pitchFamily="34" charset="-122"/>
              <a:cs typeface="+mn-ea"/>
              <a:sym typeface="+mn-lt"/>
            </a:endParaRPr>
          </a:p>
          <a:p>
            <a:pPr eaLnBrk="0" hangingPunct="0"/>
            <a:r>
              <a:rPr lang="zh-CN" altLang="en-US" sz="800" dirty="0" smtClean="0">
                <a:solidFill>
                  <a:srgbClr val="77A9D3"/>
                </a:solidFill>
                <a:latin typeface="微软雅黑" panose="020B0503020204020204" pitchFamily="34" charset="-122"/>
                <a:ea typeface="微软雅黑" panose="020B0503020204020204" pitchFamily="34" charset="-122"/>
                <a:cs typeface="+mn-ea"/>
                <a:sym typeface="+mn-lt"/>
              </a:rPr>
              <a:t>也</a:t>
            </a:r>
            <a:r>
              <a:rPr lang="zh-CN" altLang="en-US" sz="800" dirty="0">
                <a:solidFill>
                  <a:srgbClr val="77A9D3"/>
                </a:solidFill>
                <a:latin typeface="微软雅黑" panose="020B0503020204020204" pitchFamily="34" charset="-122"/>
                <a:ea typeface="微软雅黑" panose="020B0503020204020204" pitchFamily="34" charset="-122"/>
                <a:cs typeface="+mn-ea"/>
                <a:sym typeface="+mn-lt"/>
              </a:rPr>
              <a:t>可以直接复制你的内容到此。</a:t>
            </a:r>
          </a:p>
        </p:txBody>
      </p:sp>
      <p:sp>
        <p:nvSpPr>
          <p:cNvPr id="9" name="矩形 259"/>
          <p:cNvSpPr>
            <a:spLocks noChangeArrowheads="1"/>
          </p:cNvSpPr>
          <p:nvPr/>
        </p:nvSpPr>
        <p:spPr bwMode="auto">
          <a:xfrm>
            <a:off x="2315746" y="1388328"/>
            <a:ext cx="1562186" cy="15763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3560" tIns="31780" rIns="63560" bIns="31780">
            <a:spAutoFit/>
          </a:bodyPr>
          <a:lstStyle>
            <a:lvl1pPr>
              <a:spcBef>
                <a:spcPct val="20000"/>
              </a:spcBef>
              <a:buFont typeface="Arial" panose="020B0604020202020204" pitchFamily="34" charset="0"/>
              <a:buChar char="•"/>
              <a:defRPr sz="32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9pPr>
          </a:lstStyle>
          <a:p>
            <a:pPr algn="ctr">
              <a:buNone/>
            </a:pPr>
            <a:r>
              <a:rPr lang="en-US" altLang="zh-CN" sz="9600" cap="all" spc="209" dirty="0" smtClean="0">
                <a:solidFill>
                  <a:srgbClr val="77A9D3"/>
                </a:solidFill>
                <a:latin typeface="Impact" panose="020B0806030902050204" pitchFamily="34" charset="0"/>
                <a:cs typeface="Arial" panose="020B0604020202020204" pitchFamily="34" charset="0"/>
              </a:rPr>
              <a:t>03</a:t>
            </a:r>
            <a:endParaRPr lang="zh-CN" altLang="en-US" sz="9600" cap="all" spc="209" dirty="0">
              <a:solidFill>
                <a:srgbClr val="77A9D3"/>
              </a:solidFill>
              <a:latin typeface="Impact" panose="020B0806030902050204" pitchFamily="34" charset="0"/>
              <a:cs typeface="Arial" panose="020B0604020202020204" pitchFamily="34" charset="0"/>
            </a:endParaRPr>
          </a:p>
        </p:txBody>
      </p:sp>
      <p:sp>
        <p:nvSpPr>
          <p:cNvPr id="10" name="椭圆 9"/>
          <p:cNvSpPr/>
          <p:nvPr/>
        </p:nvSpPr>
        <p:spPr>
          <a:xfrm>
            <a:off x="1951340" y="4046568"/>
            <a:ext cx="9289030" cy="7488832"/>
          </a:xfrm>
          <a:prstGeom prst="ellipse">
            <a:avLst/>
          </a:prstGeom>
          <a:solidFill>
            <a:schemeClr val="accent1">
              <a:alpha val="2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椭圆 10"/>
          <p:cNvSpPr/>
          <p:nvPr/>
        </p:nvSpPr>
        <p:spPr>
          <a:xfrm>
            <a:off x="2533670" y="3588098"/>
            <a:ext cx="9289030" cy="7488832"/>
          </a:xfrm>
          <a:prstGeom prst="ellipse">
            <a:avLst/>
          </a:prstGeom>
          <a:solidFill>
            <a:srgbClr val="3992DB">
              <a:alpha val="5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椭圆 11"/>
          <p:cNvSpPr/>
          <p:nvPr/>
        </p:nvSpPr>
        <p:spPr>
          <a:xfrm>
            <a:off x="583188" y="3732114"/>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椭圆 12"/>
          <p:cNvSpPr/>
          <p:nvPr/>
        </p:nvSpPr>
        <p:spPr>
          <a:xfrm>
            <a:off x="5193671" y="4603895"/>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extLst>
      <p:ext uri="{BB962C8B-B14F-4D97-AF65-F5344CB8AC3E}">
        <p14:creationId xmlns:p14="http://schemas.microsoft.com/office/powerpoint/2010/main" val="539095478"/>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9"/>
                                        </p:tgtEl>
                                        <p:attrNameLst>
                                          <p:attrName>style.visibility</p:attrName>
                                        </p:attrNameLst>
                                      </p:cBhvr>
                                      <p:to>
                                        <p:strVal val="visible"/>
                                      </p:to>
                                    </p:set>
                                    <p:anim calcmode="lin" valueType="num">
                                      <p:cBhvr>
                                        <p:cTn id="7" dur="500" fill="hold"/>
                                        <p:tgtEl>
                                          <p:spTgt spid="9"/>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9"/>
                                        </p:tgtEl>
                                        <p:attrNameLst>
                                          <p:attrName>ppt_y</p:attrName>
                                        </p:attrNameLst>
                                      </p:cBhvr>
                                      <p:tavLst>
                                        <p:tav tm="0">
                                          <p:val>
                                            <p:strVal val="#ppt_y"/>
                                          </p:val>
                                        </p:tav>
                                        <p:tav tm="100000">
                                          <p:val>
                                            <p:strVal val="#ppt_y"/>
                                          </p:val>
                                        </p:tav>
                                      </p:tavLst>
                                    </p:anim>
                                    <p:anim calcmode="lin" valueType="num">
                                      <p:cBhvr>
                                        <p:cTn id="9" dur="500" fill="hold"/>
                                        <p:tgtEl>
                                          <p:spTgt spid="9"/>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9"/>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9"/>
                                        </p:tgtEl>
                                      </p:cBhvr>
                                    </p:animEffect>
                                  </p:childTnLst>
                                </p:cTn>
                              </p:par>
                            </p:childTnLst>
                          </p:cTn>
                        </p:par>
                        <p:par>
                          <p:cTn id="12" fill="hold">
                            <p:stCondLst>
                              <p:cond delay="550"/>
                            </p:stCondLst>
                            <p:childTnLst>
                              <p:par>
                                <p:cTn id="13" presetID="26" presetClass="emph" presetSubtype="0" fill="hold" grpId="1" nodeType="afterEffect">
                                  <p:stCondLst>
                                    <p:cond delay="0"/>
                                  </p:stCondLst>
                                  <p:iterate type="lt">
                                    <p:tmPct val="0"/>
                                  </p:iterate>
                                  <p:childTnLst>
                                    <p:animEffect transition="out" filter="fade">
                                      <p:cBhvr>
                                        <p:cTn id="14" dur="500" tmFilter="0, 0; .2, .5; .8, .5; 1, 0"/>
                                        <p:tgtEl>
                                          <p:spTgt spid="9"/>
                                        </p:tgtEl>
                                      </p:cBhvr>
                                    </p:animEffect>
                                    <p:animScale>
                                      <p:cBhvr>
                                        <p:cTn id="15" dur="250" autoRev="1" fill="hold"/>
                                        <p:tgtEl>
                                          <p:spTgt spid="9"/>
                                        </p:tgtEl>
                                      </p:cBhvr>
                                      <p:by x="105000" y="105000"/>
                                    </p:animScale>
                                  </p:childTnLst>
                                </p:cTn>
                              </p:par>
                            </p:childTnLst>
                          </p:cTn>
                        </p:par>
                        <p:par>
                          <p:cTn id="16" fill="hold">
                            <p:stCondLst>
                              <p:cond delay="1050"/>
                            </p:stCondLst>
                            <p:childTnLst>
                              <p:par>
                                <p:cTn id="17" presetID="22" presetClass="entr" presetSubtype="8" fill="hold" grpId="0" nodeType="afterEffect">
                                  <p:stCondLst>
                                    <p:cond delay="0"/>
                                  </p:stCondLst>
                                  <p:iterate type="lt">
                                    <p:tmPct val="30000"/>
                                  </p:iterate>
                                  <p:childTnLst>
                                    <p:set>
                                      <p:cBhvr>
                                        <p:cTn id="18" dur="1" fill="hold">
                                          <p:stCondLst>
                                            <p:cond delay="0"/>
                                          </p:stCondLst>
                                        </p:cTn>
                                        <p:tgtEl>
                                          <p:spTgt spid="7"/>
                                        </p:tgtEl>
                                        <p:attrNameLst>
                                          <p:attrName>style.visibility</p:attrName>
                                        </p:attrNameLst>
                                      </p:cBhvr>
                                      <p:to>
                                        <p:strVal val="visible"/>
                                      </p:to>
                                    </p:set>
                                    <p:animEffect transition="in" filter="wipe(left)">
                                      <p:cBhvr>
                                        <p:cTn id="19" dur="200"/>
                                        <p:tgtEl>
                                          <p:spTgt spid="7"/>
                                        </p:tgtEl>
                                      </p:cBhvr>
                                    </p:animEffect>
                                  </p:childTnLst>
                                </p:cTn>
                              </p:par>
                              <p:par>
                                <p:cTn id="20" presetID="36" presetClass="emph" presetSubtype="0" fill="hold" grpId="1" nodeType="withEffect">
                                  <p:stCondLst>
                                    <p:cond delay="0"/>
                                  </p:stCondLst>
                                  <p:iterate type="lt">
                                    <p:tmPct val="30000"/>
                                  </p:iterate>
                                  <p:childTnLst>
                                    <p:animScale>
                                      <p:cBhvr>
                                        <p:cTn id="21" dur="50" autoRev="1" fill="hold">
                                          <p:stCondLst>
                                            <p:cond delay="0"/>
                                          </p:stCondLst>
                                        </p:cTn>
                                        <p:tgtEl>
                                          <p:spTgt spid="7"/>
                                        </p:tgtEl>
                                      </p:cBhvr>
                                      <p:to x="80000" y="100000"/>
                                    </p:animScale>
                                    <p:anim by="(#ppt_w*0.10)" calcmode="lin" valueType="num">
                                      <p:cBhvr>
                                        <p:cTn id="22" dur="50" autoRev="1" fill="hold">
                                          <p:stCondLst>
                                            <p:cond delay="0"/>
                                          </p:stCondLst>
                                        </p:cTn>
                                        <p:tgtEl>
                                          <p:spTgt spid="7"/>
                                        </p:tgtEl>
                                        <p:attrNameLst>
                                          <p:attrName>ppt_x</p:attrName>
                                        </p:attrNameLst>
                                      </p:cBhvr>
                                    </p:anim>
                                    <p:anim by="(-#ppt_w*0.10)" calcmode="lin" valueType="num">
                                      <p:cBhvr>
                                        <p:cTn id="23" dur="50" autoRev="1" fill="hold">
                                          <p:stCondLst>
                                            <p:cond delay="0"/>
                                          </p:stCondLst>
                                        </p:cTn>
                                        <p:tgtEl>
                                          <p:spTgt spid="7"/>
                                        </p:tgtEl>
                                        <p:attrNameLst>
                                          <p:attrName>ppt_y</p:attrName>
                                        </p:attrNameLst>
                                      </p:cBhvr>
                                    </p:anim>
                                    <p:animRot by="-480000">
                                      <p:cBhvr>
                                        <p:cTn id="24" dur="50" autoRev="1" fill="hold">
                                          <p:stCondLst>
                                            <p:cond delay="0"/>
                                          </p:stCondLst>
                                        </p:cTn>
                                        <p:tgtEl>
                                          <p:spTgt spid="7"/>
                                        </p:tgtEl>
                                        <p:attrNameLst>
                                          <p:attrName>r</p:attrName>
                                        </p:attrNameLst>
                                      </p:cBhvr>
                                    </p:animRot>
                                  </p:childTnLst>
                                </p:cTn>
                              </p:par>
                            </p:childTnLst>
                          </p:cTn>
                        </p:par>
                        <p:par>
                          <p:cTn id="25" fill="hold">
                            <p:stCondLst>
                              <p:cond delay="1610"/>
                            </p:stCondLst>
                            <p:childTnLst>
                              <p:par>
                                <p:cTn id="26" presetID="22" presetClass="entr" presetSubtype="8" fill="hold" grpId="0" nodeType="afterEffect">
                                  <p:stCondLst>
                                    <p:cond delay="0"/>
                                  </p:stCondLst>
                                  <p:iterate type="lt">
                                    <p:tmPct val="30000"/>
                                  </p:iterate>
                                  <p:childTnLst>
                                    <p:set>
                                      <p:cBhvr>
                                        <p:cTn id="27" dur="1" fill="hold">
                                          <p:stCondLst>
                                            <p:cond delay="0"/>
                                          </p:stCondLst>
                                        </p:cTn>
                                        <p:tgtEl>
                                          <p:spTgt spid="8"/>
                                        </p:tgtEl>
                                        <p:attrNameLst>
                                          <p:attrName>style.visibility</p:attrName>
                                        </p:attrNameLst>
                                      </p:cBhvr>
                                      <p:to>
                                        <p:strVal val="visible"/>
                                      </p:to>
                                    </p:set>
                                    <p:animEffect transition="in" filter="wipe(left)">
                                      <p:cBhvr>
                                        <p:cTn id="28" dur="200"/>
                                        <p:tgtEl>
                                          <p:spTgt spid="8"/>
                                        </p:tgtEl>
                                      </p:cBhvr>
                                    </p:animEffect>
                                  </p:childTnLst>
                                </p:cTn>
                              </p:par>
                              <p:par>
                                <p:cTn id="29" presetID="36" presetClass="emph" presetSubtype="0" fill="hold" grpId="1" nodeType="withEffect">
                                  <p:stCondLst>
                                    <p:cond delay="0"/>
                                  </p:stCondLst>
                                  <p:iterate type="lt">
                                    <p:tmPct val="30000"/>
                                  </p:iterate>
                                  <p:childTnLst>
                                    <p:animScale>
                                      <p:cBhvr>
                                        <p:cTn id="30" dur="50" autoRev="1" fill="hold">
                                          <p:stCondLst>
                                            <p:cond delay="0"/>
                                          </p:stCondLst>
                                        </p:cTn>
                                        <p:tgtEl>
                                          <p:spTgt spid="8"/>
                                        </p:tgtEl>
                                      </p:cBhvr>
                                      <p:to x="80000" y="100000"/>
                                    </p:animScale>
                                    <p:anim by="(#ppt_w*0.10)" calcmode="lin" valueType="num">
                                      <p:cBhvr>
                                        <p:cTn id="31" dur="50" autoRev="1" fill="hold">
                                          <p:stCondLst>
                                            <p:cond delay="0"/>
                                          </p:stCondLst>
                                        </p:cTn>
                                        <p:tgtEl>
                                          <p:spTgt spid="8"/>
                                        </p:tgtEl>
                                        <p:attrNameLst>
                                          <p:attrName>ppt_x</p:attrName>
                                        </p:attrNameLst>
                                      </p:cBhvr>
                                    </p:anim>
                                    <p:anim by="(-#ppt_w*0.10)" calcmode="lin" valueType="num">
                                      <p:cBhvr>
                                        <p:cTn id="32" dur="50" autoRev="1" fill="hold">
                                          <p:stCondLst>
                                            <p:cond delay="0"/>
                                          </p:stCondLst>
                                        </p:cTn>
                                        <p:tgtEl>
                                          <p:spTgt spid="8"/>
                                        </p:tgtEl>
                                        <p:attrNameLst>
                                          <p:attrName>ppt_y</p:attrName>
                                        </p:attrNameLst>
                                      </p:cBhvr>
                                    </p:anim>
                                    <p:animRot by="-480000">
                                      <p:cBhvr>
                                        <p:cTn id="33" dur="50" autoRev="1" fill="hold">
                                          <p:stCondLst>
                                            <p:cond delay="0"/>
                                          </p:stCondLst>
                                        </p:cTn>
                                        <p:tgtEl>
                                          <p:spTgt spid="8"/>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P spid="7" grpId="1"/>
      <p:bldP spid="8" grpId="0"/>
      <p:bldP spid="8" grpId="1"/>
      <p:bldP spid="9" grpId="0"/>
      <p:bldP spid="9" grpId="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grpSp>
        <p:nvGrpSpPr>
          <p:cNvPr id="24" name="Group 20"/>
          <p:cNvGrpSpPr/>
          <p:nvPr/>
        </p:nvGrpSpPr>
        <p:grpSpPr>
          <a:xfrm flipH="1">
            <a:off x="3674361" y="3326250"/>
            <a:ext cx="1147224" cy="873442"/>
            <a:chOff x="4250639" y="3537480"/>
            <a:chExt cx="1529450" cy="1164230"/>
          </a:xfrm>
        </p:grpSpPr>
        <p:sp>
          <p:nvSpPr>
            <p:cNvPr id="26" name="Freeform 21"/>
            <p:cNvSpPr>
              <a:spLocks/>
            </p:cNvSpPr>
            <p:nvPr/>
          </p:nvSpPr>
          <p:spPr bwMode="auto">
            <a:xfrm>
              <a:off x="4250639" y="3537480"/>
              <a:ext cx="1529450" cy="1164230"/>
            </a:xfrm>
            <a:custGeom>
              <a:avLst/>
              <a:gdLst>
                <a:gd name="T0" fmla="*/ 192 w 813"/>
                <a:gd name="T1" fmla="*/ 556 h 619"/>
                <a:gd name="T2" fmla="*/ 637 w 813"/>
                <a:gd name="T3" fmla="*/ 535 h 619"/>
                <a:gd name="T4" fmla="*/ 637 w 813"/>
                <a:gd name="T5" fmla="*/ 535 h 619"/>
                <a:gd name="T6" fmla="*/ 783 w 813"/>
                <a:gd name="T7" fmla="*/ 348 h 619"/>
                <a:gd name="T8" fmla="*/ 575 w 813"/>
                <a:gd name="T9" fmla="*/ 31 h 619"/>
                <a:gd name="T10" fmla="*/ 258 w 813"/>
                <a:gd name="T11" fmla="*/ 238 h 619"/>
                <a:gd name="T12" fmla="*/ 342 w 813"/>
                <a:gd name="T13" fmla="*/ 494 h 619"/>
                <a:gd name="T14" fmla="*/ 220 w 813"/>
                <a:gd name="T15" fmla="*/ 472 h 619"/>
                <a:gd name="T16" fmla="*/ 241 w 813"/>
                <a:gd name="T17" fmla="*/ 408 h 619"/>
                <a:gd name="T18" fmla="*/ 0 w 813"/>
                <a:gd name="T19" fmla="*/ 379 h 619"/>
                <a:gd name="T20" fmla="*/ 171 w 813"/>
                <a:gd name="T21" fmla="*/ 619 h 619"/>
                <a:gd name="T22" fmla="*/ 192 w 813"/>
                <a:gd name="T23" fmla="*/ 556 h 6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813" h="619">
                  <a:moveTo>
                    <a:pt x="192" y="556"/>
                  </a:moveTo>
                  <a:cubicBezTo>
                    <a:pt x="319" y="598"/>
                    <a:pt x="511" y="596"/>
                    <a:pt x="637" y="535"/>
                  </a:cubicBezTo>
                  <a:cubicBezTo>
                    <a:pt x="637" y="535"/>
                    <a:pt x="638" y="536"/>
                    <a:pt x="637" y="535"/>
                  </a:cubicBezTo>
                  <a:cubicBezTo>
                    <a:pt x="710" y="500"/>
                    <a:pt x="765" y="432"/>
                    <a:pt x="783" y="348"/>
                  </a:cubicBezTo>
                  <a:cubicBezTo>
                    <a:pt x="813" y="203"/>
                    <a:pt x="720" y="61"/>
                    <a:pt x="575" y="31"/>
                  </a:cubicBezTo>
                  <a:cubicBezTo>
                    <a:pt x="430" y="0"/>
                    <a:pt x="288" y="93"/>
                    <a:pt x="258" y="238"/>
                  </a:cubicBezTo>
                  <a:cubicBezTo>
                    <a:pt x="237" y="336"/>
                    <a:pt x="273" y="432"/>
                    <a:pt x="342" y="494"/>
                  </a:cubicBezTo>
                  <a:cubicBezTo>
                    <a:pt x="301" y="492"/>
                    <a:pt x="260" y="485"/>
                    <a:pt x="220" y="472"/>
                  </a:cubicBezTo>
                  <a:cubicBezTo>
                    <a:pt x="227" y="451"/>
                    <a:pt x="234" y="429"/>
                    <a:pt x="241" y="408"/>
                  </a:cubicBezTo>
                  <a:cubicBezTo>
                    <a:pt x="170" y="424"/>
                    <a:pt x="85" y="418"/>
                    <a:pt x="0" y="379"/>
                  </a:cubicBezTo>
                  <a:cubicBezTo>
                    <a:pt x="30" y="468"/>
                    <a:pt x="87" y="553"/>
                    <a:pt x="171" y="619"/>
                  </a:cubicBezTo>
                  <a:cubicBezTo>
                    <a:pt x="178" y="598"/>
                    <a:pt x="185" y="577"/>
                    <a:pt x="192" y="556"/>
                  </a:cubicBezTo>
                  <a:close/>
                </a:path>
              </a:pathLst>
            </a:custGeom>
            <a:solidFill>
              <a:srgbClr val="A491BB"/>
            </a:solidFill>
            <a:ln>
              <a:noFill/>
            </a:ln>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en-US"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27" name="Oval 22"/>
            <p:cNvSpPr/>
            <p:nvPr/>
          </p:nvSpPr>
          <p:spPr>
            <a:xfrm>
              <a:off x="4946647" y="3804569"/>
              <a:ext cx="551192" cy="551192"/>
            </a:xfrm>
            <a:prstGeom prst="ellipse">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en-US"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28" name="Shape 1849"/>
            <p:cNvSpPr/>
            <p:nvPr/>
          </p:nvSpPr>
          <p:spPr>
            <a:xfrm flipH="1">
              <a:off x="5071935" y="3959885"/>
              <a:ext cx="329565" cy="265088"/>
            </a:xfrm>
            <a:custGeom>
              <a:avLst/>
              <a:gdLst/>
              <a:ahLst/>
              <a:cxnLst>
                <a:cxn ang="0">
                  <a:pos x="wd2" y="hd2"/>
                </a:cxn>
                <a:cxn ang="5400000">
                  <a:pos x="wd2" y="hd2"/>
                </a:cxn>
                <a:cxn ang="10800000">
                  <a:pos x="wd2" y="hd2"/>
                </a:cxn>
                <a:cxn ang="16200000">
                  <a:pos x="wd2" y="hd2"/>
                </a:cxn>
              </a:cxnLst>
              <a:rect l="0" t="0" r="r" b="b"/>
              <a:pathLst>
                <a:path w="21400" h="21363" extrusionOk="0">
                  <a:moveTo>
                    <a:pt x="7274" y="21020"/>
                  </a:moveTo>
                  <a:cubicBezTo>
                    <a:pt x="7274" y="21376"/>
                    <a:pt x="7435" y="21475"/>
                    <a:pt x="7659" y="21222"/>
                  </a:cubicBezTo>
                  <a:cubicBezTo>
                    <a:pt x="7951" y="20894"/>
                    <a:pt x="10973" y="17529"/>
                    <a:pt x="10973" y="17529"/>
                  </a:cubicBezTo>
                  <a:lnTo>
                    <a:pt x="7274" y="15153"/>
                  </a:lnTo>
                  <a:cubicBezTo>
                    <a:pt x="7274" y="15153"/>
                    <a:pt x="7274" y="21020"/>
                    <a:pt x="7274" y="21020"/>
                  </a:cubicBezTo>
                  <a:close/>
                  <a:moveTo>
                    <a:pt x="20812" y="50"/>
                  </a:moveTo>
                  <a:cubicBezTo>
                    <a:pt x="20412" y="224"/>
                    <a:pt x="667" y="8860"/>
                    <a:pt x="277" y="9030"/>
                  </a:cubicBezTo>
                  <a:cubicBezTo>
                    <a:pt x="-53" y="9174"/>
                    <a:pt x="-126" y="9528"/>
                    <a:pt x="266" y="9723"/>
                  </a:cubicBezTo>
                  <a:cubicBezTo>
                    <a:pt x="733" y="9955"/>
                    <a:pt x="4681" y="11919"/>
                    <a:pt x="4681" y="11919"/>
                  </a:cubicBezTo>
                  <a:lnTo>
                    <a:pt x="4681" y="11919"/>
                  </a:lnTo>
                  <a:lnTo>
                    <a:pt x="7298" y="13221"/>
                  </a:lnTo>
                  <a:cubicBezTo>
                    <a:pt x="7298" y="13221"/>
                    <a:pt x="19903" y="1732"/>
                    <a:pt x="20073" y="1577"/>
                  </a:cubicBezTo>
                  <a:cubicBezTo>
                    <a:pt x="20246" y="1420"/>
                    <a:pt x="20443" y="1713"/>
                    <a:pt x="20319" y="1881"/>
                  </a:cubicBezTo>
                  <a:cubicBezTo>
                    <a:pt x="20194" y="2050"/>
                    <a:pt x="11163" y="14170"/>
                    <a:pt x="11163" y="14170"/>
                  </a:cubicBezTo>
                  <a:cubicBezTo>
                    <a:pt x="11163" y="14170"/>
                    <a:pt x="11163" y="14170"/>
                    <a:pt x="11163" y="14171"/>
                  </a:cubicBezTo>
                  <a:lnTo>
                    <a:pt x="10637" y="14898"/>
                  </a:lnTo>
                  <a:lnTo>
                    <a:pt x="11333" y="15363"/>
                  </a:lnTo>
                  <a:lnTo>
                    <a:pt x="11333" y="15363"/>
                  </a:lnTo>
                  <a:cubicBezTo>
                    <a:pt x="11333" y="15363"/>
                    <a:pt x="16742" y="18976"/>
                    <a:pt x="17127" y="19234"/>
                  </a:cubicBezTo>
                  <a:cubicBezTo>
                    <a:pt x="17464" y="19459"/>
                    <a:pt x="17904" y="19272"/>
                    <a:pt x="18001" y="18750"/>
                  </a:cubicBezTo>
                  <a:cubicBezTo>
                    <a:pt x="18117" y="18135"/>
                    <a:pt x="21310" y="1052"/>
                    <a:pt x="21382" y="671"/>
                  </a:cubicBezTo>
                  <a:cubicBezTo>
                    <a:pt x="21474" y="177"/>
                    <a:pt x="21211" y="-125"/>
                    <a:pt x="20812" y="50"/>
                  </a:cubicBezTo>
                  <a:close/>
                </a:path>
              </a:pathLst>
            </a:custGeom>
            <a:solidFill>
              <a:schemeClr val="bg1"/>
            </a:solidFill>
            <a:ln w="12700" cap="flat">
              <a:noFill/>
              <a:miter lim="400000"/>
            </a:ln>
            <a:effectLst/>
          </p:spPr>
          <p:txBody>
            <a:bodyPr wrap="square" lIns="40181" tIns="40181" rIns="40181" bIns="40181" numCol="1" anchor="ctr">
              <a:noAutofit/>
            </a:bodyPr>
            <a:lstStyle/>
            <a:p>
              <a:pPr algn="just">
                <a:lnSpc>
                  <a:spcPct val="120000"/>
                </a:lnSpc>
                <a:spcBef>
                  <a:spcPts val="0"/>
                </a:spcBef>
                <a:spcAft>
                  <a:spcPts val="0"/>
                </a:spcAft>
                <a:defRPr sz="3200">
                  <a:solidFill>
                    <a:srgbClr val="FFFFFF"/>
                  </a:solidFill>
                  <a:latin typeface="Helvetica Light"/>
                  <a:ea typeface="Helvetica Light"/>
                  <a:cs typeface="Helvetica Light"/>
                  <a:sym typeface="Helvetica Light"/>
                </a:defRPr>
              </a:pPr>
              <a:endParaRPr sz="6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29" name="Group 43"/>
          <p:cNvGrpSpPr/>
          <p:nvPr/>
        </p:nvGrpSpPr>
        <p:grpSpPr>
          <a:xfrm>
            <a:off x="4691877" y="3075737"/>
            <a:ext cx="1049944" cy="998699"/>
            <a:chOff x="6254758" y="3535584"/>
            <a:chExt cx="1399760" cy="1331188"/>
          </a:xfrm>
        </p:grpSpPr>
        <p:grpSp>
          <p:nvGrpSpPr>
            <p:cNvPr id="30" name="Group 15"/>
            <p:cNvGrpSpPr/>
            <p:nvPr/>
          </p:nvGrpSpPr>
          <p:grpSpPr>
            <a:xfrm flipH="1">
              <a:off x="6254758" y="3535584"/>
              <a:ext cx="1399760" cy="1331188"/>
              <a:chOff x="3023802" y="3203565"/>
              <a:chExt cx="1399760" cy="1331188"/>
            </a:xfrm>
          </p:grpSpPr>
          <p:sp>
            <p:nvSpPr>
              <p:cNvPr id="32" name="Freeform 20"/>
              <p:cNvSpPr>
                <a:spLocks/>
              </p:cNvSpPr>
              <p:nvPr/>
            </p:nvSpPr>
            <p:spPr bwMode="auto">
              <a:xfrm>
                <a:off x="3023802" y="3203565"/>
                <a:ext cx="1399760" cy="1331188"/>
              </a:xfrm>
              <a:custGeom>
                <a:avLst/>
                <a:gdLst>
                  <a:gd name="T0" fmla="*/ 66 w 745"/>
                  <a:gd name="T1" fmla="*/ 251 h 708"/>
                  <a:gd name="T2" fmla="*/ 284 w 745"/>
                  <a:gd name="T3" fmla="*/ 640 h 708"/>
                  <a:gd name="T4" fmla="*/ 284 w 745"/>
                  <a:gd name="T5" fmla="*/ 640 h 708"/>
                  <a:gd name="T6" fmla="*/ 517 w 745"/>
                  <a:gd name="T7" fmla="*/ 686 h 708"/>
                  <a:gd name="T8" fmla="*/ 707 w 745"/>
                  <a:gd name="T9" fmla="*/ 358 h 708"/>
                  <a:gd name="T10" fmla="*/ 379 w 745"/>
                  <a:gd name="T11" fmla="*/ 167 h 708"/>
                  <a:gd name="T12" fmla="*/ 189 w 745"/>
                  <a:gd name="T13" fmla="*/ 357 h 708"/>
                  <a:gd name="T14" fmla="*/ 154 w 745"/>
                  <a:gd name="T15" fmla="*/ 239 h 708"/>
                  <a:gd name="T16" fmla="*/ 220 w 745"/>
                  <a:gd name="T17" fmla="*/ 229 h 708"/>
                  <a:gd name="T18" fmla="*/ 138 w 745"/>
                  <a:gd name="T19" fmla="*/ 0 h 708"/>
                  <a:gd name="T20" fmla="*/ 0 w 745"/>
                  <a:gd name="T21" fmla="*/ 261 h 708"/>
                  <a:gd name="T22" fmla="*/ 66 w 745"/>
                  <a:gd name="T23" fmla="*/ 251 h 70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45" h="708">
                    <a:moveTo>
                      <a:pt x="66" y="251"/>
                    </a:moveTo>
                    <a:cubicBezTo>
                      <a:pt x="85" y="383"/>
                      <a:pt x="172" y="554"/>
                      <a:pt x="284" y="640"/>
                    </a:cubicBezTo>
                    <a:cubicBezTo>
                      <a:pt x="284" y="639"/>
                      <a:pt x="283" y="640"/>
                      <a:pt x="284" y="640"/>
                    </a:cubicBezTo>
                    <a:cubicBezTo>
                      <a:pt x="347" y="689"/>
                      <a:pt x="433" y="708"/>
                      <a:pt x="517" y="686"/>
                    </a:cubicBezTo>
                    <a:cubicBezTo>
                      <a:pt x="660" y="648"/>
                      <a:pt x="745" y="501"/>
                      <a:pt x="707" y="358"/>
                    </a:cubicBezTo>
                    <a:cubicBezTo>
                      <a:pt x="669" y="215"/>
                      <a:pt x="522" y="129"/>
                      <a:pt x="379" y="167"/>
                    </a:cubicBezTo>
                    <a:cubicBezTo>
                      <a:pt x="283" y="193"/>
                      <a:pt x="213" y="268"/>
                      <a:pt x="189" y="357"/>
                    </a:cubicBezTo>
                    <a:cubicBezTo>
                      <a:pt x="171" y="320"/>
                      <a:pt x="160" y="280"/>
                      <a:pt x="154" y="239"/>
                    </a:cubicBezTo>
                    <a:cubicBezTo>
                      <a:pt x="176" y="235"/>
                      <a:pt x="198" y="232"/>
                      <a:pt x="220" y="229"/>
                    </a:cubicBezTo>
                    <a:cubicBezTo>
                      <a:pt x="174" y="172"/>
                      <a:pt x="141" y="94"/>
                      <a:pt x="138" y="0"/>
                    </a:cubicBezTo>
                    <a:cubicBezTo>
                      <a:pt x="72" y="66"/>
                      <a:pt x="22" y="156"/>
                      <a:pt x="0" y="261"/>
                    </a:cubicBezTo>
                    <a:cubicBezTo>
                      <a:pt x="22" y="258"/>
                      <a:pt x="44" y="254"/>
                      <a:pt x="66" y="251"/>
                    </a:cubicBezTo>
                    <a:close/>
                  </a:path>
                </a:pathLst>
              </a:custGeom>
              <a:solidFill>
                <a:srgbClr val="A491BB"/>
              </a:solidFill>
              <a:ln>
                <a:noFill/>
              </a:ln>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en-US"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3" name="Oval 19"/>
              <p:cNvSpPr/>
              <p:nvPr/>
            </p:nvSpPr>
            <p:spPr>
              <a:xfrm>
                <a:off x="3596074" y="3732211"/>
                <a:ext cx="551192" cy="551192"/>
              </a:xfrm>
              <a:prstGeom prst="ellipse">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en-US" sz="600">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31" name="Shape 2671"/>
            <p:cNvSpPr/>
            <p:nvPr/>
          </p:nvSpPr>
          <p:spPr>
            <a:xfrm>
              <a:off x="6705147" y="4201178"/>
              <a:ext cx="203005" cy="286010"/>
            </a:xfrm>
            <a:custGeom>
              <a:avLst/>
              <a:gdLst/>
              <a:ahLst/>
              <a:cxnLst>
                <a:cxn ang="0">
                  <a:pos x="wd2" y="hd2"/>
                </a:cxn>
                <a:cxn ang="5400000">
                  <a:pos x="wd2" y="hd2"/>
                </a:cxn>
                <a:cxn ang="10800000">
                  <a:pos x="wd2" y="hd2"/>
                </a:cxn>
                <a:cxn ang="16200000">
                  <a:pos x="wd2" y="hd2"/>
                </a:cxn>
              </a:cxnLst>
              <a:rect l="0" t="0" r="r" b="b"/>
              <a:pathLst>
                <a:path w="21543" h="21574" extrusionOk="0">
                  <a:moveTo>
                    <a:pt x="13864" y="16422"/>
                  </a:moveTo>
                  <a:cubicBezTo>
                    <a:pt x="13295" y="16782"/>
                    <a:pt x="12583" y="17013"/>
                    <a:pt x="11740" y="17115"/>
                  </a:cubicBezTo>
                  <a:lnTo>
                    <a:pt x="11752" y="18333"/>
                  </a:lnTo>
                  <a:lnTo>
                    <a:pt x="9908" y="18336"/>
                  </a:lnTo>
                  <a:lnTo>
                    <a:pt x="9897" y="17119"/>
                  </a:lnTo>
                  <a:cubicBezTo>
                    <a:pt x="9066" y="17021"/>
                    <a:pt x="8316" y="16773"/>
                    <a:pt x="7666" y="16391"/>
                  </a:cubicBezTo>
                  <a:cubicBezTo>
                    <a:pt x="6892" y="15916"/>
                    <a:pt x="6492" y="15369"/>
                    <a:pt x="6466" y="14757"/>
                  </a:cubicBezTo>
                  <a:lnTo>
                    <a:pt x="6503" y="14424"/>
                  </a:lnTo>
                  <a:lnTo>
                    <a:pt x="8292" y="14419"/>
                  </a:lnTo>
                  <a:lnTo>
                    <a:pt x="8298" y="14543"/>
                  </a:lnTo>
                  <a:cubicBezTo>
                    <a:pt x="8309" y="15050"/>
                    <a:pt x="8528" y="15427"/>
                    <a:pt x="8960" y="15694"/>
                  </a:cubicBezTo>
                  <a:cubicBezTo>
                    <a:pt x="9384" y="15964"/>
                    <a:pt x="10003" y="16098"/>
                    <a:pt x="10790" y="16098"/>
                  </a:cubicBezTo>
                  <a:cubicBezTo>
                    <a:pt x="11584" y="16093"/>
                    <a:pt x="12202" y="15951"/>
                    <a:pt x="12633" y="15680"/>
                  </a:cubicBezTo>
                  <a:cubicBezTo>
                    <a:pt x="13064" y="15409"/>
                    <a:pt x="13270" y="15036"/>
                    <a:pt x="13270" y="14552"/>
                  </a:cubicBezTo>
                  <a:cubicBezTo>
                    <a:pt x="13270" y="14153"/>
                    <a:pt x="13070" y="13842"/>
                    <a:pt x="12652" y="13606"/>
                  </a:cubicBezTo>
                  <a:cubicBezTo>
                    <a:pt x="12221" y="13367"/>
                    <a:pt x="11477" y="13158"/>
                    <a:pt x="10433" y="12985"/>
                  </a:cubicBezTo>
                  <a:cubicBezTo>
                    <a:pt x="9278" y="12794"/>
                    <a:pt x="8385" y="12496"/>
                    <a:pt x="7803" y="12110"/>
                  </a:cubicBezTo>
                  <a:cubicBezTo>
                    <a:pt x="7210" y="11710"/>
                    <a:pt x="6897" y="11199"/>
                    <a:pt x="6892" y="10591"/>
                  </a:cubicBezTo>
                  <a:cubicBezTo>
                    <a:pt x="6886" y="9899"/>
                    <a:pt x="7266" y="9321"/>
                    <a:pt x="8023" y="8877"/>
                  </a:cubicBezTo>
                  <a:cubicBezTo>
                    <a:pt x="8534" y="8574"/>
                    <a:pt x="9147" y="8376"/>
                    <a:pt x="9833" y="8282"/>
                  </a:cubicBezTo>
                  <a:lnTo>
                    <a:pt x="9822" y="7225"/>
                  </a:lnTo>
                  <a:lnTo>
                    <a:pt x="11665" y="7216"/>
                  </a:lnTo>
                  <a:lnTo>
                    <a:pt x="11671" y="8242"/>
                  </a:lnTo>
                  <a:cubicBezTo>
                    <a:pt x="12496" y="8322"/>
                    <a:pt x="13183" y="8527"/>
                    <a:pt x="13727" y="8841"/>
                  </a:cubicBezTo>
                  <a:cubicBezTo>
                    <a:pt x="14451" y="9272"/>
                    <a:pt x="14851" y="9867"/>
                    <a:pt x="14907" y="10617"/>
                  </a:cubicBezTo>
                  <a:lnTo>
                    <a:pt x="14914" y="10748"/>
                  </a:lnTo>
                  <a:lnTo>
                    <a:pt x="13114" y="10754"/>
                  </a:lnTo>
                  <a:lnTo>
                    <a:pt x="13089" y="10650"/>
                  </a:lnTo>
                  <a:cubicBezTo>
                    <a:pt x="13002" y="10183"/>
                    <a:pt x="12783" y="9832"/>
                    <a:pt x="12427" y="9610"/>
                  </a:cubicBezTo>
                  <a:cubicBezTo>
                    <a:pt x="12077" y="9392"/>
                    <a:pt x="11565" y="9277"/>
                    <a:pt x="10895" y="9282"/>
                  </a:cubicBezTo>
                  <a:cubicBezTo>
                    <a:pt x="10196" y="9282"/>
                    <a:pt x="9640" y="9401"/>
                    <a:pt x="9259" y="9632"/>
                  </a:cubicBezTo>
                  <a:cubicBezTo>
                    <a:pt x="8878" y="9858"/>
                    <a:pt x="8698" y="10160"/>
                    <a:pt x="8702" y="10572"/>
                  </a:cubicBezTo>
                  <a:cubicBezTo>
                    <a:pt x="8702" y="10924"/>
                    <a:pt x="8878" y="11204"/>
                    <a:pt x="9229" y="11408"/>
                  </a:cubicBezTo>
                  <a:cubicBezTo>
                    <a:pt x="9584" y="11621"/>
                    <a:pt x="10216" y="11808"/>
                    <a:pt x="11115" y="11954"/>
                  </a:cubicBezTo>
                  <a:cubicBezTo>
                    <a:pt x="12421" y="12172"/>
                    <a:pt x="13414" y="12492"/>
                    <a:pt x="14076" y="12914"/>
                  </a:cubicBezTo>
                  <a:cubicBezTo>
                    <a:pt x="14732" y="13335"/>
                    <a:pt x="15076" y="13877"/>
                    <a:pt x="15076" y="14521"/>
                  </a:cubicBezTo>
                  <a:cubicBezTo>
                    <a:pt x="15082" y="15289"/>
                    <a:pt x="14676" y="15929"/>
                    <a:pt x="13864" y="16422"/>
                  </a:cubicBezTo>
                  <a:cubicBezTo>
                    <a:pt x="13864" y="16422"/>
                    <a:pt x="13864" y="16422"/>
                    <a:pt x="13864" y="16422"/>
                  </a:cubicBezTo>
                  <a:close/>
                  <a:moveTo>
                    <a:pt x="13995" y="4271"/>
                  </a:moveTo>
                  <a:lnTo>
                    <a:pt x="13995" y="4298"/>
                  </a:lnTo>
                  <a:lnTo>
                    <a:pt x="7161" y="4325"/>
                  </a:lnTo>
                  <a:lnTo>
                    <a:pt x="7372" y="4045"/>
                  </a:lnTo>
                  <a:lnTo>
                    <a:pt x="7754" y="3756"/>
                  </a:lnTo>
                  <a:lnTo>
                    <a:pt x="13245" y="3739"/>
                  </a:lnTo>
                  <a:lnTo>
                    <a:pt x="14789" y="0"/>
                  </a:lnTo>
                  <a:lnTo>
                    <a:pt x="6535" y="31"/>
                  </a:lnTo>
                  <a:lnTo>
                    <a:pt x="7722" y="3668"/>
                  </a:lnTo>
                  <a:cubicBezTo>
                    <a:pt x="6866" y="2984"/>
                    <a:pt x="4761" y="1540"/>
                    <a:pt x="2855" y="2042"/>
                  </a:cubicBezTo>
                  <a:lnTo>
                    <a:pt x="3061" y="2446"/>
                  </a:lnTo>
                  <a:cubicBezTo>
                    <a:pt x="4687" y="2020"/>
                    <a:pt x="6673" y="3472"/>
                    <a:pt x="7372" y="4045"/>
                  </a:cubicBezTo>
                  <a:cubicBezTo>
                    <a:pt x="6210" y="4348"/>
                    <a:pt x="4699" y="4569"/>
                    <a:pt x="3805" y="4001"/>
                  </a:cubicBezTo>
                  <a:lnTo>
                    <a:pt x="3399" y="4329"/>
                  </a:lnTo>
                  <a:cubicBezTo>
                    <a:pt x="3930" y="4667"/>
                    <a:pt x="4605" y="4783"/>
                    <a:pt x="5310" y="4783"/>
                  </a:cubicBezTo>
                  <a:cubicBezTo>
                    <a:pt x="5729" y="4783"/>
                    <a:pt x="6155" y="4734"/>
                    <a:pt x="6566" y="4667"/>
                  </a:cubicBezTo>
                  <a:cubicBezTo>
                    <a:pt x="2687" y="6563"/>
                    <a:pt x="-26" y="10769"/>
                    <a:pt x="0" y="13957"/>
                  </a:cubicBezTo>
                  <a:cubicBezTo>
                    <a:pt x="32" y="18189"/>
                    <a:pt x="4886" y="21600"/>
                    <a:pt x="10828" y="21573"/>
                  </a:cubicBezTo>
                  <a:cubicBezTo>
                    <a:pt x="16782" y="21556"/>
                    <a:pt x="21574" y="18105"/>
                    <a:pt x="21543" y="13877"/>
                  </a:cubicBezTo>
                  <a:cubicBezTo>
                    <a:pt x="21518" y="10468"/>
                    <a:pt x="18344" y="5897"/>
                    <a:pt x="13995" y="4271"/>
                  </a:cubicBezTo>
                  <a:cubicBezTo>
                    <a:pt x="13995" y="4271"/>
                    <a:pt x="13995" y="4271"/>
                    <a:pt x="13995" y="4271"/>
                  </a:cubicBezTo>
                  <a:close/>
                </a:path>
              </a:pathLst>
            </a:custGeom>
            <a:solidFill>
              <a:schemeClr val="bg1"/>
            </a:solidFill>
            <a:ln w="12700" cap="flat">
              <a:noFill/>
              <a:miter lim="400000"/>
            </a:ln>
            <a:effectLst/>
          </p:spPr>
          <p:txBody>
            <a:bodyPr wrap="square" lIns="40181" tIns="40181" rIns="40181" bIns="40181" numCol="1" anchor="ctr">
              <a:noAutofit/>
            </a:bodyPr>
            <a:lstStyle/>
            <a:p>
              <a:pPr algn="just">
                <a:lnSpc>
                  <a:spcPct val="120000"/>
                </a:lnSpc>
                <a:spcBef>
                  <a:spcPts val="0"/>
                </a:spcBef>
                <a:spcAft>
                  <a:spcPts val="0"/>
                </a:spcAft>
                <a:defRPr sz="3200">
                  <a:solidFill>
                    <a:srgbClr val="FFFFFF"/>
                  </a:solidFill>
                  <a:latin typeface="Helvetica Light"/>
                  <a:ea typeface="Helvetica Light"/>
                  <a:cs typeface="Helvetica Light"/>
                  <a:sym typeface="Helvetica Light"/>
                </a:defRPr>
              </a:pPr>
              <a:endParaRPr sz="6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34" name="Group 45"/>
          <p:cNvGrpSpPr/>
          <p:nvPr/>
        </p:nvGrpSpPr>
        <p:grpSpPr>
          <a:xfrm>
            <a:off x="3399295" y="2334261"/>
            <a:ext cx="841969" cy="1173164"/>
            <a:chOff x="4531519" y="2547255"/>
            <a:chExt cx="1122491" cy="1563736"/>
          </a:xfrm>
        </p:grpSpPr>
        <p:grpSp>
          <p:nvGrpSpPr>
            <p:cNvPr id="35" name="Group 24"/>
            <p:cNvGrpSpPr/>
            <p:nvPr/>
          </p:nvGrpSpPr>
          <p:grpSpPr>
            <a:xfrm flipH="1">
              <a:off x="4531519" y="2547255"/>
              <a:ext cx="1122491" cy="1563736"/>
              <a:chOff x="5024310" y="2215236"/>
              <a:chExt cx="1122491" cy="1563736"/>
            </a:xfrm>
          </p:grpSpPr>
          <p:sp>
            <p:nvSpPr>
              <p:cNvPr id="37" name="Freeform 22"/>
              <p:cNvSpPr>
                <a:spLocks/>
              </p:cNvSpPr>
              <p:nvPr/>
            </p:nvSpPr>
            <p:spPr bwMode="auto">
              <a:xfrm>
                <a:off x="5024310" y="2215236"/>
                <a:ext cx="1122491" cy="1563736"/>
              </a:xfrm>
              <a:custGeom>
                <a:avLst/>
                <a:gdLst>
                  <a:gd name="T0" fmla="*/ 477 w 597"/>
                  <a:gd name="T1" fmla="*/ 690 h 831"/>
                  <a:gd name="T2" fmla="*/ 570 w 597"/>
                  <a:gd name="T3" fmla="*/ 255 h 831"/>
                  <a:gd name="T4" fmla="*/ 570 w 597"/>
                  <a:gd name="T5" fmla="*/ 255 h 831"/>
                  <a:gd name="T6" fmla="*/ 426 w 597"/>
                  <a:gd name="T7" fmla="*/ 66 h 831"/>
                  <a:gd name="T8" fmla="*/ 66 w 597"/>
                  <a:gd name="T9" fmla="*/ 186 h 831"/>
                  <a:gd name="T10" fmla="*/ 186 w 597"/>
                  <a:gd name="T11" fmla="*/ 546 h 831"/>
                  <a:gd name="T12" fmla="*/ 454 w 597"/>
                  <a:gd name="T13" fmla="*/ 529 h 831"/>
                  <a:gd name="T14" fmla="*/ 402 w 597"/>
                  <a:gd name="T15" fmla="*/ 642 h 831"/>
                  <a:gd name="T16" fmla="*/ 346 w 597"/>
                  <a:gd name="T17" fmla="*/ 605 h 831"/>
                  <a:gd name="T18" fmla="*/ 256 w 597"/>
                  <a:gd name="T19" fmla="*/ 831 h 831"/>
                  <a:gd name="T20" fmla="*/ 532 w 597"/>
                  <a:gd name="T21" fmla="*/ 727 h 831"/>
                  <a:gd name="T22" fmla="*/ 477 w 597"/>
                  <a:gd name="T23" fmla="*/ 690 h 8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97" h="831">
                    <a:moveTo>
                      <a:pt x="477" y="690"/>
                    </a:moveTo>
                    <a:cubicBezTo>
                      <a:pt x="550" y="578"/>
                      <a:pt x="597" y="392"/>
                      <a:pt x="570" y="255"/>
                    </a:cubicBezTo>
                    <a:cubicBezTo>
                      <a:pt x="569" y="255"/>
                      <a:pt x="571" y="254"/>
                      <a:pt x="570" y="255"/>
                    </a:cubicBezTo>
                    <a:cubicBezTo>
                      <a:pt x="554" y="176"/>
                      <a:pt x="503" y="105"/>
                      <a:pt x="426" y="66"/>
                    </a:cubicBezTo>
                    <a:cubicBezTo>
                      <a:pt x="293" y="0"/>
                      <a:pt x="132" y="54"/>
                      <a:pt x="66" y="186"/>
                    </a:cubicBezTo>
                    <a:cubicBezTo>
                      <a:pt x="0" y="319"/>
                      <a:pt x="54" y="480"/>
                      <a:pt x="186" y="546"/>
                    </a:cubicBezTo>
                    <a:cubicBezTo>
                      <a:pt x="275" y="590"/>
                      <a:pt x="377" y="581"/>
                      <a:pt x="454" y="529"/>
                    </a:cubicBezTo>
                    <a:cubicBezTo>
                      <a:pt x="442" y="569"/>
                      <a:pt x="425" y="607"/>
                      <a:pt x="402" y="642"/>
                    </a:cubicBezTo>
                    <a:cubicBezTo>
                      <a:pt x="383" y="630"/>
                      <a:pt x="365" y="617"/>
                      <a:pt x="346" y="605"/>
                    </a:cubicBezTo>
                    <a:cubicBezTo>
                      <a:pt x="343" y="678"/>
                      <a:pt x="316" y="759"/>
                      <a:pt x="256" y="831"/>
                    </a:cubicBezTo>
                    <a:cubicBezTo>
                      <a:pt x="350" y="825"/>
                      <a:pt x="446" y="791"/>
                      <a:pt x="532" y="727"/>
                    </a:cubicBezTo>
                    <a:cubicBezTo>
                      <a:pt x="514" y="715"/>
                      <a:pt x="495" y="702"/>
                      <a:pt x="477" y="690"/>
                    </a:cubicBezTo>
                    <a:close/>
                  </a:path>
                </a:pathLst>
              </a:custGeom>
              <a:solidFill>
                <a:srgbClr val="A491BB"/>
              </a:solidFill>
              <a:ln>
                <a:noFill/>
              </a:ln>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en-US"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8" name="Oval 26"/>
              <p:cNvSpPr/>
              <p:nvPr/>
            </p:nvSpPr>
            <p:spPr>
              <a:xfrm>
                <a:off x="5318921" y="2519887"/>
                <a:ext cx="551192" cy="551192"/>
              </a:xfrm>
              <a:prstGeom prst="ellipse">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en-US" sz="600">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36" name="AutoShape 24"/>
            <p:cNvSpPr>
              <a:spLocks/>
            </p:cNvSpPr>
            <p:nvPr/>
          </p:nvSpPr>
          <p:spPr bwMode="auto">
            <a:xfrm>
              <a:off x="4943243" y="2987043"/>
              <a:ext cx="281119" cy="280917"/>
            </a:xfrm>
            <a:custGeom>
              <a:avLst/>
              <a:gdLst>
                <a:gd name="T0" fmla="*/ 16823 w 19689"/>
                <a:gd name="T1" fmla="*/ 2867 h 19689"/>
                <a:gd name="T2" fmla="*/ 2867 w 19689"/>
                <a:gd name="T3" fmla="*/ 2867 h 19689"/>
                <a:gd name="T4" fmla="*/ 2867 w 19689"/>
                <a:gd name="T5" fmla="*/ 16823 h 19689"/>
                <a:gd name="T6" fmla="*/ 16823 w 19689"/>
                <a:gd name="T7" fmla="*/ 16823 h 19689"/>
                <a:gd name="T8" fmla="*/ 16823 w 19689"/>
                <a:gd name="T9" fmla="*/ 2867 h 19689"/>
                <a:gd name="T10" fmla="*/ 11507 w 19689"/>
                <a:gd name="T11" fmla="*/ 12670 h 19689"/>
                <a:gd name="T12" fmla="*/ 6522 w 19689"/>
                <a:gd name="T13" fmla="*/ 15494 h 19689"/>
                <a:gd name="T14" fmla="*/ 6522 w 19689"/>
                <a:gd name="T15" fmla="*/ 9845 h 19689"/>
                <a:gd name="T16" fmla="*/ 6522 w 19689"/>
                <a:gd name="T17" fmla="*/ 4030 h 19689"/>
                <a:gd name="T18" fmla="*/ 11507 w 19689"/>
                <a:gd name="T19" fmla="*/ 7020 h 19689"/>
                <a:gd name="T20" fmla="*/ 16325 w 19689"/>
                <a:gd name="T21" fmla="*/ 9845 h 19689"/>
                <a:gd name="T22" fmla="*/ 11507 w 19689"/>
                <a:gd name="T23" fmla="*/ 12670 h 19689"/>
                <a:gd name="T24" fmla="*/ 11507 w 19689"/>
                <a:gd name="T25" fmla="*/ 12670 h 1968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9689" h="19689">
                  <a:moveTo>
                    <a:pt x="16823" y="2867"/>
                  </a:moveTo>
                  <a:cubicBezTo>
                    <a:pt x="12836" y="-955"/>
                    <a:pt x="6688" y="-955"/>
                    <a:pt x="2867" y="2867"/>
                  </a:cubicBezTo>
                  <a:cubicBezTo>
                    <a:pt x="-955" y="6688"/>
                    <a:pt x="-955" y="13002"/>
                    <a:pt x="2867" y="16823"/>
                  </a:cubicBezTo>
                  <a:cubicBezTo>
                    <a:pt x="6688" y="20645"/>
                    <a:pt x="12836" y="20645"/>
                    <a:pt x="16823" y="16823"/>
                  </a:cubicBezTo>
                  <a:cubicBezTo>
                    <a:pt x="20645" y="13002"/>
                    <a:pt x="20645" y="6688"/>
                    <a:pt x="16823" y="2867"/>
                  </a:cubicBezTo>
                  <a:close/>
                  <a:moveTo>
                    <a:pt x="11507" y="12670"/>
                  </a:moveTo>
                  <a:cubicBezTo>
                    <a:pt x="6522" y="15494"/>
                    <a:pt x="6522" y="15494"/>
                    <a:pt x="6522" y="15494"/>
                  </a:cubicBezTo>
                  <a:cubicBezTo>
                    <a:pt x="6522" y="9845"/>
                    <a:pt x="6522" y="9845"/>
                    <a:pt x="6522" y="9845"/>
                  </a:cubicBezTo>
                  <a:cubicBezTo>
                    <a:pt x="6522" y="4030"/>
                    <a:pt x="6522" y="4030"/>
                    <a:pt x="6522" y="4030"/>
                  </a:cubicBezTo>
                  <a:cubicBezTo>
                    <a:pt x="11507" y="7020"/>
                    <a:pt x="11507" y="7020"/>
                    <a:pt x="11507" y="7020"/>
                  </a:cubicBezTo>
                  <a:cubicBezTo>
                    <a:pt x="16325" y="9845"/>
                    <a:pt x="16325" y="9845"/>
                    <a:pt x="16325" y="9845"/>
                  </a:cubicBezTo>
                  <a:lnTo>
                    <a:pt x="11507" y="12670"/>
                  </a:lnTo>
                  <a:close/>
                  <a:moveTo>
                    <a:pt x="11507" y="12670"/>
                  </a:moveTo>
                </a:path>
              </a:pathLst>
            </a:custGeom>
            <a:solidFill>
              <a:schemeClr val="bg1"/>
            </a:solidFill>
            <a:ln>
              <a:noFill/>
            </a:ln>
            <a:extLst/>
          </p:spPr>
          <p:txBody>
            <a:bodyPr lIns="0" tIns="0" rIns="0" bIns="0"/>
            <a:lstStyle/>
            <a:p>
              <a:pPr algn="just">
                <a:lnSpc>
                  <a:spcPct val="120000"/>
                </a:lnSpc>
                <a:spcBef>
                  <a:spcPts val="0"/>
                </a:spcBef>
                <a:spcAft>
                  <a:spcPts val="0"/>
                </a:spcAft>
              </a:pPr>
              <a:endParaRPr lang="en-US" sz="6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39" name="Group 47"/>
          <p:cNvGrpSpPr/>
          <p:nvPr/>
        </p:nvGrpSpPr>
        <p:grpSpPr>
          <a:xfrm>
            <a:off x="3801829" y="1791856"/>
            <a:ext cx="1143869" cy="807459"/>
            <a:chOff x="5068168" y="1824270"/>
            <a:chExt cx="1524978" cy="1076279"/>
          </a:xfrm>
        </p:grpSpPr>
        <p:grpSp>
          <p:nvGrpSpPr>
            <p:cNvPr id="40" name="Group 28"/>
            <p:cNvGrpSpPr/>
            <p:nvPr/>
          </p:nvGrpSpPr>
          <p:grpSpPr>
            <a:xfrm flipH="1">
              <a:off x="5068168" y="1824270"/>
              <a:ext cx="1524978" cy="1076279"/>
              <a:chOff x="4085174" y="1492251"/>
              <a:chExt cx="1524978" cy="1076279"/>
            </a:xfrm>
          </p:grpSpPr>
          <p:sp>
            <p:nvSpPr>
              <p:cNvPr id="42" name="Freeform 23"/>
              <p:cNvSpPr>
                <a:spLocks/>
              </p:cNvSpPr>
              <p:nvPr/>
            </p:nvSpPr>
            <p:spPr bwMode="auto">
              <a:xfrm>
                <a:off x="4085174" y="1492251"/>
                <a:ext cx="1524978" cy="1076279"/>
              </a:xfrm>
              <a:custGeom>
                <a:avLst/>
                <a:gdLst>
                  <a:gd name="T0" fmla="*/ 714 w 811"/>
                  <a:gd name="T1" fmla="*/ 209 h 573"/>
                  <a:gd name="T2" fmla="*/ 318 w 811"/>
                  <a:gd name="T3" fmla="*/ 6 h 573"/>
                  <a:gd name="T4" fmla="*/ 318 w 811"/>
                  <a:gd name="T5" fmla="*/ 6 h 573"/>
                  <a:gd name="T6" fmla="*/ 98 w 811"/>
                  <a:gd name="T7" fmla="*/ 97 h 573"/>
                  <a:gd name="T8" fmla="*/ 121 w 811"/>
                  <a:gd name="T9" fmla="*/ 475 h 573"/>
                  <a:gd name="T10" fmla="*/ 500 w 811"/>
                  <a:gd name="T11" fmla="*/ 452 h 573"/>
                  <a:gd name="T12" fmla="*/ 553 w 811"/>
                  <a:gd name="T13" fmla="*/ 189 h 573"/>
                  <a:gd name="T14" fmla="*/ 648 w 811"/>
                  <a:gd name="T15" fmla="*/ 268 h 573"/>
                  <a:gd name="T16" fmla="*/ 598 w 811"/>
                  <a:gd name="T17" fmla="*/ 313 h 573"/>
                  <a:gd name="T18" fmla="*/ 793 w 811"/>
                  <a:gd name="T19" fmla="*/ 458 h 573"/>
                  <a:gd name="T20" fmla="*/ 764 w 811"/>
                  <a:gd name="T21" fmla="*/ 164 h 573"/>
                  <a:gd name="T22" fmla="*/ 714 w 811"/>
                  <a:gd name="T23" fmla="*/ 209 h 5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811" h="573">
                    <a:moveTo>
                      <a:pt x="714" y="209"/>
                    </a:moveTo>
                    <a:cubicBezTo>
                      <a:pt x="625" y="109"/>
                      <a:pt x="458" y="16"/>
                      <a:pt x="318" y="6"/>
                    </a:cubicBezTo>
                    <a:cubicBezTo>
                      <a:pt x="317" y="7"/>
                      <a:pt x="318" y="5"/>
                      <a:pt x="318" y="6"/>
                    </a:cubicBezTo>
                    <a:cubicBezTo>
                      <a:pt x="237" y="0"/>
                      <a:pt x="156" y="32"/>
                      <a:pt x="98" y="97"/>
                    </a:cubicBezTo>
                    <a:cubicBezTo>
                      <a:pt x="0" y="207"/>
                      <a:pt x="10" y="377"/>
                      <a:pt x="121" y="475"/>
                    </a:cubicBezTo>
                    <a:cubicBezTo>
                      <a:pt x="232" y="573"/>
                      <a:pt x="401" y="563"/>
                      <a:pt x="500" y="452"/>
                    </a:cubicBezTo>
                    <a:cubicBezTo>
                      <a:pt x="566" y="378"/>
                      <a:pt x="583" y="277"/>
                      <a:pt x="553" y="189"/>
                    </a:cubicBezTo>
                    <a:cubicBezTo>
                      <a:pt x="588" y="211"/>
                      <a:pt x="620" y="237"/>
                      <a:pt x="648" y="268"/>
                    </a:cubicBezTo>
                    <a:cubicBezTo>
                      <a:pt x="631" y="283"/>
                      <a:pt x="615" y="298"/>
                      <a:pt x="598" y="313"/>
                    </a:cubicBezTo>
                    <a:cubicBezTo>
                      <a:pt x="668" y="335"/>
                      <a:pt x="738" y="382"/>
                      <a:pt x="793" y="458"/>
                    </a:cubicBezTo>
                    <a:cubicBezTo>
                      <a:pt x="811" y="367"/>
                      <a:pt x="803" y="264"/>
                      <a:pt x="764" y="164"/>
                    </a:cubicBezTo>
                    <a:cubicBezTo>
                      <a:pt x="747" y="179"/>
                      <a:pt x="731" y="194"/>
                      <a:pt x="714" y="209"/>
                    </a:cubicBezTo>
                    <a:close/>
                  </a:path>
                </a:pathLst>
              </a:custGeom>
              <a:solidFill>
                <a:srgbClr val="A491BB"/>
              </a:solidFill>
              <a:ln>
                <a:noFill/>
              </a:ln>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en-US"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3" name="Oval 30"/>
              <p:cNvSpPr/>
              <p:nvPr/>
            </p:nvSpPr>
            <p:spPr>
              <a:xfrm>
                <a:off x="4366880" y="1741826"/>
                <a:ext cx="551192" cy="551192"/>
              </a:xfrm>
              <a:prstGeom prst="ellipse">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en-US" sz="600">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41" name="Shape 819"/>
            <p:cNvSpPr/>
            <p:nvPr/>
          </p:nvSpPr>
          <p:spPr>
            <a:xfrm>
              <a:off x="5903979" y="2201089"/>
              <a:ext cx="263729" cy="296704"/>
            </a:xfrm>
            <a:custGeom>
              <a:avLst/>
              <a:gdLst/>
              <a:ahLst/>
              <a:cxnLst>
                <a:cxn ang="0">
                  <a:pos x="wd2" y="hd2"/>
                </a:cxn>
                <a:cxn ang="5400000">
                  <a:pos x="wd2" y="hd2"/>
                </a:cxn>
                <a:cxn ang="10800000">
                  <a:pos x="wd2" y="hd2"/>
                </a:cxn>
                <a:cxn ang="16200000">
                  <a:pos x="wd2" y="hd2"/>
                </a:cxn>
              </a:cxnLst>
              <a:rect l="0" t="0" r="r" b="b"/>
              <a:pathLst>
                <a:path w="21600" h="20959" extrusionOk="0">
                  <a:moveTo>
                    <a:pt x="4049" y="7519"/>
                  </a:moveTo>
                  <a:cubicBezTo>
                    <a:pt x="3162" y="7519"/>
                    <a:pt x="0" y="7985"/>
                    <a:pt x="0" y="11154"/>
                  </a:cubicBezTo>
                  <a:lnTo>
                    <a:pt x="0" y="16799"/>
                  </a:lnTo>
                  <a:cubicBezTo>
                    <a:pt x="0" y="19968"/>
                    <a:pt x="3162" y="20318"/>
                    <a:pt x="4049" y="20318"/>
                  </a:cubicBezTo>
                  <a:cubicBezTo>
                    <a:pt x="4937" y="20318"/>
                    <a:pt x="2699" y="19651"/>
                    <a:pt x="2699" y="17687"/>
                  </a:cubicBezTo>
                  <a:lnTo>
                    <a:pt x="2699" y="10267"/>
                  </a:lnTo>
                  <a:cubicBezTo>
                    <a:pt x="2699" y="8207"/>
                    <a:pt x="4937" y="7519"/>
                    <a:pt x="4049" y="7519"/>
                  </a:cubicBezTo>
                  <a:close/>
                  <a:moveTo>
                    <a:pt x="15725" y="7408"/>
                  </a:moveTo>
                  <a:cubicBezTo>
                    <a:pt x="15548" y="6995"/>
                    <a:pt x="20503" y="3177"/>
                    <a:pt x="17612" y="83"/>
                  </a:cubicBezTo>
                  <a:cubicBezTo>
                    <a:pt x="16934" y="-641"/>
                    <a:pt x="14641" y="3547"/>
                    <a:pt x="11381" y="5443"/>
                  </a:cubicBezTo>
                  <a:cubicBezTo>
                    <a:pt x="9583" y="6489"/>
                    <a:pt x="5399" y="8716"/>
                    <a:pt x="5399" y="9946"/>
                  </a:cubicBezTo>
                  <a:lnTo>
                    <a:pt x="5399" y="17911"/>
                  </a:lnTo>
                  <a:cubicBezTo>
                    <a:pt x="5399" y="19392"/>
                    <a:pt x="12033" y="20959"/>
                    <a:pt x="17076" y="20959"/>
                  </a:cubicBezTo>
                  <a:cubicBezTo>
                    <a:pt x="18923" y="20959"/>
                    <a:pt x="21600" y="10974"/>
                    <a:pt x="21600" y="9387"/>
                  </a:cubicBezTo>
                  <a:cubicBezTo>
                    <a:pt x="21600" y="7795"/>
                    <a:pt x="15902" y="7823"/>
                    <a:pt x="15725" y="7408"/>
                  </a:cubicBezTo>
                  <a:close/>
                </a:path>
              </a:pathLst>
            </a:custGeom>
            <a:solidFill>
              <a:schemeClr val="bg1"/>
            </a:solidFill>
            <a:ln w="12700" cap="flat">
              <a:noFill/>
              <a:miter lim="400000"/>
            </a:ln>
            <a:effectLst/>
          </p:spPr>
          <p:txBody>
            <a:bodyPr wrap="square" lIns="40181" tIns="40181" rIns="40181" bIns="40181" numCol="1" anchor="ctr">
              <a:noAutofit/>
            </a:bodyPr>
            <a:lstStyle/>
            <a:p>
              <a:pPr algn="just">
                <a:lnSpc>
                  <a:spcPct val="120000"/>
                </a:lnSpc>
                <a:spcBef>
                  <a:spcPts val="0"/>
                </a:spcBef>
                <a:spcAft>
                  <a:spcPts val="0"/>
                </a:spcAft>
                <a:defRPr sz="3200">
                  <a:solidFill>
                    <a:srgbClr val="FFFFFF"/>
                  </a:solidFill>
                  <a:latin typeface="+mn-lt"/>
                  <a:ea typeface="+mn-ea"/>
                  <a:cs typeface="+mn-cs"/>
                  <a:sym typeface="Helvetica Light"/>
                </a:defRPr>
              </a:pPr>
              <a:endParaRPr sz="6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44" name="Group 49"/>
          <p:cNvGrpSpPr/>
          <p:nvPr/>
        </p:nvGrpSpPr>
        <p:grpSpPr>
          <a:xfrm>
            <a:off x="4862954" y="2140785"/>
            <a:ext cx="883340" cy="1102707"/>
            <a:chOff x="6482835" y="2289366"/>
            <a:chExt cx="1177646" cy="1469822"/>
          </a:xfrm>
        </p:grpSpPr>
        <p:grpSp>
          <p:nvGrpSpPr>
            <p:cNvPr id="45" name="Group 35"/>
            <p:cNvGrpSpPr/>
            <p:nvPr/>
          </p:nvGrpSpPr>
          <p:grpSpPr>
            <a:xfrm flipH="1">
              <a:off x="6482835" y="2289366"/>
              <a:ext cx="1177646" cy="1469822"/>
              <a:chOff x="3017839" y="1957347"/>
              <a:chExt cx="1177646" cy="1469822"/>
            </a:xfrm>
          </p:grpSpPr>
          <p:sp>
            <p:nvSpPr>
              <p:cNvPr id="47" name="Freeform 19"/>
              <p:cNvSpPr>
                <a:spLocks/>
              </p:cNvSpPr>
              <p:nvPr/>
            </p:nvSpPr>
            <p:spPr bwMode="auto">
              <a:xfrm>
                <a:off x="3017839" y="1957347"/>
                <a:ext cx="1177646" cy="1469822"/>
              </a:xfrm>
              <a:custGeom>
                <a:avLst/>
                <a:gdLst>
                  <a:gd name="T0" fmla="*/ 365 w 626"/>
                  <a:gd name="T1" fmla="*/ 64 h 781"/>
                  <a:gd name="T2" fmla="*/ 34 w 626"/>
                  <a:gd name="T3" fmla="*/ 362 h 781"/>
                  <a:gd name="T4" fmla="*/ 34 w 626"/>
                  <a:gd name="T5" fmla="*/ 362 h 781"/>
                  <a:gd name="T6" fmla="*/ 40 w 626"/>
                  <a:gd name="T7" fmla="*/ 599 h 781"/>
                  <a:gd name="T8" fmla="*/ 401 w 626"/>
                  <a:gd name="T9" fmla="*/ 713 h 781"/>
                  <a:gd name="T10" fmla="*/ 515 w 626"/>
                  <a:gd name="T11" fmla="*/ 351 h 781"/>
                  <a:gd name="T12" fmla="*/ 288 w 626"/>
                  <a:gd name="T13" fmla="*/ 207 h 781"/>
                  <a:gd name="T14" fmla="*/ 397 w 626"/>
                  <a:gd name="T15" fmla="*/ 147 h 781"/>
                  <a:gd name="T16" fmla="*/ 421 w 626"/>
                  <a:gd name="T17" fmla="*/ 209 h 781"/>
                  <a:gd name="T18" fmla="*/ 626 w 626"/>
                  <a:gd name="T19" fmla="*/ 79 h 781"/>
                  <a:gd name="T20" fmla="*/ 341 w 626"/>
                  <a:gd name="T21" fmla="*/ 2 h 781"/>
                  <a:gd name="T22" fmla="*/ 365 w 626"/>
                  <a:gd name="T23" fmla="*/ 64 h 78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626" h="781">
                    <a:moveTo>
                      <a:pt x="365" y="64"/>
                    </a:moveTo>
                    <a:cubicBezTo>
                      <a:pt x="240" y="112"/>
                      <a:pt x="93" y="235"/>
                      <a:pt x="34" y="362"/>
                    </a:cubicBezTo>
                    <a:cubicBezTo>
                      <a:pt x="34" y="362"/>
                      <a:pt x="33" y="362"/>
                      <a:pt x="34" y="362"/>
                    </a:cubicBezTo>
                    <a:cubicBezTo>
                      <a:pt x="0" y="435"/>
                      <a:pt x="0" y="522"/>
                      <a:pt x="40" y="599"/>
                    </a:cubicBezTo>
                    <a:cubicBezTo>
                      <a:pt x="108" y="730"/>
                      <a:pt x="270" y="781"/>
                      <a:pt x="401" y="713"/>
                    </a:cubicBezTo>
                    <a:cubicBezTo>
                      <a:pt x="533" y="645"/>
                      <a:pt x="584" y="483"/>
                      <a:pt x="515" y="351"/>
                    </a:cubicBezTo>
                    <a:cubicBezTo>
                      <a:pt x="469" y="263"/>
                      <a:pt x="381" y="211"/>
                      <a:pt x="288" y="207"/>
                    </a:cubicBezTo>
                    <a:cubicBezTo>
                      <a:pt x="321" y="182"/>
                      <a:pt x="358" y="162"/>
                      <a:pt x="397" y="147"/>
                    </a:cubicBezTo>
                    <a:cubicBezTo>
                      <a:pt x="405" y="168"/>
                      <a:pt x="413" y="189"/>
                      <a:pt x="421" y="209"/>
                    </a:cubicBezTo>
                    <a:cubicBezTo>
                      <a:pt x="466" y="152"/>
                      <a:pt x="535" y="103"/>
                      <a:pt x="626" y="79"/>
                    </a:cubicBezTo>
                    <a:cubicBezTo>
                      <a:pt x="547" y="30"/>
                      <a:pt x="448" y="0"/>
                      <a:pt x="341" y="2"/>
                    </a:cubicBezTo>
                    <a:cubicBezTo>
                      <a:pt x="349" y="22"/>
                      <a:pt x="357" y="43"/>
                      <a:pt x="365" y="64"/>
                    </a:cubicBezTo>
                    <a:close/>
                  </a:path>
                </a:pathLst>
              </a:custGeom>
              <a:solidFill>
                <a:srgbClr val="A491BB"/>
              </a:solidFill>
              <a:ln>
                <a:noFill/>
              </a:ln>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en-US"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8" name="Oval 37"/>
              <p:cNvSpPr/>
              <p:nvPr/>
            </p:nvSpPr>
            <p:spPr>
              <a:xfrm>
                <a:off x="3262699" y="2568530"/>
                <a:ext cx="551192" cy="551192"/>
              </a:xfrm>
              <a:prstGeom prst="ellipse">
                <a:avLst/>
              </a:prstGeom>
              <a:noFill/>
              <a:ln w="2857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en-US" sz="600">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46" name="Shape 617"/>
            <p:cNvSpPr/>
            <p:nvPr/>
          </p:nvSpPr>
          <p:spPr>
            <a:xfrm>
              <a:off x="7049343" y="3024277"/>
              <a:ext cx="181363" cy="298191"/>
            </a:xfrm>
            <a:custGeom>
              <a:avLst/>
              <a:gdLst/>
              <a:ahLst/>
              <a:cxnLst>
                <a:cxn ang="0">
                  <a:pos x="wd2" y="hd2"/>
                </a:cxn>
                <a:cxn ang="5400000">
                  <a:pos x="wd2" y="hd2"/>
                </a:cxn>
                <a:cxn ang="10800000">
                  <a:pos x="wd2" y="hd2"/>
                </a:cxn>
                <a:cxn ang="16200000">
                  <a:pos x="wd2" y="hd2"/>
                </a:cxn>
              </a:cxnLst>
              <a:rect l="0" t="0" r="r" b="b"/>
              <a:pathLst>
                <a:path w="21600" h="21600" extrusionOk="0">
                  <a:moveTo>
                    <a:pt x="11767" y="10800"/>
                  </a:moveTo>
                  <a:cubicBezTo>
                    <a:pt x="11767" y="12089"/>
                    <a:pt x="13688" y="12918"/>
                    <a:pt x="15722" y="14025"/>
                  </a:cubicBezTo>
                  <a:cubicBezTo>
                    <a:pt x="17208" y="14834"/>
                    <a:pt x="19243" y="15942"/>
                    <a:pt x="19243" y="16656"/>
                  </a:cubicBezTo>
                  <a:lnTo>
                    <a:pt x="19243" y="18090"/>
                  </a:lnTo>
                  <a:cubicBezTo>
                    <a:pt x="17373" y="17569"/>
                    <a:pt x="11777" y="17058"/>
                    <a:pt x="11777" y="15387"/>
                  </a:cubicBezTo>
                  <a:cubicBezTo>
                    <a:pt x="11777" y="14540"/>
                    <a:pt x="9823" y="14540"/>
                    <a:pt x="9823" y="15387"/>
                  </a:cubicBezTo>
                  <a:cubicBezTo>
                    <a:pt x="9823" y="17058"/>
                    <a:pt x="4224" y="17569"/>
                    <a:pt x="2357" y="18090"/>
                  </a:cubicBezTo>
                  <a:lnTo>
                    <a:pt x="2357" y="16656"/>
                  </a:lnTo>
                  <a:cubicBezTo>
                    <a:pt x="2357" y="15942"/>
                    <a:pt x="4392" y="14834"/>
                    <a:pt x="5878" y="14025"/>
                  </a:cubicBezTo>
                  <a:cubicBezTo>
                    <a:pt x="7912" y="12918"/>
                    <a:pt x="9833" y="12089"/>
                    <a:pt x="9833" y="10800"/>
                  </a:cubicBezTo>
                  <a:cubicBezTo>
                    <a:pt x="9833" y="9511"/>
                    <a:pt x="7912" y="8682"/>
                    <a:pt x="5878" y="7575"/>
                  </a:cubicBezTo>
                  <a:cubicBezTo>
                    <a:pt x="4392" y="6766"/>
                    <a:pt x="2357" y="5658"/>
                    <a:pt x="2357" y="4944"/>
                  </a:cubicBezTo>
                  <a:lnTo>
                    <a:pt x="2264" y="3865"/>
                  </a:lnTo>
                  <a:cubicBezTo>
                    <a:pt x="4243" y="4462"/>
                    <a:pt x="7380" y="5030"/>
                    <a:pt x="10799" y="5030"/>
                  </a:cubicBezTo>
                  <a:cubicBezTo>
                    <a:pt x="14220" y="5030"/>
                    <a:pt x="17371" y="4462"/>
                    <a:pt x="19350" y="3865"/>
                  </a:cubicBezTo>
                  <a:lnTo>
                    <a:pt x="19243" y="4944"/>
                  </a:lnTo>
                  <a:cubicBezTo>
                    <a:pt x="19243" y="5658"/>
                    <a:pt x="17208" y="6766"/>
                    <a:pt x="15722" y="7575"/>
                  </a:cubicBezTo>
                  <a:cubicBezTo>
                    <a:pt x="13688" y="8682"/>
                    <a:pt x="11767" y="9511"/>
                    <a:pt x="11767" y="10800"/>
                  </a:cubicBezTo>
                  <a:close/>
                  <a:moveTo>
                    <a:pt x="2970" y="2515"/>
                  </a:moveTo>
                  <a:cubicBezTo>
                    <a:pt x="4313" y="2042"/>
                    <a:pt x="6830" y="1346"/>
                    <a:pt x="10906" y="1346"/>
                  </a:cubicBezTo>
                  <a:cubicBezTo>
                    <a:pt x="14981" y="1346"/>
                    <a:pt x="18632" y="2515"/>
                    <a:pt x="18632" y="2515"/>
                  </a:cubicBezTo>
                  <a:cubicBezTo>
                    <a:pt x="18904" y="2609"/>
                    <a:pt x="19979" y="2930"/>
                    <a:pt x="19243" y="3173"/>
                  </a:cubicBezTo>
                  <a:cubicBezTo>
                    <a:pt x="17626" y="3709"/>
                    <a:pt x="14463" y="4274"/>
                    <a:pt x="10799" y="4274"/>
                  </a:cubicBezTo>
                  <a:cubicBezTo>
                    <a:pt x="7137" y="4274"/>
                    <a:pt x="4080" y="3652"/>
                    <a:pt x="2462" y="3115"/>
                  </a:cubicBezTo>
                  <a:cubicBezTo>
                    <a:pt x="1728" y="2871"/>
                    <a:pt x="2970" y="2515"/>
                    <a:pt x="2970" y="2515"/>
                  </a:cubicBezTo>
                  <a:close/>
                  <a:moveTo>
                    <a:pt x="21600" y="4944"/>
                  </a:moveTo>
                  <a:cubicBezTo>
                    <a:pt x="21600" y="2633"/>
                    <a:pt x="21600" y="2407"/>
                    <a:pt x="21600" y="2407"/>
                  </a:cubicBezTo>
                  <a:cubicBezTo>
                    <a:pt x="21600" y="1555"/>
                    <a:pt x="16765" y="0"/>
                    <a:pt x="10799" y="0"/>
                  </a:cubicBezTo>
                  <a:cubicBezTo>
                    <a:pt x="4835" y="0"/>
                    <a:pt x="0" y="1555"/>
                    <a:pt x="0" y="2407"/>
                  </a:cubicBezTo>
                  <a:cubicBezTo>
                    <a:pt x="0" y="2407"/>
                    <a:pt x="0" y="2633"/>
                    <a:pt x="0" y="4944"/>
                  </a:cubicBezTo>
                  <a:cubicBezTo>
                    <a:pt x="0" y="7255"/>
                    <a:pt x="7476" y="9164"/>
                    <a:pt x="7476" y="10800"/>
                  </a:cubicBezTo>
                  <a:cubicBezTo>
                    <a:pt x="7476" y="12436"/>
                    <a:pt x="0" y="14345"/>
                    <a:pt x="0" y="16656"/>
                  </a:cubicBezTo>
                  <a:cubicBezTo>
                    <a:pt x="0" y="18967"/>
                    <a:pt x="0" y="19193"/>
                    <a:pt x="0" y="19193"/>
                  </a:cubicBezTo>
                  <a:cubicBezTo>
                    <a:pt x="0" y="20045"/>
                    <a:pt x="4835" y="21600"/>
                    <a:pt x="10799" y="21600"/>
                  </a:cubicBezTo>
                  <a:cubicBezTo>
                    <a:pt x="16765" y="21600"/>
                    <a:pt x="21600" y="20045"/>
                    <a:pt x="21600" y="19193"/>
                  </a:cubicBezTo>
                  <a:cubicBezTo>
                    <a:pt x="21600" y="19193"/>
                    <a:pt x="21600" y="18967"/>
                    <a:pt x="21600" y="16656"/>
                  </a:cubicBezTo>
                  <a:cubicBezTo>
                    <a:pt x="21600" y="14345"/>
                    <a:pt x="14122" y="12436"/>
                    <a:pt x="14122" y="10800"/>
                  </a:cubicBezTo>
                  <a:cubicBezTo>
                    <a:pt x="14122" y="9164"/>
                    <a:pt x="21600" y="7255"/>
                    <a:pt x="21600" y="4944"/>
                  </a:cubicBezTo>
                  <a:close/>
                </a:path>
              </a:pathLst>
            </a:custGeom>
            <a:solidFill>
              <a:srgbClr val="FFFFFF"/>
            </a:solidFill>
            <a:ln w="12700" cap="flat">
              <a:noFill/>
              <a:miter lim="400000"/>
            </a:ln>
            <a:effectLst/>
          </p:spPr>
          <p:txBody>
            <a:bodyPr wrap="square" lIns="40181" tIns="40181" rIns="40181" bIns="40181" numCol="1" anchor="ctr">
              <a:noAutofit/>
            </a:bodyPr>
            <a:lstStyle/>
            <a:p>
              <a:pPr algn="just">
                <a:lnSpc>
                  <a:spcPct val="120000"/>
                </a:lnSpc>
                <a:spcBef>
                  <a:spcPts val="0"/>
                </a:spcBef>
                <a:spcAft>
                  <a:spcPts val="0"/>
                </a:spcAft>
                <a:defRPr sz="3100" b="1">
                  <a:latin typeface="Kontrapunkt Bob Bold"/>
                  <a:ea typeface="Kontrapunkt Bob Bold"/>
                  <a:cs typeface="Kontrapunkt Bob Bold"/>
                  <a:sym typeface="Kontrapunkt Bob Bold"/>
                </a:defRPr>
              </a:pPr>
              <a:endParaRPr sz="600">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49" name="Text Placeholder 8"/>
          <p:cNvSpPr txBox="1">
            <a:spLocks/>
          </p:cNvSpPr>
          <p:nvPr/>
        </p:nvSpPr>
        <p:spPr>
          <a:xfrm>
            <a:off x="1472903" y="1830744"/>
            <a:ext cx="1448704" cy="184666"/>
          </a:xfrm>
          <a:prstGeom prst="rect">
            <a:avLst/>
          </a:prstGeom>
        </p:spPr>
        <p:txBody>
          <a:bodyPr wrap="square" lIns="0" tIns="0" rIns="0" bIns="0">
            <a:spAutoFit/>
          </a:bodyPr>
          <a:lstStyle>
            <a:lvl1pPr marL="228620" indent="-228620" algn="l" defTabSz="914476"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fontAlgn="auto">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0" name="Text Placeholder 9"/>
          <p:cNvSpPr txBox="1">
            <a:spLocks/>
          </p:cNvSpPr>
          <p:nvPr/>
        </p:nvSpPr>
        <p:spPr>
          <a:xfrm>
            <a:off x="1472902" y="2041421"/>
            <a:ext cx="1642703" cy="255391"/>
          </a:xfrm>
          <a:prstGeom prst="rect">
            <a:avLst/>
          </a:prstGeom>
        </p:spPr>
        <p:txBody>
          <a:bodyPr wrap="square" lIns="0" tIns="0" rIns="0" bIns="0">
            <a:spAutoFit/>
          </a:bodyPr>
          <a:lstStyle>
            <a:lvl1pPr marL="228620" indent="-228620" algn="l" defTabSz="914476"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1" name="Text Placeholder 8"/>
          <p:cNvSpPr txBox="1">
            <a:spLocks/>
          </p:cNvSpPr>
          <p:nvPr/>
        </p:nvSpPr>
        <p:spPr>
          <a:xfrm>
            <a:off x="1472903" y="2703693"/>
            <a:ext cx="1448704" cy="184666"/>
          </a:xfrm>
          <a:prstGeom prst="rect">
            <a:avLst/>
          </a:prstGeom>
        </p:spPr>
        <p:txBody>
          <a:bodyPr wrap="square" lIns="0" tIns="0" rIns="0" bIns="0">
            <a:spAutoFit/>
          </a:bodyPr>
          <a:lstStyle>
            <a:lvl1pPr marL="228620" indent="-228620" algn="l" defTabSz="914476"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fontAlgn="auto">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2" name="Text Placeholder 9"/>
          <p:cNvSpPr txBox="1">
            <a:spLocks/>
          </p:cNvSpPr>
          <p:nvPr/>
        </p:nvSpPr>
        <p:spPr>
          <a:xfrm>
            <a:off x="1472902" y="2915499"/>
            <a:ext cx="1642703" cy="255391"/>
          </a:xfrm>
          <a:prstGeom prst="rect">
            <a:avLst/>
          </a:prstGeom>
        </p:spPr>
        <p:txBody>
          <a:bodyPr wrap="square" lIns="0" tIns="0" rIns="0" bIns="0">
            <a:spAutoFit/>
          </a:bodyPr>
          <a:lstStyle>
            <a:lvl1pPr marL="228620" indent="-228620" algn="l" defTabSz="914476"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3" name="Text Placeholder 8"/>
          <p:cNvSpPr txBox="1">
            <a:spLocks/>
          </p:cNvSpPr>
          <p:nvPr/>
        </p:nvSpPr>
        <p:spPr>
          <a:xfrm>
            <a:off x="1472903" y="3533728"/>
            <a:ext cx="1448704" cy="184666"/>
          </a:xfrm>
          <a:prstGeom prst="rect">
            <a:avLst/>
          </a:prstGeom>
        </p:spPr>
        <p:txBody>
          <a:bodyPr wrap="square" lIns="0" tIns="0" rIns="0" bIns="0">
            <a:spAutoFit/>
          </a:bodyPr>
          <a:lstStyle>
            <a:lvl1pPr marL="228620" indent="-228620" algn="l" defTabSz="914476"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fontAlgn="auto">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4" name="Text Placeholder 9"/>
          <p:cNvSpPr txBox="1">
            <a:spLocks/>
          </p:cNvSpPr>
          <p:nvPr/>
        </p:nvSpPr>
        <p:spPr>
          <a:xfrm>
            <a:off x="1472902" y="3745534"/>
            <a:ext cx="1642703" cy="255391"/>
          </a:xfrm>
          <a:prstGeom prst="rect">
            <a:avLst/>
          </a:prstGeom>
        </p:spPr>
        <p:txBody>
          <a:bodyPr wrap="square" lIns="0" tIns="0" rIns="0" bIns="0">
            <a:spAutoFit/>
          </a:bodyPr>
          <a:lstStyle>
            <a:lvl1pPr marL="228620" indent="-228620" algn="l" defTabSz="914476"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5" name="Text Placeholder 8"/>
          <p:cNvSpPr txBox="1">
            <a:spLocks/>
          </p:cNvSpPr>
          <p:nvPr/>
        </p:nvSpPr>
        <p:spPr>
          <a:xfrm>
            <a:off x="6028050" y="1816064"/>
            <a:ext cx="1453132" cy="184666"/>
          </a:xfrm>
          <a:prstGeom prst="rect">
            <a:avLst/>
          </a:prstGeom>
        </p:spPr>
        <p:txBody>
          <a:bodyPr wrap="square" lIns="0" tIns="0" rIns="0" bIns="0">
            <a:spAutoFit/>
          </a:bodyPr>
          <a:lstStyle>
            <a:lvl1pPr marL="228620" indent="-228620" algn="l" defTabSz="914476"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fontAlgn="auto">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6" name="Text Placeholder 9"/>
          <p:cNvSpPr txBox="1">
            <a:spLocks/>
          </p:cNvSpPr>
          <p:nvPr/>
        </p:nvSpPr>
        <p:spPr>
          <a:xfrm>
            <a:off x="6028051" y="2027869"/>
            <a:ext cx="1647724" cy="255391"/>
          </a:xfrm>
          <a:prstGeom prst="rect">
            <a:avLst/>
          </a:prstGeom>
        </p:spPr>
        <p:txBody>
          <a:bodyPr wrap="square" lIns="0" tIns="0" rIns="0" bIns="0">
            <a:spAutoFit/>
          </a:bodyPr>
          <a:lstStyle>
            <a:lvl1pPr marL="228620" indent="-228620" algn="l" defTabSz="914476"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7" name="Text Placeholder 8"/>
          <p:cNvSpPr txBox="1">
            <a:spLocks/>
          </p:cNvSpPr>
          <p:nvPr/>
        </p:nvSpPr>
        <p:spPr>
          <a:xfrm>
            <a:off x="6028050" y="2689012"/>
            <a:ext cx="1453132" cy="184666"/>
          </a:xfrm>
          <a:prstGeom prst="rect">
            <a:avLst/>
          </a:prstGeom>
        </p:spPr>
        <p:txBody>
          <a:bodyPr wrap="square" lIns="0" tIns="0" rIns="0" bIns="0">
            <a:spAutoFit/>
          </a:bodyPr>
          <a:lstStyle>
            <a:lvl1pPr marL="228620" indent="-228620" algn="l" defTabSz="914476"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just" fontAlgn="auto">
              <a:lnSpc>
                <a:spcPct val="120000"/>
              </a:lnSpc>
              <a:spcBef>
                <a:spcPts val="0"/>
              </a:spcBef>
              <a:spcAft>
                <a:spcPts val="0"/>
              </a:spcAft>
              <a:buNone/>
            </a:pPr>
            <a:r>
              <a:rPr lang="zh-CN" altLang="en-US"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8" name="Text Placeholder 9"/>
          <p:cNvSpPr txBox="1">
            <a:spLocks/>
          </p:cNvSpPr>
          <p:nvPr/>
        </p:nvSpPr>
        <p:spPr>
          <a:xfrm>
            <a:off x="6028051" y="2900818"/>
            <a:ext cx="1647724" cy="255391"/>
          </a:xfrm>
          <a:prstGeom prst="rect">
            <a:avLst/>
          </a:prstGeom>
        </p:spPr>
        <p:txBody>
          <a:bodyPr wrap="square" lIns="0" tIns="0" rIns="0" bIns="0">
            <a:spAutoFit/>
          </a:bodyPr>
          <a:lstStyle>
            <a:lvl1pPr marL="228620" indent="-228620" algn="l" defTabSz="914476"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Tree>
    <p:extLst>
      <p:ext uri="{BB962C8B-B14F-4D97-AF65-F5344CB8AC3E}">
        <p14:creationId xmlns:p14="http://schemas.microsoft.com/office/powerpoint/2010/main" val="2004977867"/>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5"/>
                                        </p:tgtEl>
                                        <p:attrNameLst>
                                          <p:attrName>style.visibility</p:attrName>
                                        </p:attrNameLst>
                                      </p:cBhvr>
                                      <p:to>
                                        <p:strVal val="visible"/>
                                      </p:to>
                                    </p:set>
                                    <p:anim calcmode="lin" valueType="num">
                                      <p:cBhvr>
                                        <p:cTn id="7" dur="500" fill="hold"/>
                                        <p:tgtEl>
                                          <p:spTgt spid="2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5"/>
                                        </p:tgtEl>
                                        <p:attrNameLst>
                                          <p:attrName>ppt_y</p:attrName>
                                        </p:attrNameLst>
                                      </p:cBhvr>
                                      <p:tavLst>
                                        <p:tav tm="0">
                                          <p:val>
                                            <p:strVal val="#ppt_y"/>
                                          </p:val>
                                        </p:tav>
                                        <p:tav tm="100000">
                                          <p:val>
                                            <p:strVal val="#ppt_y"/>
                                          </p:val>
                                        </p:tav>
                                      </p:tavLst>
                                    </p:anim>
                                    <p:anim calcmode="lin" valueType="num">
                                      <p:cBhvr>
                                        <p:cTn id="9" dur="500" fill="hold"/>
                                        <p:tgtEl>
                                          <p:spTgt spid="2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5"/>
                                        </p:tgtEl>
                                      </p:cBhvr>
                                    </p:animEffect>
                                  </p:childTnLst>
                                </p:cTn>
                              </p:par>
                            </p:childTnLst>
                          </p:cTn>
                        </p:par>
                        <p:par>
                          <p:cTn id="12" fill="hold">
                            <p:stCondLst>
                              <p:cond delay="850"/>
                            </p:stCondLst>
                            <p:childTnLst>
                              <p:par>
                                <p:cTn id="13" presetID="22" presetClass="entr" presetSubtype="2" fill="hold" nodeType="afterEffect">
                                  <p:stCondLst>
                                    <p:cond delay="0"/>
                                  </p:stCondLst>
                                  <p:childTnLst>
                                    <p:set>
                                      <p:cBhvr>
                                        <p:cTn id="14" dur="1" fill="hold">
                                          <p:stCondLst>
                                            <p:cond delay="0"/>
                                          </p:stCondLst>
                                        </p:cTn>
                                        <p:tgtEl>
                                          <p:spTgt spid="39"/>
                                        </p:tgtEl>
                                        <p:attrNameLst>
                                          <p:attrName>style.visibility</p:attrName>
                                        </p:attrNameLst>
                                      </p:cBhvr>
                                      <p:to>
                                        <p:strVal val="visible"/>
                                      </p:to>
                                    </p:set>
                                    <p:animEffect transition="in" filter="wipe(right)">
                                      <p:cBhvr>
                                        <p:cTn id="15" dur="500"/>
                                        <p:tgtEl>
                                          <p:spTgt spid="39"/>
                                        </p:tgtEl>
                                      </p:cBhvr>
                                    </p:animEffect>
                                  </p:childTnLst>
                                </p:cTn>
                              </p:par>
                            </p:childTnLst>
                          </p:cTn>
                        </p:par>
                        <p:par>
                          <p:cTn id="16" fill="hold">
                            <p:stCondLst>
                              <p:cond delay="1350"/>
                            </p:stCondLst>
                            <p:childTnLst>
                              <p:par>
                                <p:cTn id="17" presetID="22" presetClass="entr" presetSubtype="1" fill="hold" nodeType="afterEffect">
                                  <p:stCondLst>
                                    <p:cond delay="0"/>
                                  </p:stCondLst>
                                  <p:childTnLst>
                                    <p:set>
                                      <p:cBhvr>
                                        <p:cTn id="18" dur="1" fill="hold">
                                          <p:stCondLst>
                                            <p:cond delay="0"/>
                                          </p:stCondLst>
                                        </p:cTn>
                                        <p:tgtEl>
                                          <p:spTgt spid="34"/>
                                        </p:tgtEl>
                                        <p:attrNameLst>
                                          <p:attrName>style.visibility</p:attrName>
                                        </p:attrNameLst>
                                      </p:cBhvr>
                                      <p:to>
                                        <p:strVal val="visible"/>
                                      </p:to>
                                    </p:set>
                                    <p:animEffect transition="in" filter="wipe(up)">
                                      <p:cBhvr>
                                        <p:cTn id="19" dur="500"/>
                                        <p:tgtEl>
                                          <p:spTgt spid="34"/>
                                        </p:tgtEl>
                                      </p:cBhvr>
                                    </p:animEffect>
                                  </p:childTnLst>
                                </p:cTn>
                              </p:par>
                            </p:childTnLst>
                          </p:cTn>
                        </p:par>
                        <p:par>
                          <p:cTn id="20" fill="hold">
                            <p:stCondLst>
                              <p:cond delay="1850"/>
                            </p:stCondLst>
                            <p:childTnLst>
                              <p:par>
                                <p:cTn id="21" presetID="22" presetClass="entr" presetSubtype="8" fill="hold" nodeType="afterEffect">
                                  <p:stCondLst>
                                    <p:cond delay="0"/>
                                  </p:stCondLst>
                                  <p:childTnLst>
                                    <p:set>
                                      <p:cBhvr>
                                        <p:cTn id="22" dur="1" fill="hold">
                                          <p:stCondLst>
                                            <p:cond delay="0"/>
                                          </p:stCondLst>
                                        </p:cTn>
                                        <p:tgtEl>
                                          <p:spTgt spid="24"/>
                                        </p:tgtEl>
                                        <p:attrNameLst>
                                          <p:attrName>style.visibility</p:attrName>
                                        </p:attrNameLst>
                                      </p:cBhvr>
                                      <p:to>
                                        <p:strVal val="visible"/>
                                      </p:to>
                                    </p:set>
                                    <p:animEffect transition="in" filter="wipe(left)">
                                      <p:cBhvr>
                                        <p:cTn id="23" dur="500"/>
                                        <p:tgtEl>
                                          <p:spTgt spid="24"/>
                                        </p:tgtEl>
                                      </p:cBhvr>
                                    </p:animEffect>
                                  </p:childTnLst>
                                </p:cTn>
                              </p:par>
                            </p:childTnLst>
                          </p:cTn>
                        </p:par>
                        <p:par>
                          <p:cTn id="24" fill="hold">
                            <p:stCondLst>
                              <p:cond delay="2350"/>
                            </p:stCondLst>
                            <p:childTnLst>
                              <p:par>
                                <p:cTn id="25" presetID="22" presetClass="entr" presetSubtype="4" fill="hold" nodeType="afterEffect">
                                  <p:stCondLst>
                                    <p:cond delay="0"/>
                                  </p:stCondLst>
                                  <p:childTnLst>
                                    <p:set>
                                      <p:cBhvr>
                                        <p:cTn id="26" dur="1" fill="hold">
                                          <p:stCondLst>
                                            <p:cond delay="0"/>
                                          </p:stCondLst>
                                        </p:cTn>
                                        <p:tgtEl>
                                          <p:spTgt spid="29"/>
                                        </p:tgtEl>
                                        <p:attrNameLst>
                                          <p:attrName>style.visibility</p:attrName>
                                        </p:attrNameLst>
                                      </p:cBhvr>
                                      <p:to>
                                        <p:strVal val="visible"/>
                                      </p:to>
                                    </p:set>
                                    <p:animEffect transition="in" filter="wipe(down)">
                                      <p:cBhvr>
                                        <p:cTn id="27" dur="500"/>
                                        <p:tgtEl>
                                          <p:spTgt spid="29"/>
                                        </p:tgtEl>
                                      </p:cBhvr>
                                    </p:animEffect>
                                  </p:childTnLst>
                                </p:cTn>
                              </p:par>
                            </p:childTnLst>
                          </p:cTn>
                        </p:par>
                        <p:par>
                          <p:cTn id="28" fill="hold">
                            <p:stCondLst>
                              <p:cond delay="2850"/>
                            </p:stCondLst>
                            <p:childTnLst>
                              <p:par>
                                <p:cTn id="29" presetID="22" presetClass="entr" presetSubtype="4" fill="hold" nodeType="afterEffect">
                                  <p:stCondLst>
                                    <p:cond delay="0"/>
                                  </p:stCondLst>
                                  <p:childTnLst>
                                    <p:set>
                                      <p:cBhvr>
                                        <p:cTn id="30" dur="1" fill="hold">
                                          <p:stCondLst>
                                            <p:cond delay="0"/>
                                          </p:stCondLst>
                                        </p:cTn>
                                        <p:tgtEl>
                                          <p:spTgt spid="44"/>
                                        </p:tgtEl>
                                        <p:attrNameLst>
                                          <p:attrName>style.visibility</p:attrName>
                                        </p:attrNameLst>
                                      </p:cBhvr>
                                      <p:to>
                                        <p:strVal val="visible"/>
                                      </p:to>
                                    </p:set>
                                    <p:animEffect transition="in" filter="wipe(down)">
                                      <p:cBhvr>
                                        <p:cTn id="31" dur="500"/>
                                        <p:tgtEl>
                                          <p:spTgt spid="44"/>
                                        </p:tgtEl>
                                      </p:cBhvr>
                                    </p:animEffect>
                                  </p:childTnLst>
                                </p:cTn>
                              </p:par>
                            </p:childTnLst>
                          </p:cTn>
                        </p:par>
                        <p:par>
                          <p:cTn id="32" fill="hold">
                            <p:stCondLst>
                              <p:cond delay="3350"/>
                            </p:stCondLst>
                            <p:childTnLst>
                              <p:par>
                                <p:cTn id="33" presetID="10" presetClass="entr" presetSubtype="0" fill="hold" grpId="0" nodeType="afterEffect">
                                  <p:stCondLst>
                                    <p:cond delay="0"/>
                                  </p:stCondLst>
                                  <p:childTnLst>
                                    <p:set>
                                      <p:cBhvr>
                                        <p:cTn id="34" dur="1" fill="hold">
                                          <p:stCondLst>
                                            <p:cond delay="0"/>
                                          </p:stCondLst>
                                        </p:cTn>
                                        <p:tgtEl>
                                          <p:spTgt spid="49">
                                            <p:txEl>
                                              <p:pRg st="0" end="0"/>
                                            </p:txEl>
                                          </p:spTgt>
                                        </p:tgtEl>
                                        <p:attrNameLst>
                                          <p:attrName>style.visibility</p:attrName>
                                        </p:attrNameLst>
                                      </p:cBhvr>
                                      <p:to>
                                        <p:strVal val="visible"/>
                                      </p:to>
                                    </p:set>
                                    <p:animEffect transition="in" filter="fade">
                                      <p:cBhvr>
                                        <p:cTn id="35" dur="500"/>
                                        <p:tgtEl>
                                          <p:spTgt spid="49">
                                            <p:txEl>
                                              <p:pRg st="0" end="0"/>
                                            </p:txEl>
                                          </p:spTgt>
                                        </p:tgtEl>
                                      </p:cBhvr>
                                    </p:animEffect>
                                  </p:childTnLst>
                                </p:cTn>
                              </p:par>
                            </p:childTnLst>
                          </p:cTn>
                        </p:par>
                        <p:par>
                          <p:cTn id="36" fill="hold">
                            <p:stCondLst>
                              <p:cond delay="3850"/>
                            </p:stCondLst>
                            <p:childTnLst>
                              <p:par>
                                <p:cTn id="37" presetID="10" presetClass="entr" presetSubtype="0" fill="hold" grpId="0" nodeType="afterEffect">
                                  <p:stCondLst>
                                    <p:cond delay="0"/>
                                  </p:stCondLst>
                                  <p:childTnLst>
                                    <p:set>
                                      <p:cBhvr>
                                        <p:cTn id="38" dur="1" fill="hold">
                                          <p:stCondLst>
                                            <p:cond delay="0"/>
                                          </p:stCondLst>
                                        </p:cTn>
                                        <p:tgtEl>
                                          <p:spTgt spid="50">
                                            <p:txEl>
                                              <p:pRg st="0" end="0"/>
                                            </p:txEl>
                                          </p:spTgt>
                                        </p:tgtEl>
                                        <p:attrNameLst>
                                          <p:attrName>style.visibility</p:attrName>
                                        </p:attrNameLst>
                                      </p:cBhvr>
                                      <p:to>
                                        <p:strVal val="visible"/>
                                      </p:to>
                                    </p:set>
                                    <p:animEffect transition="in" filter="fade">
                                      <p:cBhvr>
                                        <p:cTn id="39" dur="500"/>
                                        <p:tgtEl>
                                          <p:spTgt spid="50">
                                            <p:txEl>
                                              <p:pRg st="0" end="0"/>
                                            </p:txEl>
                                          </p:spTgt>
                                        </p:tgtEl>
                                      </p:cBhvr>
                                    </p:animEffect>
                                  </p:childTnLst>
                                </p:cTn>
                              </p:par>
                            </p:childTnLst>
                          </p:cTn>
                        </p:par>
                        <p:par>
                          <p:cTn id="40" fill="hold">
                            <p:stCondLst>
                              <p:cond delay="4350"/>
                            </p:stCondLst>
                            <p:childTnLst>
                              <p:par>
                                <p:cTn id="41" presetID="10" presetClass="entr" presetSubtype="0" fill="hold" grpId="0" nodeType="afterEffect">
                                  <p:stCondLst>
                                    <p:cond delay="0"/>
                                  </p:stCondLst>
                                  <p:childTnLst>
                                    <p:set>
                                      <p:cBhvr>
                                        <p:cTn id="42" dur="1" fill="hold">
                                          <p:stCondLst>
                                            <p:cond delay="0"/>
                                          </p:stCondLst>
                                        </p:cTn>
                                        <p:tgtEl>
                                          <p:spTgt spid="51">
                                            <p:txEl>
                                              <p:pRg st="0" end="0"/>
                                            </p:txEl>
                                          </p:spTgt>
                                        </p:tgtEl>
                                        <p:attrNameLst>
                                          <p:attrName>style.visibility</p:attrName>
                                        </p:attrNameLst>
                                      </p:cBhvr>
                                      <p:to>
                                        <p:strVal val="visible"/>
                                      </p:to>
                                    </p:set>
                                    <p:animEffect transition="in" filter="fade">
                                      <p:cBhvr>
                                        <p:cTn id="43" dur="500"/>
                                        <p:tgtEl>
                                          <p:spTgt spid="51">
                                            <p:txEl>
                                              <p:pRg st="0" end="0"/>
                                            </p:txEl>
                                          </p:spTgt>
                                        </p:tgtEl>
                                      </p:cBhvr>
                                    </p:animEffect>
                                  </p:childTnLst>
                                </p:cTn>
                              </p:par>
                            </p:childTnLst>
                          </p:cTn>
                        </p:par>
                        <p:par>
                          <p:cTn id="44" fill="hold">
                            <p:stCondLst>
                              <p:cond delay="4850"/>
                            </p:stCondLst>
                            <p:childTnLst>
                              <p:par>
                                <p:cTn id="45" presetID="10" presetClass="entr" presetSubtype="0" fill="hold" grpId="0" nodeType="afterEffect">
                                  <p:stCondLst>
                                    <p:cond delay="0"/>
                                  </p:stCondLst>
                                  <p:childTnLst>
                                    <p:set>
                                      <p:cBhvr>
                                        <p:cTn id="46" dur="1" fill="hold">
                                          <p:stCondLst>
                                            <p:cond delay="0"/>
                                          </p:stCondLst>
                                        </p:cTn>
                                        <p:tgtEl>
                                          <p:spTgt spid="52">
                                            <p:txEl>
                                              <p:pRg st="0" end="0"/>
                                            </p:txEl>
                                          </p:spTgt>
                                        </p:tgtEl>
                                        <p:attrNameLst>
                                          <p:attrName>style.visibility</p:attrName>
                                        </p:attrNameLst>
                                      </p:cBhvr>
                                      <p:to>
                                        <p:strVal val="visible"/>
                                      </p:to>
                                    </p:set>
                                    <p:animEffect transition="in" filter="fade">
                                      <p:cBhvr>
                                        <p:cTn id="47" dur="500"/>
                                        <p:tgtEl>
                                          <p:spTgt spid="52">
                                            <p:txEl>
                                              <p:pRg st="0" end="0"/>
                                            </p:txEl>
                                          </p:spTgt>
                                        </p:tgtEl>
                                      </p:cBhvr>
                                    </p:animEffect>
                                  </p:childTnLst>
                                </p:cTn>
                              </p:par>
                            </p:childTnLst>
                          </p:cTn>
                        </p:par>
                        <p:par>
                          <p:cTn id="48" fill="hold">
                            <p:stCondLst>
                              <p:cond delay="5350"/>
                            </p:stCondLst>
                            <p:childTnLst>
                              <p:par>
                                <p:cTn id="49" presetID="10" presetClass="entr" presetSubtype="0" fill="hold" grpId="0" nodeType="afterEffect">
                                  <p:stCondLst>
                                    <p:cond delay="0"/>
                                  </p:stCondLst>
                                  <p:childTnLst>
                                    <p:set>
                                      <p:cBhvr>
                                        <p:cTn id="50" dur="1" fill="hold">
                                          <p:stCondLst>
                                            <p:cond delay="0"/>
                                          </p:stCondLst>
                                        </p:cTn>
                                        <p:tgtEl>
                                          <p:spTgt spid="53">
                                            <p:txEl>
                                              <p:pRg st="0" end="0"/>
                                            </p:txEl>
                                          </p:spTgt>
                                        </p:tgtEl>
                                        <p:attrNameLst>
                                          <p:attrName>style.visibility</p:attrName>
                                        </p:attrNameLst>
                                      </p:cBhvr>
                                      <p:to>
                                        <p:strVal val="visible"/>
                                      </p:to>
                                    </p:set>
                                    <p:animEffect transition="in" filter="fade">
                                      <p:cBhvr>
                                        <p:cTn id="51" dur="500"/>
                                        <p:tgtEl>
                                          <p:spTgt spid="53">
                                            <p:txEl>
                                              <p:pRg st="0" end="0"/>
                                            </p:txEl>
                                          </p:spTgt>
                                        </p:tgtEl>
                                      </p:cBhvr>
                                    </p:animEffect>
                                  </p:childTnLst>
                                </p:cTn>
                              </p:par>
                            </p:childTnLst>
                          </p:cTn>
                        </p:par>
                        <p:par>
                          <p:cTn id="52" fill="hold">
                            <p:stCondLst>
                              <p:cond delay="5850"/>
                            </p:stCondLst>
                            <p:childTnLst>
                              <p:par>
                                <p:cTn id="53" presetID="10" presetClass="entr" presetSubtype="0" fill="hold" grpId="0" nodeType="afterEffect">
                                  <p:stCondLst>
                                    <p:cond delay="0"/>
                                  </p:stCondLst>
                                  <p:childTnLst>
                                    <p:set>
                                      <p:cBhvr>
                                        <p:cTn id="54" dur="1" fill="hold">
                                          <p:stCondLst>
                                            <p:cond delay="0"/>
                                          </p:stCondLst>
                                        </p:cTn>
                                        <p:tgtEl>
                                          <p:spTgt spid="54">
                                            <p:txEl>
                                              <p:pRg st="0" end="0"/>
                                            </p:txEl>
                                          </p:spTgt>
                                        </p:tgtEl>
                                        <p:attrNameLst>
                                          <p:attrName>style.visibility</p:attrName>
                                        </p:attrNameLst>
                                      </p:cBhvr>
                                      <p:to>
                                        <p:strVal val="visible"/>
                                      </p:to>
                                    </p:set>
                                    <p:animEffect transition="in" filter="fade">
                                      <p:cBhvr>
                                        <p:cTn id="55" dur="500"/>
                                        <p:tgtEl>
                                          <p:spTgt spid="54">
                                            <p:txEl>
                                              <p:pRg st="0" end="0"/>
                                            </p:txEl>
                                          </p:spTgt>
                                        </p:tgtEl>
                                      </p:cBhvr>
                                    </p:animEffect>
                                  </p:childTnLst>
                                </p:cTn>
                              </p:par>
                            </p:childTnLst>
                          </p:cTn>
                        </p:par>
                        <p:par>
                          <p:cTn id="56" fill="hold">
                            <p:stCondLst>
                              <p:cond delay="6350"/>
                            </p:stCondLst>
                            <p:childTnLst>
                              <p:par>
                                <p:cTn id="57" presetID="10" presetClass="entr" presetSubtype="0" fill="hold" grpId="0" nodeType="afterEffect">
                                  <p:stCondLst>
                                    <p:cond delay="0"/>
                                  </p:stCondLst>
                                  <p:childTnLst>
                                    <p:set>
                                      <p:cBhvr>
                                        <p:cTn id="58" dur="1" fill="hold">
                                          <p:stCondLst>
                                            <p:cond delay="0"/>
                                          </p:stCondLst>
                                        </p:cTn>
                                        <p:tgtEl>
                                          <p:spTgt spid="55">
                                            <p:txEl>
                                              <p:pRg st="0" end="0"/>
                                            </p:txEl>
                                          </p:spTgt>
                                        </p:tgtEl>
                                        <p:attrNameLst>
                                          <p:attrName>style.visibility</p:attrName>
                                        </p:attrNameLst>
                                      </p:cBhvr>
                                      <p:to>
                                        <p:strVal val="visible"/>
                                      </p:to>
                                    </p:set>
                                    <p:animEffect transition="in" filter="fade">
                                      <p:cBhvr>
                                        <p:cTn id="59" dur="500"/>
                                        <p:tgtEl>
                                          <p:spTgt spid="55">
                                            <p:txEl>
                                              <p:pRg st="0" end="0"/>
                                            </p:txEl>
                                          </p:spTgt>
                                        </p:tgtEl>
                                      </p:cBhvr>
                                    </p:animEffect>
                                  </p:childTnLst>
                                </p:cTn>
                              </p:par>
                            </p:childTnLst>
                          </p:cTn>
                        </p:par>
                        <p:par>
                          <p:cTn id="60" fill="hold">
                            <p:stCondLst>
                              <p:cond delay="6850"/>
                            </p:stCondLst>
                            <p:childTnLst>
                              <p:par>
                                <p:cTn id="61" presetID="10" presetClass="entr" presetSubtype="0" fill="hold" grpId="0" nodeType="afterEffect">
                                  <p:stCondLst>
                                    <p:cond delay="0"/>
                                  </p:stCondLst>
                                  <p:childTnLst>
                                    <p:set>
                                      <p:cBhvr>
                                        <p:cTn id="62" dur="1" fill="hold">
                                          <p:stCondLst>
                                            <p:cond delay="0"/>
                                          </p:stCondLst>
                                        </p:cTn>
                                        <p:tgtEl>
                                          <p:spTgt spid="56">
                                            <p:txEl>
                                              <p:pRg st="0" end="0"/>
                                            </p:txEl>
                                          </p:spTgt>
                                        </p:tgtEl>
                                        <p:attrNameLst>
                                          <p:attrName>style.visibility</p:attrName>
                                        </p:attrNameLst>
                                      </p:cBhvr>
                                      <p:to>
                                        <p:strVal val="visible"/>
                                      </p:to>
                                    </p:set>
                                    <p:animEffect transition="in" filter="fade">
                                      <p:cBhvr>
                                        <p:cTn id="63" dur="500"/>
                                        <p:tgtEl>
                                          <p:spTgt spid="56">
                                            <p:txEl>
                                              <p:pRg st="0" end="0"/>
                                            </p:txEl>
                                          </p:spTgt>
                                        </p:tgtEl>
                                      </p:cBhvr>
                                    </p:animEffect>
                                  </p:childTnLst>
                                </p:cTn>
                              </p:par>
                            </p:childTnLst>
                          </p:cTn>
                        </p:par>
                        <p:par>
                          <p:cTn id="64" fill="hold">
                            <p:stCondLst>
                              <p:cond delay="7350"/>
                            </p:stCondLst>
                            <p:childTnLst>
                              <p:par>
                                <p:cTn id="65" presetID="10" presetClass="entr" presetSubtype="0" fill="hold" grpId="0" nodeType="afterEffect">
                                  <p:stCondLst>
                                    <p:cond delay="0"/>
                                  </p:stCondLst>
                                  <p:childTnLst>
                                    <p:set>
                                      <p:cBhvr>
                                        <p:cTn id="66" dur="1" fill="hold">
                                          <p:stCondLst>
                                            <p:cond delay="0"/>
                                          </p:stCondLst>
                                        </p:cTn>
                                        <p:tgtEl>
                                          <p:spTgt spid="57">
                                            <p:txEl>
                                              <p:pRg st="0" end="0"/>
                                            </p:txEl>
                                          </p:spTgt>
                                        </p:tgtEl>
                                        <p:attrNameLst>
                                          <p:attrName>style.visibility</p:attrName>
                                        </p:attrNameLst>
                                      </p:cBhvr>
                                      <p:to>
                                        <p:strVal val="visible"/>
                                      </p:to>
                                    </p:set>
                                    <p:animEffect transition="in" filter="fade">
                                      <p:cBhvr>
                                        <p:cTn id="67" dur="500"/>
                                        <p:tgtEl>
                                          <p:spTgt spid="57">
                                            <p:txEl>
                                              <p:pRg st="0" end="0"/>
                                            </p:txEl>
                                          </p:spTgt>
                                        </p:tgtEl>
                                      </p:cBhvr>
                                    </p:animEffect>
                                  </p:childTnLst>
                                </p:cTn>
                              </p:par>
                            </p:childTnLst>
                          </p:cTn>
                        </p:par>
                        <p:par>
                          <p:cTn id="68" fill="hold">
                            <p:stCondLst>
                              <p:cond delay="7850"/>
                            </p:stCondLst>
                            <p:childTnLst>
                              <p:par>
                                <p:cTn id="69" presetID="10" presetClass="entr" presetSubtype="0" fill="hold" grpId="0" nodeType="afterEffect">
                                  <p:stCondLst>
                                    <p:cond delay="0"/>
                                  </p:stCondLst>
                                  <p:childTnLst>
                                    <p:set>
                                      <p:cBhvr>
                                        <p:cTn id="70" dur="1" fill="hold">
                                          <p:stCondLst>
                                            <p:cond delay="0"/>
                                          </p:stCondLst>
                                        </p:cTn>
                                        <p:tgtEl>
                                          <p:spTgt spid="58">
                                            <p:txEl>
                                              <p:pRg st="0" end="0"/>
                                            </p:txEl>
                                          </p:spTgt>
                                        </p:tgtEl>
                                        <p:attrNameLst>
                                          <p:attrName>style.visibility</p:attrName>
                                        </p:attrNameLst>
                                      </p:cBhvr>
                                      <p:to>
                                        <p:strVal val="visible"/>
                                      </p:to>
                                    </p:set>
                                    <p:animEffect transition="in" filter="fade">
                                      <p:cBhvr>
                                        <p:cTn id="71" dur="500"/>
                                        <p:tgtEl>
                                          <p:spTgt spid="58">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 grpId="0"/>
      <p:bldP spid="49" grpId="0" build="p"/>
      <p:bldP spid="50" grpId="0" build="p"/>
      <p:bldP spid="51" grpId="0" build="p"/>
      <p:bldP spid="52" grpId="0" build="p"/>
      <p:bldP spid="53" grpId="0" build="p"/>
      <p:bldP spid="54" grpId="0" build="p"/>
      <p:bldP spid="55" grpId="0" build="p"/>
      <p:bldP spid="56" grpId="0" build="p"/>
      <p:bldP spid="57" grpId="0" build="p"/>
      <p:bldP spid="58"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sp>
        <p:nvSpPr>
          <p:cNvPr id="28" name="Subtitle 21"/>
          <p:cNvSpPr txBox="1">
            <a:spLocks/>
          </p:cNvSpPr>
          <p:nvPr/>
        </p:nvSpPr>
        <p:spPr>
          <a:xfrm>
            <a:off x="1631169" y="4117276"/>
            <a:ext cx="849301" cy="532390"/>
          </a:xfrm>
          <a:prstGeom prst="rect">
            <a:avLst/>
          </a:prstGeom>
        </p:spPr>
        <p:txBody>
          <a:bodyPr vert="horz" wrap="square" lIns="0" tIns="0" rIns="0" bIns="0" rtlCol="0">
            <a:spAutoFit/>
          </a:bodyPr>
          <a:lstStyle>
            <a:lvl1pPr marL="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1pPr>
            <a:lvl2pPr marL="4572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2pPr>
            <a:lvl3pPr marL="9144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3pPr>
            <a:lvl4pPr marL="13716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4pPr>
            <a:lvl5pPr marL="18288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29" name="Freeform 1"/>
          <p:cNvSpPr>
            <a:spLocks noChangeArrowheads="1"/>
          </p:cNvSpPr>
          <p:nvPr/>
        </p:nvSpPr>
        <p:spPr bwMode="auto">
          <a:xfrm>
            <a:off x="1647208" y="1272724"/>
            <a:ext cx="817382" cy="1195985"/>
          </a:xfrm>
          <a:custGeom>
            <a:avLst/>
            <a:gdLst>
              <a:gd name="T0" fmla="*/ 2560 w 5121"/>
              <a:gd name="T1" fmla="*/ 940 h 7486"/>
              <a:gd name="T2" fmla="*/ 2560 w 5121"/>
              <a:gd name="T3" fmla="*/ 940 h 7486"/>
              <a:gd name="T4" fmla="*/ 3572 w 5121"/>
              <a:gd name="T5" fmla="*/ 1353 h 7486"/>
              <a:gd name="T6" fmla="*/ 3974 w 5121"/>
              <a:gd name="T7" fmla="*/ 2365 h 7486"/>
              <a:gd name="T8" fmla="*/ 3572 w 5121"/>
              <a:gd name="T9" fmla="*/ 3304 h 7486"/>
              <a:gd name="T10" fmla="*/ 2560 w 5121"/>
              <a:gd name="T11" fmla="*/ 4584 h 7486"/>
              <a:gd name="T12" fmla="*/ 1549 w 5121"/>
              <a:gd name="T13" fmla="*/ 3304 h 7486"/>
              <a:gd name="T14" fmla="*/ 1146 w 5121"/>
              <a:gd name="T15" fmla="*/ 2365 h 7486"/>
              <a:gd name="T16" fmla="*/ 1549 w 5121"/>
              <a:gd name="T17" fmla="*/ 1353 h 7486"/>
              <a:gd name="T18" fmla="*/ 2560 w 5121"/>
              <a:gd name="T19" fmla="*/ 940 h 7486"/>
              <a:gd name="T20" fmla="*/ 2560 w 5121"/>
              <a:gd name="T21" fmla="*/ 0 h 7486"/>
              <a:gd name="T22" fmla="*/ 2560 w 5121"/>
              <a:gd name="T23" fmla="*/ 0 h 7486"/>
              <a:gd name="T24" fmla="*/ 878 w 5121"/>
              <a:gd name="T25" fmla="*/ 672 h 7486"/>
              <a:gd name="T26" fmla="*/ 878 w 5121"/>
              <a:gd name="T27" fmla="*/ 3975 h 7486"/>
              <a:gd name="T28" fmla="*/ 2560 w 5121"/>
              <a:gd name="T29" fmla="*/ 7485 h 7486"/>
              <a:gd name="T30" fmla="*/ 4181 w 5121"/>
              <a:gd name="T31" fmla="*/ 3975 h 7486"/>
              <a:gd name="T32" fmla="*/ 4181 w 5121"/>
              <a:gd name="T33" fmla="*/ 672 h 7486"/>
              <a:gd name="T34" fmla="*/ 2560 w 5121"/>
              <a:gd name="T35" fmla="*/ 0 h 7486"/>
              <a:gd name="T36" fmla="*/ 2560 w 5121"/>
              <a:gd name="T37" fmla="*/ 940 h 7486"/>
              <a:gd name="T38" fmla="*/ 2560 w 5121"/>
              <a:gd name="T39" fmla="*/ 0 h 7486"/>
              <a:gd name="T40" fmla="*/ 2560 w 5121"/>
              <a:gd name="T41" fmla="*/ 0 h 74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5121" h="7486">
                <a:moveTo>
                  <a:pt x="2560" y="940"/>
                </a:moveTo>
                <a:lnTo>
                  <a:pt x="2560" y="940"/>
                </a:lnTo>
                <a:cubicBezTo>
                  <a:pt x="2901" y="940"/>
                  <a:pt x="3304" y="1074"/>
                  <a:pt x="3572" y="1353"/>
                </a:cubicBezTo>
                <a:cubicBezTo>
                  <a:pt x="3778" y="1621"/>
                  <a:pt x="3974" y="1952"/>
                  <a:pt x="3974" y="2365"/>
                </a:cubicBezTo>
                <a:cubicBezTo>
                  <a:pt x="3974" y="2695"/>
                  <a:pt x="3778" y="3036"/>
                  <a:pt x="3572" y="3304"/>
                </a:cubicBezTo>
                <a:cubicBezTo>
                  <a:pt x="3499" y="3376"/>
                  <a:pt x="3035" y="3841"/>
                  <a:pt x="2560" y="4584"/>
                </a:cubicBezTo>
                <a:cubicBezTo>
                  <a:pt x="2086" y="3841"/>
                  <a:pt x="1611" y="3376"/>
                  <a:pt x="1549" y="3304"/>
                </a:cubicBezTo>
                <a:cubicBezTo>
                  <a:pt x="1280" y="3036"/>
                  <a:pt x="1146" y="2695"/>
                  <a:pt x="1146" y="2365"/>
                </a:cubicBezTo>
                <a:cubicBezTo>
                  <a:pt x="1146" y="1952"/>
                  <a:pt x="1280" y="1621"/>
                  <a:pt x="1549" y="1353"/>
                </a:cubicBezTo>
                <a:cubicBezTo>
                  <a:pt x="1817" y="1074"/>
                  <a:pt x="2158" y="940"/>
                  <a:pt x="2560" y="940"/>
                </a:cubicBezTo>
                <a:lnTo>
                  <a:pt x="2560" y="0"/>
                </a:lnTo>
                <a:lnTo>
                  <a:pt x="2560" y="0"/>
                </a:lnTo>
                <a:cubicBezTo>
                  <a:pt x="1951" y="0"/>
                  <a:pt x="1343" y="196"/>
                  <a:pt x="878" y="672"/>
                </a:cubicBezTo>
                <a:cubicBezTo>
                  <a:pt x="0" y="1621"/>
                  <a:pt x="0" y="3098"/>
                  <a:pt x="878" y="3975"/>
                </a:cubicBezTo>
                <a:cubicBezTo>
                  <a:pt x="878" y="3975"/>
                  <a:pt x="2560" y="5596"/>
                  <a:pt x="2560" y="7485"/>
                </a:cubicBezTo>
                <a:cubicBezTo>
                  <a:pt x="2560" y="5596"/>
                  <a:pt x="4181" y="3975"/>
                  <a:pt x="4181" y="3975"/>
                </a:cubicBezTo>
                <a:cubicBezTo>
                  <a:pt x="5120" y="3098"/>
                  <a:pt x="5120" y="1621"/>
                  <a:pt x="4181" y="672"/>
                </a:cubicBezTo>
                <a:cubicBezTo>
                  <a:pt x="3778" y="196"/>
                  <a:pt x="3169" y="0"/>
                  <a:pt x="2560" y="0"/>
                </a:cubicBezTo>
                <a:lnTo>
                  <a:pt x="2560" y="940"/>
                </a:lnTo>
                <a:close/>
                <a:moveTo>
                  <a:pt x="2560" y="0"/>
                </a:moveTo>
                <a:lnTo>
                  <a:pt x="2560" y="0"/>
                </a:lnTo>
                <a:close/>
              </a:path>
            </a:pathLst>
          </a:custGeom>
          <a:solidFill>
            <a:srgbClr val="77A9D3"/>
          </a:solidFill>
          <a:ln>
            <a:noFill/>
          </a:ln>
          <a:effectLst/>
          <a:extLst/>
        </p:spPr>
        <p:txBody>
          <a:bodyPr wrap="none" lIns="58201" tIns="29101" rIns="58201" bIns="29101" anchor="ctr"/>
          <a:lstStyle/>
          <a:p>
            <a:pPr algn="just">
              <a:lnSpc>
                <a:spcPct val="120000"/>
              </a:lnSpc>
            </a:pPr>
            <a:endParaRPr lang="en-US" sz="500" dirty="0">
              <a:solidFill>
                <a:schemeClr val="tx1">
                  <a:lumMod val="50000"/>
                  <a:lumOff val="50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1" name="Freeform 2"/>
          <p:cNvSpPr>
            <a:spLocks noChangeArrowheads="1"/>
          </p:cNvSpPr>
          <p:nvPr/>
        </p:nvSpPr>
        <p:spPr bwMode="auto">
          <a:xfrm>
            <a:off x="1980220" y="1574890"/>
            <a:ext cx="151367" cy="150027"/>
          </a:xfrm>
          <a:custGeom>
            <a:avLst/>
            <a:gdLst>
              <a:gd name="T0" fmla="*/ 949 w 950"/>
              <a:gd name="T1" fmla="*/ 476 h 941"/>
              <a:gd name="T2" fmla="*/ 949 w 950"/>
              <a:gd name="T3" fmla="*/ 476 h 941"/>
              <a:gd name="T4" fmla="*/ 474 w 950"/>
              <a:gd name="T5" fmla="*/ 940 h 941"/>
              <a:gd name="T6" fmla="*/ 0 w 950"/>
              <a:gd name="T7" fmla="*/ 476 h 941"/>
              <a:gd name="T8" fmla="*/ 474 w 950"/>
              <a:gd name="T9" fmla="*/ 0 h 941"/>
              <a:gd name="T10" fmla="*/ 949 w 950"/>
              <a:gd name="T11" fmla="*/ 476 h 941"/>
              <a:gd name="T12" fmla="*/ 949 w 950"/>
              <a:gd name="T13" fmla="*/ 476 h 941"/>
              <a:gd name="T14" fmla="*/ 949 w 950"/>
              <a:gd name="T15" fmla="*/ 476 h 94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50" h="941">
                <a:moveTo>
                  <a:pt x="949" y="476"/>
                </a:moveTo>
                <a:lnTo>
                  <a:pt x="949" y="476"/>
                </a:lnTo>
                <a:cubicBezTo>
                  <a:pt x="949" y="672"/>
                  <a:pt x="743" y="940"/>
                  <a:pt x="474" y="940"/>
                </a:cubicBezTo>
                <a:cubicBezTo>
                  <a:pt x="206" y="940"/>
                  <a:pt x="0" y="672"/>
                  <a:pt x="0" y="476"/>
                </a:cubicBezTo>
                <a:cubicBezTo>
                  <a:pt x="0" y="197"/>
                  <a:pt x="206" y="0"/>
                  <a:pt x="474" y="0"/>
                </a:cubicBezTo>
                <a:cubicBezTo>
                  <a:pt x="743" y="0"/>
                  <a:pt x="949" y="197"/>
                  <a:pt x="949" y="476"/>
                </a:cubicBezTo>
                <a:close/>
                <a:moveTo>
                  <a:pt x="949" y="476"/>
                </a:moveTo>
                <a:lnTo>
                  <a:pt x="949" y="476"/>
                </a:lnTo>
                <a:close/>
              </a:path>
            </a:pathLst>
          </a:custGeom>
          <a:solidFill>
            <a:srgbClr val="77A9D3"/>
          </a:solidFill>
          <a:ln>
            <a:noFill/>
          </a:ln>
          <a:effectLst/>
          <a:extLst/>
        </p:spPr>
        <p:txBody>
          <a:bodyPr wrap="none" lIns="58201" tIns="29101" rIns="58201" bIns="29101"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3" name="Freeform 1"/>
          <p:cNvSpPr>
            <a:spLocks noChangeArrowheads="1"/>
          </p:cNvSpPr>
          <p:nvPr/>
        </p:nvSpPr>
        <p:spPr bwMode="auto">
          <a:xfrm>
            <a:off x="2635551" y="1837723"/>
            <a:ext cx="817382" cy="1195985"/>
          </a:xfrm>
          <a:custGeom>
            <a:avLst/>
            <a:gdLst>
              <a:gd name="T0" fmla="*/ 2560 w 5121"/>
              <a:gd name="T1" fmla="*/ 940 h 7486"/>
              <a:gd name="T2" fmla="*/ 2560 w 5121"/>
              <a:gd name="T3" fmla="*/ 940 h 7486"/>
              <a:gd name="T4" fmla="*/ 3572 w 5121"/>
              <a:gd name="T5" fmla="*/ 1353 h 7486"/>
              <a:gd name="T6" fmla="*/ 3974 w 5121"/>
              <a:gd name="T7" fmla="*/ 2365 h 7486"/>
              <a:gd name="T8" fmla="*/ 3572 w 5121"/>
              <a:gd name="T9" fmla="*/ 3304 h 7486"/>
              <a:gd name="T10" fmla="*/ 2560 w 5121"/>
              <a:gd name="T11" fmla="*/ 4584 h 7486"/>
              <a:gd name="T12" fmla="*/ 1549 w 5121"/>
              <a:gd name="T13" fmla="*/ 3304 h 7486"/>
              <a:gd name="T14" fmla="*/ 1146 w 5121"/>
              <a:gd name="T15" fmla="*/ 2365 h 7486"/>
              <a:gd name="T16" fmla="*/ 1549 w 5121"/>
              <a:gd name="T17" fmla="*/ 1353 h 7486"/>
              <a:gd name="T18" fmla="*/ 2560 w 5121"/>
              <a:gd name="T19" fmla="*/ 940 h 7486"/>
              <a:gd name="T20" fmla="*/ 2560 w 5121"/>
              <a:gd name="T21" fmla="*/ 0 h 7486"/>
              <a:gd name="T22" fmla="*/ 2560 w 5121"/>
              <a:gd name="T23" fmla="*/ 0 h 7486"/>
              <a:gd name="T24" fmla="*/ 878 w 5121"/>
              <a:gd name="T25" fmla="*/ 672 h 7486"/>
              <a:gd name="T26" fmla="*/ 878 w 5121"/>
              <a:gd name="T27" fmla="*/ 3975 h 7486"/>
              <a:gd name="T28" fmla="*/ 2560 w 5121"/>
              <a:gd name="T29" fmla="*/ 7485 h 7486"/>
              <a:gd name="T30" fmla="*/ 4181 w 5121"/>
              <a:gd name="T31" fmla="*/ 3975 h 7486"/>
              <a:gd name="T32" fmla="*/ 4181 w 5121"/>
              <a:gd name="T33" fmla="*/ 672 h 7486"/>
              <a:gd name="T34" fmla="*/ 2560 w 5121"/>
              <a:gd name="T35" fmla="*/ 0 h 7486"/>
              <a:gd name="T36" fmla="*/ 2560 w 5121"/>
              <a:gd name="T37" fmla="*/ 940 h 7486"/>
              <a:gd name="T38" fmla="*/ 2560 w 5121"/>
              <a:gd name="T39" fmla="*/ 0 h 7486"/>
              <a:gd name="T40" fmla="*/ 2560 w 5121"/>
              <a:gd name="T41" fmla="*/ 0 h 74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5121" h="7486">
                <a:moveTo>
                  <a:pt x="2560" y="940"/>
                </a:moveTo>
                <a:lnTo>
                  <a:pt x="2560" y="940"/>
                </a:lnTo>
                <a:cubicBezTo>
                  <a:pt x="2901" y="940"/>
                  <a:pt x="3304" y="1074"/>
                  <a:pt x="3572" y="1353"/>
                </a:cubicBezTo>
                <a:cubicBezTo>
                  <a:pt x="3778" y="1621"/>
                  <a:pt x="3974" y="1952"/>
                  <a:pt x="3974" y="2365"/>
                </a:cubicBezTo>
                <a:cubicBezTo>
                  <a:pt x="3974" y="2695"/>
                  <a:pt x="3778" y="3036"/>
                  <a:pt x="3572" y="3304"/>
                </a:cubicBezTo>
                <a:cubicBezTo>
                  <a:pt x="3499" y="3376"/>
                  <a:pt x="3035" y="3841"/>
                  <a:pt x="2560" y="4584"/>
                </a:cubicBezTo>
                <a:cubicBezTo>
                  <a:pt x="2086" y="3841"/>
                  <a:pt x="1611" y="3376"/>
                  <a:pt x="1549" y="3304"/>
                </a:cubicBezTo>
                <a:cubicBezTo>
                  <a:pt x="1280" y="3036"/>
                  <a:pt x="1146" y="2695"/>
                  <a:pt x="1146" y="2365"/>
                </a:cubicBezTo>
                <a:cubicBezTo>
                  <a:pt x="1146" y="1952"/>
                  <a:pt x="1280" y="1621"/>
                  <a:pt x="1549" y="1353"/>
                </a:cubicBezTo>
                <a:cubicBezTo>
                  <a:pt x="1817" y="1074"/>
                  <a:pt x="2158" y="940"/>
                  <a:pt x="2560" y="940"/>
                </a:cubicBezTo>
                <a:lnTo>
                  <a:pt x="2560" y="0"/>
                </a:lnTo>
                <a:lnTo>
                  <a:pt x="2560" y="0"/>
                </a:lnTo>
                <a:cubicBezTo>
                  <a:pt x="1951" y="0"/>
                  <a:pt x="1343" y="196"/>
                  <a:pt x="878" y="672"/>
                </a:cubicBezTo>
                <a:cubicBezTo>
                  <a:pt x="0" y="1621"/>
                  <a:pt x="0" y="3098"/>
                  <a:pt x="878" y="3975"/>
                </a:cubicBezTo>
                <a:cubicBezTo>
                  <a:pt x="878" y="3975"/>
                  <a:pt x="2560" y="5596"/>
                  <a:pt x="2560" y="7485"/>
                </a:cubicBezTo>
                <a:cubicBezTo>
                  <a:pt x="2560" y="5596"/>
                  <a:pt x="4181" y="3975"/>
                  <a:pt x="4181" y="3975"/>
                </a:cubicBezTo>
                <a:cubicBezTo>
                  <a:pt x="5120" y="3098"/>
                  <a:pt x="5120" y="1621"/>
                  <a:pt x="4181" y="672"/>
                </a:cubicBezTo>
                <a:cubicBezTo>
                  <a:pt x="3778" y="196"/>
                  <a:pt x="3169" y="0"/>
                  <a:pt x="2560" y="0"/>
                </a:cubicBezTo>
                <a:lnTo>
                  <a:pt x="2560" y="940"/>
                </a:lnTo>
                <a:close/>
                <a:moveTo>
                  <a:pt x="2560" y="0"/>
                </a:moveTo>
                <a:lnTo>
                  <a:pt x="2560" y="0"/>
                </a:lnTo>
                <a:close/>
              </a:path>
            </a:pathLst>
          </a:custGeom>
          <a:solidFill>
            <a:srgbClr val="A491BB"/>
          </a:solidFill>
          <a:ln>
            <a:noFill/>
          </a:ln>
          <a:effectLst/>
          <a:extLst/>
        </p:spPr>
        <p:txBody>
          <a:bodyPr wrap="none" lIns="58201" tIns="29101" rIns="58201" bIns="29101"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4" name="Freeform 2"/>
          <p:cNvSpPr>
            <a:spLocks noChangeArrowheads="1"/>
          </p:cNvSpPr>
          <p:nvPr/>
        </p:nvSpPr>
        <p:spPr bwMode="auto">
          <a:xfrm>
            <a:off x="2968561" y="2139888"/>
            <a:ext cx="151367" cy="150027"/>
          </a:xfrm>
          <a:custGeom>
            <a:avLst/>
            <a:gdLst>
              <a:gd name="T0" fmla="*/ 949 w 950"/>
              <a:gd name="T1" fmla="*/ 476 h 941"/>
              <a:gd name="T2" fmla="*/ 949 w 950"/>
              <a:gd name="T3" fmla="*/ 476 h 941"/>
              <a:gd name="T4" fmla="*/ 474 w 950"/>
              <a:gd name="T5" fmla="*/ 940 h 941"/>
              <a:gd name="T6" fmla="*/ 0 w 950"/>
              <a:gd name="T7" fmla="*/ 476 h 941"/>
              <a:gd name="T8" fmla="*/ 474 w 950"/>
              <a:gd name="T9" fmla="*/ 0 h 941"/>
              <a:gd name="T10" fmla="*/ 949 w 950"/>
              <a:gd name="T11" fmla="*/ 476 h 941"/>
              <a:gd name="T12" fmla="*/ 949 w 950"/>
              <a:gd name="T13" fmla="*/ 476 h 941"/>
              <a:gd name="T14" fmla="*/ 949 w 950"/>
              <a:gd name="T15" fmla="*/ 476 h 94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50" h="941">
                <a:moveTo>
                  <a:pt x="949" y="476"/>
                </a:moveTo>
                <a:lnTo>
                  <a:pt x="949" y="476"/>
                </a:lnTo>
                <a:cubicBezTo>
                  <a:pt x="949" y="672"/>
                  <a:pt x="743" y="940"/>
                  <a:pt x="474" y="940"/>
                </a:cubicBezTo>
                <a:cubicBezTo>
                  <a:pt x="206" y="940"/>
                  <a:pt x="0" y="672"/>
                  <a:pt x="0" y="476"/>
                </a:cubicBezTo>
                <a:cubicBezTo>
                  <a:pt x="0" y="197"/>
                  <a:pt x="206" y="0"/>
                  <a:pt x="474" y="0"/>
                </a:cubicBezTo>
                <a:cubicBezTo>
                  <a:pt x="743" y="0"/>
                  <a:pt x="949" y="197"/>
                  <a:pt x="949" y="476"/>
                </a:cubicBezTo>
                <a:close/>
                <a:moveTo>
                  <a:pt x="949" y="476"/>
                </a:moveTo>
                <a:lnTo>
                  <a:pt x="949" y="476"/>
                </a:lnTo>
                <a:close/>
              </a:path>
            </a:pathLst>
          </a:custGeom>
          <a:solidFill>
            <a:srgbClr val="A491BB"/>
          </a:solidFill>
          <a:ln>
            <a:noFill/>
          </a:ln>
          <a:effectLst/>
          <a:extLst/>
        </p:spPr>
        <p:txBody>
          <a:bodyPr wrap="none" lIns="58201" tIns="29101" rIns="58201" bIns="29101"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5" name="Freeform 1"/>
          <p:cNvSpPr>
            <a:spLocks noChangeArrowheads="1"/>
          </p:cNvSpPr>
          <p:nvPr/>
        </p:nvSpPr>
        <p:spPr bwMode="auto">
          <a:xfrm>
            <a:off x="3638753" y="1272724"/>
            <a:ext cx="817382" cy="1195985"/>
          </a:xfrm>
          <a:custGeom>
            <a:avLst/>
            <a:gdLst>
              <a:gd name="T0" fmla="*/ 2560 w 5121"/>
              <a:gd name="T1" fmla="*/ 940 h 7486"/>
              <a:gd name="T2" fmla="*/ 2560 w 5121"/>
              <a:gd name="T3" fmla="*/ 940 h 7486"/>
              <a:gd name="T4" fmla="*/ 3572 w 5121"/>
              <a:gd name="T5" fmla="*/ 1353 h 7486"/>
              <a:gd name="T6" fmla="*/ 3974 w 5121"/>
              <a:gd name="T7" fmla="*/ 2365 h 7486"/>
              <a:gd name="T8" fmla="*/ 3572 w 5121"/>
              <a:gd name="T9" fmla="*/ 3304 h 7486"/>
              <a:gd name="T10" fmla="*/ 2560 w 5121"/>
              <a:gd name="T11" fmla="*/ 4584 h 7486"/>
              <a:gd name="T12" fmla="*/ 1549 w 5121"/>
              <a:gd name="T13" fmla="*/ 3304 h 7486"/>
              <a:gd name="T14" fmla="*/ 1146 w 5121"/>
              <a:gd name="T15" fmla="*/ 2365 h 7486"/>
              <a:gd name="T16" fmla="*/ 1549 w 5121"/>
              <a:gd name="T17" fmla="*/ 1353 h 7486"/>
              <a:gd name="T18" fmla="*/ 2560 w 5121"/>
              <a:gd name="T19" fmla="*/ 940 h 7486"/>
              <a:gd name="T20" fmla="*/ 2560 w 5121"/>
              <a:gd name="T21" fmla="*/ 0 h 7486"/>
              <a:gd name="T22" fmla="*/ 2560 w 5121"/>
              <a:gd name="T23" fmla="*/ 0 h 7486"/>
              <a:gd name="T24" fmla="*/ 878 w 5121"/>
              <a:gd name="T25" fmla="*/ 672 h 7486"/>
              <a:gd name="T26" fmla="*/ 878 w 5121"/>
              <a:gd name="T27" fmla="*/ 3975 h 7486"/>
              <a:gd name="T28" fmla="*/ 2560 w 5121"/>
              <a:gd name="T29" fmla="*/ 7485 h 7486"/>
              <a:gd name="T30" fmla="*/ 4181 w 5121"/>
              <a:gd name="T31" fmla="*/ 3975 h 7486"/>
              <a:gd name="T32" fmla="*/ 4181 w 5121"/>
              <a:gd name="T33" fmla="*/ 672 h 7486"/>
              <a:gd name="T34" fmla="*/ 2560 w 5121"/>
              <a:gd name="T35" fmla="*/ 0 h 7486"/>
              <a:gd name="T36" fmla="*/ 2560 w 5121"/>
              <a:gd name="T37" fmla="*/ 940 h 7486"/>
              <a:gd name="T38" fmla="*/ 2560 w 5121"/>
              <a:gd name="T39" fmla="*/ 0 h 7486"/>
              <a:gd name="T40" fmla="*/ 2560 w 5121"/>
              <a:gd name="T41" fmla="*/ 0 h 74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5121" h="7486">
                <a:moveTo>
                  <a:pt x="2560" y="940"/>
                </a:moveTo>
                <a:lnTo>
                  <a:pt x="2560" y="940"/>
                </a:lnTo>
                <a:cubicBezTo>
                  <a:pt x="2901" y="940"/>
                  <a:pt x="3304" y="1074"/>
                  <a:pt x="3572" y="1353"/>
                </a:cubicBezTo>
                <a:cubicBezTo>
                  <a:pt x="3778" y="1621"/>
                  <a:pt x="3974" y="1952"/>
                  <a:pt x="3974" y="2365"/>
                </a:cubicBezTo>
                <a:cubicBezTo>
                  <a:pt x="3974" y="2695"/>
                  <a:pt x="3778" y="3036"/>
                  <a:pt x="3572" y="3304"/>
                </a:cubicBezTo>
                <a:cubicBezTo>
                  <a:pt x="3499" y="3376"/>
                  <a:pt x="3035" y="3841"/>
                  <a:pt x="2560" y="4584"/>
                </a:cubicBezTo>
                <a:cubicBezTo>
                  <a:pt x="2086" y="3841"/>
                  <a:pt x="1611" y="3376"/>
                  <a:pt x="1549" y="3304"/>
                </a:cubicBezTo>
                <a:cubicBezTo>
                  <a:pt x="1280" y="3036"/>
                  <a:pt x="1146" y="2695"/>
                  <a:pt x="1146" y="2365"/>
                </a:cubicBezTo>
                <a:cubicBezTo>
                  <a:pt x="1146" y="1952"/>
                  <a:pt x="1280" y="1621"/>
                  <a:pt x="1549" y="1353"/>
                </a:cubicBezTo>
                <a:cubicBezTo>
                  <a:pt x="1817" y="1074"/>
                  <a:pt x="2158" y="940"/>
                  <a:pt x="2560" y="940"/>
                </a:cubicBezTo>
                <a:lnTo>
                  <a:pt x="2560" y="0"/>
                </a:lnTo>
                <a:lnTo>
                  <a:pt x="2560" y="0"/>
                </a:lnTo>
                <a:cubicBezTo>
                  <a:pt x="1951" y="0"/>
                  <a:pt x="1343" y="196"/>
                  <a:pt x="878" y="672"/>
                </a:cubicBezTo>
                <a:cubicBezTo>
                  <a:pt x="0" y="1621"/>
                  <a:pt x="0" y="3098"/>
                  <a:pt x="878" y="3975"/>
                </a:cubicBezTo>
                <a:cubicBezTo>
                  <a:pt x="878" y="3975"/>
                  <a:pt x="2560" y="5596"/>
                  <a:pt x="2560" y="7485"/>
                </a:cubicBezTo>
                <a:cubicBezTo>
                  <a:pt x="2560" y="5596"/>
                  <a:pt x="4181" y="3975"/>
                  <a:pt x="4181" y="3975"/>
                </a:cubicBezTo>
                <a:cubicBezTo>
                  <a:pt x="5120" y="3098"/>
                  <a:pt x="5120" y="1621"/>
                  <a:pt x="4181" y="672"/>
                </a:cubicBezTo>
                <a:cubicBezTo>
                  <a:pt x="3778" y="196"/>
                  <a:pt x="3169" y="0"/>
                  <a:pt x="2560" y="0"/>
                </a:cubicBezTo>
                <a:lnTo>
                  <a:pt x="2560" y="940"/>
                </a:lnTo>
                <a:close/>
                <a:moveTo>
                  <a:pt x="2560" y="0"/>
                </a:moveTo>
                <a:lnTo>
                  <a:pt x="2560" y="0"/>
                </a:lnTo>
                <a:close/>
              </a:path>
            </a:pathLst>
          </a:custGeom>
          <a:solidFill>
            <a:srgbClr val="77A9D3"/>
          </a:solidFill>
          <a:ln>
            <a:noFill/>
          </a:ln>
          <a:effectLst/>
          <a:extLst/>
        </p:spPr>
        <p:txBody>
          <a:bodyPr wrap="none" lIns="58201" tIns="29101" rIns="58201" bIns="29101"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6" name="Freeform 2"/>
          <p:cNvSpPr>
            <a:spLocks noChangeArrowheads="1"/>
          </p:cNvSpPr>
          <p:nvPr/>
        </p:nvSpPr>
        <p:spPr bwMode="auto">
          <a:xfrm>
            <a:off x="3971763" y="1574890"/>
            <a:ext cx="151367" cy="150027"/>
          </a:xfrm>
          <a:custGeom>
            <a:avLst/>
            <a:gdLst>
              <a:gd name="T0" fmla="*/ 949 w 950"/>
              <a:gd name="T1" fmla="*/ 476 h 941"/>
              <a:gd name="T2" fmla="*/ 949 w 950"/>
              <a:gd name="T3" fmla="*/ 476 h 941"/>
              <a:gd name="T4" fmla="*/ 474 w 950"/>
              <a:gd name="T5" fmla="*/ 940 h 941"/>
              <a:gd name="T6" fmla="*/ 0 w 950"/>
              <a:gd name="T7" fmla="*/ 476 h 941"/>
              <a:gd name="T8" fmla="*/ 474 w 950"/>
              <a:gd name="T9" fmla="*/ 0 h 941"/>
              <a:gd name="T10" fmla="*/ 949 w 950"/>
              <a:gd name="T11" fmla="*/ 476 h 941"/>
              <a:gd name="T12" fmla="*/ 949 w 950"/>
              <a:gd name="T13" fmla="*/ 476 h 941"/>
              <a:gd name="T14" fmla="*/ 949 w 950"/>
              <a:gd name="T15" fmla="*/ 476 h 94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50" h="941">
                <a:moveTo>
                  <a:pt x="949" y="476"/>
                </a:moveTo>
                <a:lnTo>
                  <a:pt x="949" y="476"/>
                </a:lnTo>
                <a:cubicBezTo>
                  <a:pt x="949" y="672"/>
                  <a:pt x="743" y="940"/>
                  <a:pt x="474" y="940"/>
                </a:cubicBezTo>
                <a:cubicBezTo>
                  <a:pt x="206" y="940"/>
                  <a:pt x="0" y="672"/>
                  <a:pt x="0" y="476"/>
                </a:cubicBezTo>
                <a:cubicBezTo>
                  <a:pt x="0" y="197"/>
                  <a:pt x="206" y="0"/>
                  <a:pt x="474" y="0"/>
                </a:cubicBezTo>
                <a:cubicBezTo>
                  <a:pt x="743" y="0"/>
                  <a:pt x="949" y="197"/>
                  <a:pt x="949" y="476"/>
                </a:cubicBezTo>
                <a:close/>
                <a:moveTo>
                  <a:pt x="949" y="476"/>
                </a:moveTo>
                <a:lnTo>
                  <a:pt x="949" y="476"/>
                </a:lnTo>
                <a:close/>
              </a:path>
            </a:pathLst>
          </a:custGeom>
          <a:solidFill>
            <a:srgbClr val="77A9D3"/>
          </a:solidFill>
          <a:ln>
            <a:noFill/>
          </a:ln>
          <a:effectLst/>
          <a:extLst/>
        </p:spPr>
        <p:txBody>
          <a:bodyPr wrap="none" lIns="58201" tIns="29101" rIns="58201" bIns="29101"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7" name="Freeform 1"/>
          <p:cNvSpPr>
            <a:spLocks noChangeArrowheads="1"/>
          </p:cNvSpPr>
          <p:nvPr/>
        </p:nvSpPr>
        <p:spPr bwMode="auto">
          <a:xfrm>
            <a:off x="4641956" y="1837723"/>
            <a:ext cx="817382" cy="1195985"/>
          </a:xfrm>
          <a:custGeom>
            <a:avLst/>
            <a:gdLst>
              <a:gd name="T0" fmla="*/ 2560 w 5121"/>
              <a:gd name="T1" fmla="*/ 940 h 7486"/>
              <a:gd name="T2" fmla="*/ 2560 w 5121"/>
              <a:gd name="T3" fmla="*/ 940 h 7486"/>
              <a:gd name="T4" fmla="*/ 3572 w 5121"/>
              <a:gd name="T5" fmla="*/ 1353 h 7486"/>
              <a:gd name="T6" fmla="*/ 3974 w 5121"/>
              <a:gd name="T7" fmla="*/ 2365 h 7486"/>
              <a:gd name="T8" fmla="*/ 3572 w 5121"/>
              <a:gd name="T9" fmla="*/ 3304 h 7486"/>
              <a:gd name="T10" fmla="*/ 2560 w 5121"/>
              <a:gd name="T11" fmla="*/ 4584 h 7486"/>
              <a:gd name="T12" fmla="*/ 1549 w 5121"/>
              <a:gd name="T13" fmla="*/ 3304 h 7486"/>
              <a:gd name="T14" fmla="*/ 1146 w 5121"/>
              <a:gd name="T15" fmla="*/ 2365 h 7486"/>
              <a:gd name="T16" fmla="*/ 1549 w 5121"/>
              <a:gd name="T17" fmla="*/ 1353 h 7486"/>
              <a:gd name="T18" fmla="*/ 2560 w 5121"/>
              <a:gd name="T19" fmla="*/ 940 h 7486"/>
              <a:gd name="T20" fmla="*/ 2560 w 5121"/>
              <a:gd name="T21" fmla="*/ 0 h 7486"/>
              <a:gd name="T22" fmla="*/ 2560 w 5121"/>
              <a:gd name="T23" fmla="*/ 0 h 7486"/>
              <a:gd name="T24" fmla="*/ 878 w 5121"/>
              <a:gd name="T25" fmla="*/ 672 h 7486"/>
              <a:gd name="T26" fmla="*/ 878 w 5121"/>
              <a:gd name="T27" fmla="*/ 3975 h 7486"/>
              <a:gd name="T28" fmla="*/ 2560 w 5121"/>
              <a:gd name="T29" fmla="*/ 7485 h 7486"/>
              <a:gd name="T30" fmla="*/ 4181 w 5121"/>
              <a:gd name="T31" fmla="*/ 3975 h 7486"/>
              <a:gd name="T32" fmla="*/ 4181 w 5121"/>
              <a:gd name="T33" fmla="*/ 672 h 7486"/>
              <a:gd name="T34" fmla="*/ 2560 w 5121"/>
              <a:gd name="T35" fmla="*/ 0 h 7486"/>
              <a:gd name="T36" fmla="*/ 2560 w 5121"/>
              <a:gd name="T37" fmla="*/ 940 h 7486"/>
              <a:gd name="T38" fmla="*/ 2560 w 5121"/>
              <a:gd name="T39" fmla="*/ 0 h 7486"/>
              <a:gd name="T40" fmla="*/ 2560 w 5121"/>
              <a:gd name="T41" fmla="*/ 0 h 74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5121" h="7486">
                <a:moveTo>
                  <a:pt x="2560" y="940"/>
                </a:moveTo>
                <a:lnTo>
                  <a:pt x="2560" y="940"/>
                </a:lnTo>
                <a:cubicBezTo>
                  <a:pt x="2901" y="940"/>
                  <a:pt x="3304" y="1074"/>
                  <a:pt x="3572" y="1353"/>
                </a:cubicBezTo>
                <a:cubicBezTo>
                  <a:pt x="3778" y="1621"/>
                  <a:pt x="3974" y="1952"/>
                  <a:pt x="3974" y="2365"/>
                </a:cubicBezTo>
                <a:cubicBezTo>
                  <a:pt x="3974" y="2695"/>
                  <a:pt x="3778" y="3036"/>
                  <a:pt x="3572" y="3304"/>
                </a:cubicBezTo>
                <a:cubicBezTo>
                  <a:pt x="3499" y="3376"/>
                  <a:pt x="3035" y="3841"/>
                  <a:pt x="2560" y="4584"/>
                </a:cubicBezTo>
                <a:cubicBezTo>
                  <a:pt x="2086" y="3841"/>
                  <a:pt x="1611" y="3376"/>
                  <a:pt x="1549" y="3304"/>
                </a:cubicBezTo>
                <a:cubicBezTo>
                  <a:pt x="1280" y="3036"/>
                  <a:pt x="1146" y="2695"/>
                  <a:pt x="1146" y="2365"/>
                </a:cubicBezTo>
                <a:cubicBezTo>
                  <a:pt x="1146" y="1952"/>
                  <a:pt x="1280" y="1621"/>
                  <a:pt x="1549" y="1353"/>
                </a:cubicBezTo>
                <a:cubicBezTo>
                  <a:pt x="1817" y="1074"/>
                  <a:pt x="2158" y="940"/>
                  <a:pt x="2560" y="940"/>
                </a:cubicBezTo>
                <a:lnTo>
                  <a:pt x="2560" y="0"/>
                </a:lnTo>
                <a:lnTo>
                  <a:pt x="2560" y="0"/>
                </a:lnTo>
                <a:cubicBezTo>
                  <a:pt x="1951" y="0"/>
                  <a:pt x="1343" y="196"/>
                  <a:pt x="878" y="672"/>
                </a:cubicBezTo>
                <a:cubicBezTo>
                  <a:pt x="0" y="1621"/>
                  <a:pt x="0" y="3098"/>
                  <a:pt x="878" y="3975"/>
                </a:cubicBezTo>
                <a:cubicBezTo>
                  <a:pt x="878" y="3975"/>
                  <a:pt x="2560" y="5596"/>
                  <a:pt x="2560" y="7485"/>
                </a:cubicBezTo>
                <a:cubicBezTo>
                  <a:pt x="2560" y="5596"/>
                  <a:pt x="4181" y="3975"/>
                  <a:pt x="4181" y="3975"/>
                </a:cubicBezTo>
                <a:cubicBezTo>
                  <a:pt x="5120" y="3098"/>
                  <a:pt x="5120" y="1621"/>
                  <a:pt x="4181" y="672"/>
                </a:cubicBezTo>
                <a:cubicBezTo>
                  <a:pt x="3778" y="196"/>
                  <a:pt x="3169" y="0"/>
                  <a:pt x="2560" y="0"/>
                </a:cubicBezTo>
                <a:lnTo>
                  <a:pt x="2560" y="940"/>
                </a:lnTo>
                <a:close/>
                <a:moveTo>
                  <a:pt x="2560" y="0"/>
                </a:moveTo>
                <a:lnTo>
                  <a:pt x="2560" y="0"/>
                </a:lnTo>
                <a:close/>
              </a:path>
            </a:pathLst>
          </a:custGeom>
          <a:solidFill>
            <a:srgbClr val="A491BB"/>
          </a:solidFill>
          <a:ln>
            <a:noFill/>
          </a:ln>
          <a:effectLst/>
          <a:extLst/>
        </p:spPr>
        <p:txBody>
          <a:bodyPr wrap="none" lIns="58201" tIns="29101" rIns="58201" bIns="29101"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8" name="Freeform 2"/>
          <p:cNvSpPr>
            <a:spLocks noChangeArrowheads="1"/>
          </p:cNvSpPr>
          <p:nvPr/>
        </p:nvSpPr>
        <p:spPr bwMode="auto">
          <a:xfrm>
            <a:off x="4974966" y="2139888"/>
            <a:ext cx="151367" cy="150027"/>
          </a:xfrm>
          <a:custGeom>
            <a:avLst/>
            <a:gdLst>
              <a:gd name="T0" fmla="*/ 949 w 950"/>
              <a:gd name="T1" fmla="*/ 476 h 941"/>
              <a:gd name="T2" fmla="*/ 949 w 950"/>
              <a:gd name="T3" fmla="*/ 476 h 941"/>
              <a:gd name="T4" fmla="*/ 474 w 950"/>
              <a:gd name="T5" fmla="*/ 940 h 941"/>
              <a:gd name="T6" fmla="*/ 0 w 950"/>
              <a:gd name="T7" fmla="*/ 476 h 941"/>
              <a:gd name="T8" fmla="*/ 474 w 950"/>
              <a:gd name="T9" fmla="*/ 0 h 941"/>
              <a:gd name="T10" fmla="*/ 949 w 950"/>
              <a:gd name="T11" fmla="*/ 476 h 941"/>
              <a:gd name="T12" fmla="*/ 949 w 950"/>
              <a:gd name="T13" fmla="*/ 476 h 941"/>
              <a:gd name="T14" fmla="*/ 949 w 950"/>
              <a:gd name="T15" fmla="*/ 476 h 94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50" h="941">
                <a:moveTo>
                  <a:pt x="949" y="476"/>
                </a:moveTo>
                <a:lnTo>
                  <a:pt x="949" y="476"/>
                </a:lnTo>
                <a:cubicBezTo>
                  <a:pt x="949" y="672"/>
                  <a:pt x="743" y="940"/>
                  <a:pt x="474" y="940"/>
                </a:cubicBezTo>
                <a:cubicBezTo>
                  <a:pt x="206" y="940"/>
                  <a:pt x="0" y="672"/>
                  <a:pt x="0" y="476"/>
                </a:cubicBezTo>
                <a:cubicBezTo>
                  <a:pt x="0" y="197"/>
                  <a:pt x="206" y="0"/>
                  <a:pt x="474" y="0"/>
                </a:cubicBezTo>
                <a:cubicBezTo>
                  <a:pt x="743" y="0"/>
                  <a:pt x="949" y="197"/>
                  <a:pt x="949" y="476"/>
                </a:cubicBezTo>
                <a:close/>
                <a:moveTo>
                  <a:pt x="949" y="476"/>
                </a:moveTo>
                <a:lnTo>
                  <a:pt x="949" y="476"/>
                </a:lnTo>
                <a:close/>
              </a:path>
            </a:pathLst>
          </a:custGeom>
          <a:solidFill>
            <a:srgbClr val="A491BB"/>
          </a:solidFill>
          <a:ln>
            <a:noFill/>
          </a:ln>
          <a:effectLst/>
          <a:extLst/>
        </p:spPr>
        <p:txBody>
          <a:bodyPr wrap="none" lIns="58201" tIns="29101" rIns="58201" bIns="29101"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9" name="Freeform 1"/>
          <p:cNvSpPr>
            <a:spLocks noChangeArrowheads="1"/>
          </p:cNvSpPr>
          <p:nvPr/>
        </p:nvSpPr>
        <p:spPr bwMode="auto">
          <a:xfrm>
            <a:off x="5663099" y="1272724"/>
            <a:ext cx="817382" cy="1195985"/>
          </a:xfrm>
          <a:custGeom>
            <a:avLst/>
            <a:gdLst>
              <a:gd name="T0" fmla="*/ 2560 w 5121"/>
              <a:gd name="T1" fmla="*/ 940 h 7486"/>
              <a:gd name="T2" fmla="*/ 2560 w 5121"/>
              <a:gd name="T3" fmla="*/ 940 h 7486"/>
              <a:gd name="T4" fmla="*/ 3572 w 5121"/>
              <a:gd name="T5" fmla="*/ 1353 h 7486"/>
              <a:gd name="T6" fmla="*/ 3974 w 5121"/>
              <a:gd name="T7" fmla="*/ 2365 h 7486"/>
              <a:gd name="T8" fmla="*/ 3572 w 5121"/>
              <a:gd name="T9" fmla="*/ 3304 h 7486"/>
              <a:gd name="T10" fmla="*/ 2560 w 5121"/>
              <a:gd name="T11" fmla="*/ 4584 h 7486"/>
              <a:gd name="T12" fmla="*/ 1549 w 5121"/>
              <a:gd name="T13" fmla="*/ 3304 h 7486"/>
              <a:gd name="T14" fmla="*/ 1146 w 5121"/>
              <a:gd name="T15" fmla="*/ 2365 h 7486"/>
              <a:gd name="T16" fmla="*/ 1549 w 5121"/>
              <a:gd name="T17" fmla="*/ 1353 h 7486"/>
              <a:gd name="T18" fmla="*/ 2560 w 5121"/>
              <a:gd name="T19" fmla="*/ 940 h 7486"/>
              <a:gd name="T20" fmla="*/ 2560 w 5121"/>
              <a:gd name="T21" fmla="*/ 0 h 7486"/>
              <a:gd name="T22" fmla="*/ 2560 w 5121"/>
              <a:gd name="T23" fmla="*/ 0 h 7486"/>
              <a:gd name="T24" fmla="*/ 878 w 5121"/>
              <a:gd name="T25" fmla="*/ 672 h 7486"/>
              <a:gd name="T26" fmla="*/ 878 w 5121"/>
              <a:gd name="T27" fmla="*/ 3975 h 7486"/>
              <a:gd name="T28" fmla="*/ 2560 w 5121"/>
              <a:gd name="T29" fmla="*/ 7485 h 7486"/>
              <a:gd name="T30" fmla="*/ 4181 w 5121"/>
              <a:gd name="T31" fmla="*/ 3975 h 7486"/>
              <a:gd name="T32" fmla="*/ 4181 w 5121"/>
              <a:gd name="T33" fmla="*/ 672 h 7486"/>
              <a:gd name="T34" fmla="*/ 2560 w 5121"/>
              <a:gd name="T35" fmla="*/ 0 h 7486"/>
              <a:gd name="T36" fmla="*/ 2560 w 5121"/>
              <a:gd name="T37" fmla="*/ 940 h 7486"/>
              <a:gd name="T38" fmla="*/ 2560 w 5121"/>
              <a:gd name="T39" fmla="*/ 0 h 7486"/>
              <a:gd name="T40" fmla="*/ 2560 w 5121"/>
              <a:gd name="T41" fmla="*/ 0 h 74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5121" h="7486">
                <a:moveTo>
                  <a:pt x="2560" y="940"/>
                </a:moveTo>
                <a:lnTo>
                  <a:pt x="2560" y="940"/>
                </a:lnTo>
                <a:cubicBezTo>
                  <a:pt x="2901" y="940"/>
                  <a:pt x="3304" y="1074"/>
                  <a:pt x="3572" y="1353"/>
                </a:cubicBezTo>
                <a:cubicBezTo>
                  <a:pt x="3778" y="1621"/>
                  <a:pt x="3974" y="1952"/>
                  <a:pt x="3974" y="2365"/>
                </a:cubicBezTo>
                <a:cubicBezTo>
                  <a:pt x="3974" y="2695"/>
                  <a:pt x="3778" y="3036"/>
                  <a:pt x="3572" y="3304"/>
                </a:cubicBezTo>
                <a:cubicBezTo>
                  <a:pt x="3499" y="3376"/>
                  <a:pt x="3035" y="3841"/>
                  <a:pt x="2560" y="4584"/>
                </a:cubicBezTo>
                <a:cubicBezTo>
                  <a:pt x="2086" y="3841"/>
                  <a:pt x="1611" y="3376"/>
                  <a:pt x="1549" y="3304"/>
                </a:cubicBezTo>
                <a:cubicBezTo>
                  <a:pt x="1280" y="3036"/>
                  <a:pt x="1146" y="2695"/>
                  <a:pt x="1146" y="2365"/>
                </a:cubicBezTo>
                <a:cubicBezTo>
                  <a:pt x="1146" y="1952"/>
                  <a:pt x="1280" y="1621"/>
                  <a:pt x="1549" y="1353"/>
                </a:cubicBezTo>
                <a:cubicBezTo>
                  <a:pt x="1817" y="1074"/>
                  <a:pt x="2158" y="940"/>
                  <a:pt x="2560" y="940"/>
                </a:cubicBezTo>
                <a:lnTo>
                  <a:pt x="2560" y="0"/>
                </a:lnTo>
                <a:lnTo>
                  <a:pt x="2560" y="0"/>
                </a:lnTo>
                <a:cubicBezTo>
                  <a:pt x="1951" y="0"/>
                  <a:pt x="1343" y="196"/>
                  <a:pt x="878" y="672"/>
                </a:cubicBezTo>
                <a:cubicBezTo>
                  <a:pt x="0" y="1621"/>
                  <a:pt x="0" y="3098"/>
                  <a:pt x="878" y="3975"/>
                </a:cubicBezTo>
                <a:cubicBezTo>
                  <a:pt x="878" y="3975"/>
                  <a:pt x="2560" y="5596"/>
                  <a:pt x="2560" y="7485"/>
                </a:cubicBezTo>
                <a:cubicBezTo>
                  <a:pt x="2560" y="5596"/>
                  <a:pt x="4181" y="3975"/>
                  <a:pt x="4181" y="3975"/>
                </a:cubicBezTo>
                <a:cubicBezTo>
                  <a:pt x="5120" y="3098"/>
                  <a:pt x="5120" y="1621"/>
                  <a:pt x="4181" y="672"/>
                </a:cubicBezTo>
                <a:cubicBezTo>
                  <a:pt x="3778" y="196"/>
                  <a:pt x="3169" y="0"/>
                  <a:pt x="2560" y="0"/>
                </a:cubicBezTo>
                <a:lnTo>
                  <a:pt x="2560" y="940"/>
                </a:lnTo>
                <a:close/>
                <a:moveTo>
                  <a:pt x="2560" y="0"/>
                </a:moveTo>
                <a:lnTo>
                  <a:pt x="2560" y="0"/>
                </a:lnTo>
                <a:close/>
              </a:path>
            </a:pathLst>
          </a:custGeom>
          <a:solidFill>
            <a:srgbClr val="77A9D3"/>
          </a:solidFill>
          <a:ln>
            <a:noFill/>
          </a:ln>
          <a:effectLst/>
          <a:extLst/>
        </p:spPr>
        <p:txBody>
          <a:bodyPr wrap="none" lIns="58201" tIns="29101" rIns="58201" bIns="29101"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0" name="Freeform 2"/>
          <p:cNvSpPr>
            <a:spLocks noChangeArrowheads="1"/>
          </p:cNvSpPr>
          <p:nvPr/>
        </p:nvSpPr>
        <p:spPr bwMode="auto">
          <a:xfrm>
            <a:off x="5996111" y="1574890"/>
            <a:ext cx="151367" cy="150027"/>
          </a:xfrm>
          <a:custGeom>
            <a:avLst/>
            <a:gdLst>
              <a:gd name="T0" fmla="*/ 949 w 950"/>
              <a:gd name="T1" fmla="*/ 476 h 941"/>
              <a:gd name="T2" fmla="*/ 949 w 950"/>
              <a:gd name="T3" fmla="*/ 476 h 941"/>
              <a:gd name="T4" fmla="*/ 474 w 950"/>
              <a:gd name="T5" fmla="*/ 940 h 941"/>
              <a:gd name="T6" fmla="*/ 0 w 950"/>
              <a:gd name="T7" fmla="*/ 476 h 941"/>
              <a:gd name="T8" fmla="*/ 474 w 950"/>
              <a:gd name="T9" fmla="*/ 0 h 941"/>
              <a:gd name="T10" fmla="*/ 949 w 950"/>
              <a:gd name="T11" fmla="*/ 476 h 941"/>
              <a:gd name="T12" fmla="*/ 949 w 950"/>
              <a:gd name="T13" fmla="*/ 476 h 941"/>
              <a:gd name="T14" fmla="*/ 949 w 950"/>
              <a:gd name="T15" fmla="*/ 476 h 94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50" h="941">
                <a:moveTo>
                  <a:pt x="949" y="476"/>
                </a:moveTo>
                <a:lnTo>
                  <a:pt x="949" y="476"/>
                </a:lnTo>
                <a:cubicBezTo>
                  <a:pt x="949" y="672"/>
                  <a:pt x="743" y="940"/>
                  <a:pt x="474" y="940"/>
                </a:cubicBezTo>
                <a:cubicBezTo>
                  <a:pt x="206" y="940"/>
                  <a:pt x="0" y="672"/>
                  <a:pt x="0" y="476"/>
                </a:cubicBezTo>
                <a:cubicBezTo>
                  <a:pt x="0" y="197"/>
                  <a:pt x="206" y="0"/>
                  <a:pt x="474" y="0"/>
                </a:cubicBezTo>
                <a:cubicBezTo>
                  <a:pt x="743" y="0"/>
                  <a:pt x="949" y="197"/>
                  <a:pt x="949" y="476"/>
                </a:cubicBezTo>
                <a:close/>
                <a:moveTo>
                  <a:pt x="949" y="476"/>
                </a:moveTo>
                <a:lnTo>
                  <a:pt x="949" y="476"/>
                </a:lnTo>
                <a:close/>
              </a:path>
            </a:pathLst>
          </a:custGeom>
          <a:solidFill>
            <a:srgbClr val="77A9D3"/>
          </a:solidFill>
          <a:ln>
            <a:noFill/>
          </a:ln>
          <a:effectLst/>
          <a:extLst/>
        </p:spPr>
        <p:txBody>
          <a:bodyPr wrap="none" lIns="58201" tIns="29101" rIns="58201" bIns="29101"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1" name="Freeform 1"/>
          <p:cNvSpPr>
            <a:spLocks noChangeArrowheads="1"/>
          </p:cNvSpPr>
          <p:nvPr/>
        </p:nvSpPr>
        <p:spPr bwMode="auto">
          <a:xfrm>
            <a:off x="6686521" y="1803950"/>
            <a:ext cx="817382" cy="1195985"/>
          </a:xfrm>
          <a:custGeom>
            <a:avLst/>
            <a:gdLst>
              <a:gd name="T0" fmla="*/ 2560 w 5121"/>
              <a:gd name="T1" fmla="*/ 940 h 7486"/>
              <a:gd name="T2" fmla="*/ 2560 w 5121"/>
              <a:gd name="T3" fmla="*/ 940 h 7486"/>
              <a:gd name="T4" fmla="*/ 3572 w 5121"/>
              <a:gd name="T5" fmla="*/ 1353 h 7486"/>
              <a:gd name="T6" fmla="*/ 3974 w 5121"/>
              <a:gd name="T7" fmla="*/ 2365 h 7486"/>
              <a:gd name="T8" fmla="*/ 3572 w 5121"/>
              <a:gd name="T9" fmla="*/ 3304 h 7486"/>
              <a:gd name="T10" fmla="*/ 2560 w 5121"/>
              <a:gd name="T11" fmla="*/ 4584 h 7486"/>
              <a:gd name="T12" fmla="*/ 1549 w 5121"/>
              <a:gd name="T13" fmla="*/ 3304 h 7486"/>
              <a:gd name="T14" fmla="*/ 1146 w 5121"/>
              <a:gd name="T15" fmla="*/ 2365 h 7486"/>
              <a:gd name="T16" fmla="*/ 1549 w 5121"/>
              <a:gd name="T17" fmla="*/ 1353 h 7486"/>
              <a:gd name="T18" fmla="*/ 2560 w 5121"/>
              <a:gd name="T19" fmla="*/ 940 h 7486"/>
              <a:gd name="T20" fmla="*/ 2560 w 5121"/>
              <a:gd name="T21" fmla="*/ 0 h 7486"/>
              <a:gd name="T22" fmla="*/ 2560 w 5121"/>
              <a:gd name="T23" fmla="*/ 0 h 7486"/>
              <a:gd name="T24" fmla="*/ 878 w 5121"/>
              <a:gd name="T25" fmla="*/ 672 h 7486"/>
              <a:gd name="T26" fmla="*/ 878 w 5121"/>
              <a:gd name="T27" fmla="*/ 3975 h 7486"/>
              <a:gd name="T28" fmla="*/ 2560 w 5121"/>
              <a:gd name="T29" fmla="*/ 7485 h 7486"/>
              <a:gd name="T30" fmla="*/ 4181 w 5121"/>
              <a:gd name="T31" fmla="*/ 3975 h 7486"/>
              <a:gd name="T32" fmla="*/ 4181 w 5121"/>
              <a:gd name="T33" fmla="*/ 672 h 7486"/>
              <a:gd name="T34" fmla="*/ 2560 w 5121"/>
              <a:gd name="T35" fmla="*/ 0 h 7486"/>
              <a:gd name="T36" fmla="*/ 2560 w 5121"/>
              <a:gd name="T37" fmla="*/ 940 h 7486"/>
              <a:gd name="T38" fmla="*/ 2560 w 5121"/>
              <a:gd name="T39" fmla="*/ 0 h 7486"/>
              <a:gd name="T40" fmla="*/ 2560 w 5121"/>
              <a:gd name="T41" fmla="*/ 0 h 74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5121" h="7486">
                <a:moveTo>
                  <a:pt x="2560" y="940"/>
                </a:moveTo>
                <a:lnTo>
                  <a:pt x="2560" y="940"/>
                </a:lnTo>
                <a:cubicBezTo>
                  <a:pt x="2901" y="940"/>
                  <a:pt x="3304" y="1074"/>
                  <a:pt x="3572" y="1353"/>
                </a:cubicBezTo>
                <a:cubicBezTo>
                  <a:pt x="3778" y="1621"/>
                  <a:pt x="3974" y="1952"/>
                  <a:pt x="3974" y="2365"/>
                </a:cubicBezTo>
                <a:cubicBezTo>
                  <a:pt x="3974" y="2695"/>
                  <a:pt x="3778" y="3036"/>
                  <a:pt x="3572" y="3304"/>
                </a:cubicBezTo>
                <a:cubicBezTo>
                  <a:pt x="3499" y="3376"/>
                  <a:pt x="3035" y="3841"/>
                  <a:pt x="2560" y="4584"/>
                </a:cubicBezTo>
                <a:cubicBezTo>
                  <a:pt x="2086" y="3841"/>
                  <a:pt x="1611" y="3376"/>
                  <a:pt x="1549" y="3304"/>
                </a:cubicBezTo>
                <a:cubicBezTo>
                  <a:pt x="1280" y="3036"/>
                  <a:pt x="1146" y="2695"/>
                  <a:pt x="1146" y="2365"/>
                </a:cubicBezTo>
                <a:cubicBezTo>
                  <a:pt x="1146" y="1952"/>
                  <a:pt x="1280" y="1621"/>
                  <a:pt x="1549" y="1353"/>
                </a:cubicBezTo>
                <a:cubicBezTo>
                  <a:pt x="1817" y="1074"/>
                  <a:pt x="2158" y="940"/>
                  <a:pt x="2560" y="940"/>
                </a:cubicBezTo>
                <a:lnTo>
                  <a:pt x="2560" y="0"/>
                </a:lnTo>
                <a:lnTo>
                  <a:pt x="2560" y="0"/>
                </a:lnTo>
                <a:cubicBezTo>
                  <a:pt x="1951" y="0"/>
                  <a:pt x="1343" y="196"/>
                  <a:pt x="878" y="672"/>
                </a:cubicBezTo>
                <a:cubicBezTo>
                  <a:pt x="0" y="1621"/>
                  <a:pt x="0" y="3098"/>
                  <a:pt x="878" y="3975"/>
                </a:cubicBezTo>
                <a:cubicBezTo>
                  <a:pt x="878" y="3975"/>
                  <a:pt x="2560" y="5596"/>
                  <a:pt x="2560" y="7485"/>
                </a:cubicBezTo>
                <a:cubicBezTo>
                  <a:pt x="2560" y="5596"/>
                  <a:pt x="4181" y="3975"/>
                  <a:pt x="4181" y="3975"/>
                </a:cubicBezTo>
                <a:cubicBezTo>
                  <a:pt x="5120" y="3098"/>
                  <a:pt x="5120" y="1621"/>
                  <a:pt x="4181" y="672"/>
                </a:cubicBezTo>
                <a:cubicBezTo>
                  <a:pt x="3778" y="196"/>
                  <a:pt x="3169" y="0"/>
                  <a:pt x="2560" y="0"/>
                </a:cubicBezTo>
                <a:lnTo>
                  <a:pt x="2560" y="940"/>
                </a:lnTo>
                <a:close/>
                <a:moveTo>
                  <a:pt x="2560" y="0"/>
                </a:moveTo>
                <a:lnTo>
                  <a:pt x="2560" y="0"/>
                </a:lnTo>
                <a:close/>
              </a:path>
            </a:pathLst>
          </a:custGeom>
          <a:solidFill>
            <a:srgbClr val="A491BB"/>
          </a:solidFill>
          <a:ln>
            <a:noFill/>
          </a:ln>
          <a:effectLst/>
          <a:extLst/>
        </p:spPr>
        <p:txBody>
          <a:bodyPr wrap="none" lIns="58201" tIns="29101" rIns="58201" bIns="29101"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2" name="Freeform 2"/>
          <p:cNvSpPr>
            <a:spLocks noChangeArrowheads="1"/>
          </p:cNvSpPr>
          <p:nvPr/>
        </p:nvSpPr>
        <p:spPr bwMode="auto">
          <a:xfrm>
            <a:off x="7019531" y="2106115"/>
            <a:ext cx="151367" cy="150027"/>
          </a:xfrm>
          <a:custGeom>
            <a:avLst/>
            <a:gdLst>
              <a:gd name="T0" fmla="*/ 949 w 950"/>
              <a:gd name="T1" fmla="*/ 476 h 941"/>
              <a:gd name="T2" fmla="*/ 949 w 950"/>
              <a:gd name="T3" fmla="*/ 476 h 941"/>
              <a:gd name="T4" fmla="*/ 474 w 950"/>
              <a:gd name="T5" fmla="*/ 940 h 941"/>
              <a:gd name="T6" fmla="*/ 0 w 950"/>
              <a:gd name="T7" fmla="*/ 476 h 941"/>
              <a:gd name="T8" fmla="*/ 474 w 950"/>
              <a:gd name="T9" fmla="*/ 0 h 941"/>
              <a:gd name="T10" fmla="*/ 949 w 950"/>
              <a:gd name="T11" fmla="*/ 476 h 941"/>
              <a:gd name="T12" fmla="*/ 949 w 950"/>
              <a:gd name="T13" fmla="*/ 476 h 941"/>
              <a:gd name="T14" fmla="*/ 949 w 950"/>
              <a:gd name="T15" fmla="*/ 476 h 94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50" h="941">
                <a:moveTo>
                  <a:pt x="949" y="476"/>
                </a:moveTo>
                <a:lnTo>
                  <a:pt x="949" y="476"/>
                </a:lnTo>
                <a:cubicBezTo>
                  <a:pt x="949" y="672"/>
                  <a:pt x="743" y="940"/>
                  <a:pt x="474" y="940"/>
                </a:cubicBezTo>
                <a:cubicBezTo>
                  <a:pt x="206" y="940"/>
                  <a:pt x="0" y="672"/>
                  <a:pt x="0" y="476"/>
                </a:cubicBezTo>
                <a:cubicBezTo>
                  <a:pt x="0" y="197"/>
                  <a:pt x="206" y="0"/>
                  <a:pt x="474" y="0"/>
                </a:cubicBezTo>
                <a:cubicBezTo>
                  <a:pt x="743" y="0"/>
                  <a:pt x="949" y="197"/>
                  <a:pt x="949" y="476"/>
                </a:cubicBezTo>
                <a:close/>
                <a:moveTo>
                  <a:pt x="949" y="476"/>
                </a:moveTo>
                <a:lnTo>
                  <a:pt x="949" y="476"/>
                </a:lnTo>
                <a:close/>
              </a:path>
            </a:pathLst>
          </a:custGeom>
          <a:solidFill>
            <a:srgbClr val="A491BB"/>
          </a:solidFill>
          <a:ln>
            <a:noFill/>
          </a:ln>
          <a:effectLst/>
          <a:extLst/>
        </p:spPr>
        <p:txBody>
          <a:bodyPr wrap="none" lIns="58201" tIns="29101" rIns="58201" bIns="29101"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3" name="Freeform 3"/>
          <p:cNvSpPr>
            <a:spLocks noChangeArrowheads="1"/>
          </p:cNvSpPr>
          <p:nvPr/>
        </p:nvSpPr>
        <p:spPr bwMode="auto">
          <a:xfrm>
            <a:off x="1902761" y="3589869"/>
            <a:ext cx="312701" cy="431200"/>
          </a:xfrm>
          <a:custGeom>
            <a:avLst/>
            <a:gdLst>
              <a:gd name="T0" fmla="*/ 2416 w 2644"/>
              <a:gd name="T1" fmla="*/ 0 h 3645"/>
              <a:gd name="T2" fmla="*/ 2416 w 2644"/>
              <a:gd name="T3" fmla="*/ 0 h 3645"/>
              <a:gd name="T4" fmla="*/ 238 w 2644"/>
              <a:gd name="T5" fmla="*/ 0 h 3645"/>
              <a:gd name="T6" fmla="*/ 0 w 2644"/>
              <a:gd name="T7" fmla="*/ 238 h 3645"/>
              <a:gd name="T8" fmla="*/ 0 w 2644"/>
              <a:gd name="T9" fmla="*/ 3407 h 3645"/>
              <a:gd name="T10" fmla="*/ 238 w 2644"/>
              <a:gd name="T11" fmla="*/ 3644 h 3645"/>
              <a:gd name="T12" fmla="*/ 2416 w 2644"/>
              <a:gd name="T13" fmla="*/ 3644 h 3645"/>
              <a:gd name="T14" fmla="*/ 2643 w 2644"/>
              <a:gd name="T15" fmla="*/ 3407 h 3645"/>
              <a:gd name="T16" fmla="*/ 2643 w 2644"/>
              <a:gd name="T17" fmla="*/ 238 h 3645"/>
              <a:gd name="T18" fmla="*/ 2416 w 2644"/>
              <a:gd name="T19" fmla="*/ 0 h 3645"/>
              <a:gd name="T20" fmla="*/ 1321 w 2644"/>
              <a:gd name="T21" fmla="*/ 3551 h 3645"/>
              <a:gd name="T22" fmla="*/ 1321 w 2644"/>
              <a:gd name="T23" fmla="*/ 3551 h 3645"/>
              <a:gd name="T24" fmla="*/ 1177 w 2644"/>
              <a:gd name="T25" fmla="*/ 3407 h 3645"/>
              <a:gd name="T26" fmla="*/ 1321 w 2644"/>
              <a:gd name="T27" fmla="*/ 3272 h 3645"/>
              <a:gd name="T28" fmla="*/ 1466 w 2644"/>
              <a:gd name="T29" fmla="*/ 3407 h 3645"/>
              <a:gd name="T30" fmla="*/ 1321 w 2644"/>
              <a:gd name="T31" fmla="*/ 3551 h 3645"/>
              <a:gd name="T32" fmla="*/ 2364 w 2644"/>
              <a:gd name="T33" fmla="*/ 3128 h 3645"/>
              <a:gd name="T34" fmla="*/ 2364 w 2644"/>
              <a:gd name="T35" fmla="*/ 3128 h 3645"/>
              <a:gd name="T36" fmla="*/ 238 w 2644"/>
              <a:gd name="T37" fmla="*/ 3128 h 3645"/>
              <a:gd name="T38" fmla="*/ 238 w 2644"/>
              <a:gd name="T39" fmla="*/ 289 h 3645"/>
              <a:gd name="T40" fmla="*/ 2364 w 2644"/>
              <a:gd name="T41" fmla="*/ 289 h 3645"/>
              <a:gd name="T42" fmla="*/ 2364 w 2644"/>
              <a:gd name="T43" fmla="*/ 3128 h 3645"/>
              <a:gd name="T44" fmla="*/ 2364 w 2644"/>
              <a:gd name="T45" fmla="*/ 3128 h 3645"/>
              <a:gd name="T46" fmla="*/ 2364 w 2644"/>
              <a:gd name="T47" fmla="*/ 3128 h 36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2644" h="3645">
                <a:moveTo>
                  <a:pt x="2416" y="0"/>
                </a:moveTo>
                <a:lnTo>
                  <a:pt x="2416" y="0"/>
                </a:lnTo>
                <a:cubicBezTo>
                  <a:pt x="238" y="0"/>
                  <a:pt x="238" y="0"/>
                  <a:pt x="238" y="0"/>
                </a:cubicBezTo>
                <a:cubicBezTo>
                  <a:pt x="93" y="0"/>
                  <a:pt x="0" y="144"/>
                  <a:pt x="0" y="238"/>
                </a:cubicBezTo>
                <a:cubicBezTo>
                  <a:pt x="0" y="3407"/>
                  <a:pt x="0" y="3407"/>
                  <a:pt x="0" y="3407"/>
                </a:cubicBezTo>
                <a:cubicBezTo>
                  <a:pt x="0" y="3551"/>
                  <a:pt x="93" y="3644"/>
                  <a:pt x="238" y="3644"/>
                </a:cubicBezTo>
                <a:cubicBezTo>
                  <a:pt x="2416" y="3644"/>
                  <a:pt x="2416" y="3644"/>
                  <a:pt x="2416" y="3644"/>
                </a:cubicBezTo>
                <a:cubicBezTo>
                  <a:pt x="2508" y="3644"/>
                  <a:pt x="2643" y="3551"/>
                  <a:pt x="2643" y="3407"/>
                </a:cubicBezTo>
                <a:cubicBezTo>
                  <a:pt x="2643" y="238"/>
                  <a:pt x="2643" y="238"/>
                  <a:pt x="2643" y="238"/>
                </a:cubicBezTo>
                <a:cubicBezTo>
                  <a:pt x="2643" y="144"/>
                  <a:pt x="2508" y="0"/>
                  <a:pt x="2416" y="0"/>
                </a:cubicBezTo>
                <a:close/>
                <a:moveTo>
                  <a:pt x="1321" y="3551"/>
                </a:moveTo>
                <a:lnTo>
                  <a:pt x="1321" y="3551"/>
                </a:lnTo>
                <a:cubicBezTo>
                  <a:pt x="1229" y="3551"/>
                  <a:pt x="1177" y="3500"/>
                  <a:pt x="1177" y="3407"/>
                </a:cubicBezTo>
                <a:cubicBezTo>
                  <a:pt x="1177" y="3314"/>
                  <a:pt x="1229" y="3272"/>
                  <a:pt x="1321" y="3272"/>
                </a:cubicBezTo>
                <a:cubicBezTo>
                  <a:pt x="1373" y="3272"/>
                  <a:pt x="1466" y="3314"/>
                  <a:pt x="1466" y="3407"/>
                </a:cubicBezTo>
                <a:cubicBezTo>
                  <a:pt x="1466" y="3500"/>
                  <a:pt x="1373" y="3551"/>
                  <a:pt x="1321" y="3551"/>
                </a:cubicBezTo>
                <a:close/>
                <a:moveTo>
                  <a:pt x="2364" y="3128"/>
                </a:moveTo>
                <a:lnTo>
                  <a:pt x="2364" y="3128"/>
                </a:lnTo>
                <a:cubicBezTo>
                  <a:pt x="238" y="3128"/>
                  <a:pt x="238" y="3128"/>
                  <a:pt x="238" y="3128"/>
                </a:cubicBezTo>
                <a:cubicBezTo>
                  <a:pt x="238" y="289"/>
                  <a:pt x="238" y="289"/>
                  <a:pt x="238" y="289"/>
                </a:cubicBezTo>
                <a:cubicBezTo>
                  <a:pt x="2364" y="289"/>
                  <a:pt x="2364" y="289"/>
                  <a:pt x="2364" y="289"/>
                </a:cubicBezTo>
                <a:lnTo>
                  <a:pt x="2364" y="3128"/>
                </a:lnTo>
                <a:close/>
                <a:moveTo>
                  <a:pt x="2364" y="3128"/>
                </a:moveTo>
                <a:lnTo>
                  <a:pt x="2364" y="3128"/>
                </a:lnTo>
                <a:close/>
              </a:path>
            </a:pathLst>
          </a:custGeom>
          <a:solidFill>
            <a:srgbClr val="77A9D3"/>
          </a:solidFill>
          <a:ln>
            <a:noFill/>
          </a:ln>
          <a:effectLst/>
        </p:spPr>
        <p:txBody>
          <a:bodyPr wrap="none" lIns="77600" tIns="38800" rIns="77600" bIns="38800"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4" name="Freeform 3"/>
          <p:cNvSpPr>
            <a:spLocks noChangeArrowheads="1"/>
          </p:cNvSpPr>
          <p:nvPr/>
        </p:nvSpPr>
        <p:spPr bwMode="auto">
          <a:xfrm>
            <a:off x="2891107" y="3589869"/>
            <a:ext cx="312701" cy="431200"/>
          </a:xfrm>
          <a:custGeom>
            <a:avLst/>
            <a:gdLst>
              <a:gd name="T0" fmla="*/ 2416 w 2644"/>
              <a:gd name="T1" fmla="*/ 0 h 3645"/>
              <a:gd name="T2" fmla="*/ 2416 w 2644"/>
              <a:gd name="T3" fmla="*/ 0 h 3645"/>
              <a:gd name="T4" fmla="*/ 238 w 2644"/>
              <a:gd name="T5" fmla="*/ 0 h 3645"/>
              <a:gd name="T6" fmla="*/ 0 w 2644"/>
              <a:gd name="T7" fmla="*/ 238 h 3645"/>
              <a:gd name="T8" fmla="*/ 0 w 2644"/>
              <a:gd name="T9" fmla="*/ 3407 h 3645"/>
              <a:gd name="T10" fmla="*/ 238 w 2644"/>
              <a:gd name="T11" fmla="*/ 3644 h 3645"/>
              <a:gd name="T12" fmla="*/ 2416 w 2644"/>
              <a:gd name="T13" fmla="*/ 3644 h 3645"/>
              <a:gd name="T14" fmla="*/ 2643 w 2644"/>
              <a:gd name="T15" fmla="*/ 3407 h 3645"/>
              <a:gd name="T16" fmla="*/ 2643 w 2644"/>
              <a:gd name="T17" fmla="*/ 238 h 3645"/>
              <a:gd name="T18" fmla="*/ 2416 w 2644"/>
              <a:gd name="T19" fmla="*/ 0 h 3645"/>
              <a:gd name="T20" fmla="*/ 1321 w 2644"/>
              <a:gd name="T21" fmla="*/ 3551 h 3645"/>
              <a:gd name="T22" fmla="*/ 1321 w 2644"/>
              <a:gd name="T23" fmla="*/ 3551 h 3645"/>
              <a:gd name="T24" fmla="*/ 1177 w 2644"/>
              <a:gd name="T25" fmla="*/ 3407 h 3645"/>
              <a:gd name="T26" fmla="*/ 1321 w 2644"/>
              <a:gd name="T27" fmla="*/ 3272 h 3645"/>
              <a:gd name="T28" fmla="*/ 1466 w 2644"/>
              <a:gd name="T29" fmla="*/ 3407 h 3645"/>
              <a:gd name="T30" fmla="*/ 1321 w 2644"/>
              <a:gd name="T31" fmla="*/ 3551 h 3645"/>
              <a:gd name="T32" fmla="*/ 2364 w 2644"/>
              <a:gd name="T33" fmla="*/ 3128 h 3645"/>
              <a:gd name="T34" fmla="*/ 2364 w 2644"/>
              <a:gd name="T35" fmla="*/ 3128 h 3645"/>
              <a:gd name="T36" fmla="*/ 238 w 2644"/>
              <a:gd name="T37" fmla="*/ 3128 h 3645"/>
              <a:gd name="T38" fmla="*/ 238 w 2644"/>
              <a:gd name="T39" fmla="*/ 289 h 3645"/>
              <a:gd name="T40" fmla="*/ 2364 w 2644"/>
              <a:gd name="T41" fmla="*/ 289 h 3645"/>
              <a:gd name="T42" fmla="*/ 2364 w 2644"/>
              <a:gd name="T43" fmla="*/ 3128 h 3645"/>
              <a:gd name="T44" fmla="*/ 2364 w 2644"/>
              <a:gd name="T45" fmla="*/ 3128 h 3645"/>
              <a:gd name="T46" fmla="*/ 2364 w 2644"/>
              <a:gd name="T47" fmla="*/ 3128 h 36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2644" h="3645">
                <a:moveTo>
                  <a:pt x="2416" y="0"/>
                </a:moveTo>
                <a:lnTo>
                  <a:pt x="2416" y="0"/>
                </a:lnTo>
                <a:cubicBezTo>
                  <a:pt x="238" y="0"/>
                  <a:pt x="238" y="0"/>
                  <a:pt x="238" y="0"/>
                </a:cubicBezTo>
                <a:cubicBezTo>
                  <a:pt x="93" y="0"/>
                  <a:pt x="0" y="144"/>
                  <a:pt x="0" y="238"/>
                </a:cubicBezTo>
                <a:cubicBezTo>
                  <a:pt x="0" y="3407"/>
                  <a:pt x="0" y="3407"/>
                  <a:pt x="0" y="3407"/>
                </a:cubicBezTo>
                <a:cubicBezTo>
                  <a:pt x="0" y="3551"/>
                  <a:pt x="93" y="3644"/>
                  <a:pt x="238" y="3644"/>
                </a:cubicBezTo>
                <a:cubicBezTo>
                  <a:pt x="2416" y="3644"/>
                  <a:pt x="2416" y="3644"/>
                  <a:pt x="2416" y="3644"/>
                </a:cubicBezTo>
                <a:cubicBezTo>
                  <a:pt x="2508" y="3644"/>
                  <a:pt x="2643" y="3551"/>
                  <a:pt x="2643" y="3407"/>
                </a:cubicBezTo>
                <a:cubicBezTo>
                  <a:pt x="2643" y="238"/>
                  <a:pt x="2643" y="238"/>
                  <a:pt x="2643" y="238"/>
                </a:cubicBezTo>
                <a:cubicBezTo>
                  <a:pt x="2643" y="144"/>
                  <a:pt x="2508" y="0"/>
                  <a:pt x="2416" y="0"/>
                </a:cubicBezTo>
                <a:close/>
                <a:moveTo>
                  <a:pt x="1321" y="3551"/>
                </a:moveTo>
                <a:lnTo>
                  <a:pt x="1321" y="3551"/>
                </a:lnTo>
                <a:cubicBezTo>
                  <a:pt x="1229" y="3551"/>
                  <a:pt x="1177" y="3500"/>
                  <a:pt x="1177" y="3407"/>
                </a:cubicBezTo>
                <a:cubicBezTo>
                  <a:pt x="1177" y="3314"/>
                  <a:pt x="1229" y="3272"/>
                  <a:pt x="1321" y="3272"/>
                </a:cubicBezTo>
                <a:cubicBezTo>
                  <a:pt x="1373" y="3272"/>
                  <a:pt x="1466" y="3314"/>
                  <a:pt x="1466" y="3407"/>
                </a:cubicBezTo>
                <a:cubicBezTo>
                  <a:pt x="1466" y="3500"/>
                  <a:pt x="1373" y="3551"/>
                  <a:pt x="1321" y="3551"/>
                </a:cubicBezTo>
                <a:close/>
                <a:moveTo>
                  <a:pt x="2364" y="3128"/>
                </a:moveTo>
                <a:lnTo>
                  <a:pt x="2364" y="3128"/>
                </a:lnTo>
                <a:cubicBezTo>
                  <a:pt x="238" y="3128"/>
                  <a:pt x="238" y="3128"/>
                  <a:pt x="238" y="3128"/>
                </a:cubicBezTo>
                <a:cubicBezTo>
                  <a:pt x="238" y="289"/>
                  <a:pt x="238" y="289"/>
                  <a:pt x="238" y="289"/>
                </a:cubicBezTo>
                <a:cubicBezTo>
                  <a:pt x="2364" y="289"/>
                  <a:pt x="2364" y="289"/>
                  <a:pt x="2364" y="289"/>
                </a:cubicBezTo>
                <a:lnTo>
                  <a:pt x="2364" y="3128"/>
                </a:lnTo>
                <a:close/>
                <a:moveTo>
                  <a:pt x="2364" y="3128"/>
                </a:moveTo>
                <a:lnTo>
                  <a:pt x="2364" y="3128"/>
                </a:lnTo>
                <a:close/>
              </a:path>
            </a:pathLst>
          </a:custGeom>
          <a:solidFill>
            <a:srgbClr val="A491BB"/>
          </a:solidFill>
          <a:ln>
            <a:noFill/>
          </a:ln>
          <a:effectLst/>
        </p:spPr>
        <p:txBody>
          <a:bodyPr wrap="none" lIns="77600" tIns="38800" rIns="77600" bIns="38800"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5" name="Freeform 3"/>
          <p:cNvSpPr>
            <a:spLocks noChangeArrowheads="1"/>
          </p:cNvSpPr>
          <p:nvPr/>
        </p:nvSpPr>
        <p:spPr bwMode="auto">
          <a:xfrm>
            <a:off x="3881528" y="3589869"/>
            <a:ext cx="312701" cy="431200"/>
          </a:xfrm>
          <a:custGeom>
            <a:avLst/>
            <a:gdLst>
              <a:gd name="T0" fmla="*/ 2416 w 2644"/>
              <a:gd name="T1" fmla="*/ 0 h 3645"/>
              <a:gd name="T2" fmla="*/ 2416 w 2644"/>
              <a:gd name="T3" fmla="*/ 0 h 3645"/>
              <a:gd name="T4" fmla="*/ 238 w 2644"/>
              <a:gd name="T5" fmla="*/ 0 h 3645"/>
              <a:gd name="T6" fmla="*/ 0 w 2644"/>
              <a:gd name="T7" fmla="*/ 238 h 3645"/>
              <a:gd name="T8" fmla="*/ 0 w 2644"/>
              <a:gd name="T9" fmla="*/ 3407 h 3645"/>
              <a:gd name="T10" fmla="*/ 238 w 2644"/>
              <a:gd name="T11" fmla="*/ 3644 h 3645"/>
              <a:gd name="T12" fmla="*/ 2416 w 2644"/>
              <a:gd name="T13" fmla="*/ 3644 h 3645"/>
              <a:gd name="T14" fmla="*/ 2643 w 2644"/>
              <a:gd name="T15" fmla="*/ 3407 h 3645"/>
              <a:gd name="T16" fmla="*/ 2643 w 2644"/>
              <a:gd name="T17" fmla="*/ 238 h 3645"/>
              <a:gd name="T18" fmla="*/ 2416 w 2644"/>
              <a:gd name="T19" fmla="*/ 0 h 3645"/>
              <a:gd name="T20" fmla="*/ 1321 w 2644"/>
              <a:gd name="T21" fmla="*/ 3551 h 3645"/>
              <a:gd name="T22" fmla="*/ 1321 w 2644"/>
              <a:gd name="T23" fmla="*/ 3551 h 3645"/>
              <a:gd name="T24" fmla="*/ 1177 w 2644"/>
              <a:gd name="T25" fmla="*/ 3407 h 3645"/>
              <a:gd name="T26" fmla="*/ 1321 w 2644"/>
              <a:gd name="T27" fmla="*/ 3272 h 3645"/>
              <a:gd name="T28" fmla="*/ 1466 w 2644"/>
              <a:gd name="T29" fmla="*/ 3407 h 3645"/>
              <a:gd name="T30" fmla="*/ 1321 w 2644"/>
              <a:gd name="T31" fmla="*/ 3551 h 3645"/>
              <a:gd name="T32" fmla="*/ 2364 w 2644"/>
              <a:gd name="T33" fmla="*/ 3128 h 3645"/>
              <a:gd name="T34" fmla="*/ 2364 w 2644"/>
              <a:gd name="T35" fmla="*/ 3128 h 3645"/>
              <a:gd name="T36" fmla="*/ 238 w 2644"/>
              <a:gd name="T37" fmla="*/ 3128 h 3645"/>
              <a:gd name="T38" fmla="*/ 238 w 2644"/>
              <a:gd name="T39" fmla="*/ 289 h 3645"/>
              <a:gd name="T40" fmla="*/ 2364 w 2644"/>
              <a:gd name="T41" fmla="*/ 289 h 3645"/>
              <a:gd name="T42" fmla="*/ 2364 w 2644"/>
              <a:gd name="T43" fmla="*/ 3128 h 3645"/>
              <a:gd name="T44" fmla="*/ 2364 w 2644"/>
              <a:gd name="T45" fmla="*/ 3128 h 3645"/>
              <a:gd name="T46" fmla="*/ 2364 w 2644"/>
              <a:gd name="T47" fmla="*/ 3128 h 36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2644" h="3645">
                <a:moveTo>
                  <a:pt x="2416" y="0"/>
                </a:moveTo>
                <a:lnTo>
                  <a:pt x="2416" y="0"/>
                </a:lnTo>
                <a:cubicBezTo>
                  <a:pt x="238" y="0"/>
                  <a:pt x="238" y="0"/>
                  <a:pt x="238" y="0"/>
                </a:cubicBezTo>
                <a:cubicBezTo>
                  <a:pt x="93" y="0"/>
                  <a:pt x="0" y="144"/>
                  <a:pt x="0" y="238"/>
                </a:cubicBezTo>
                <a:cubicBezTo>
                  <a:pt x="0" y="3407"/>
                  <a:pt x="0" y="3407"/>
                  <a:pt x="0" y="3407"/>
                </a:cubicBezTo>
                <a:cubicBezTo>
                  <a:pt x="0" y="3551"/>
                  <a:pt x="93" y="3644"/>
                  <a:pt x="238" y="3644"/>
                </a:cubicBezTo>
                <a:cubicBezTo>
                  <a:pt x="2416" y="3644"/>
                  <a:pt x="2416" y="3644"/>
                  <a:pt x="2416" y="3644"/>
                </a:cubicBezTo>
                <a:cubicBezTo>
                  <a:pt x="2508" y="3644"/>
                  <a:pt x="2643" y="3551"/>
                  <a:pt x="2643" y="3407"/>
                </a:cubicBezTo>
                <a:cubicBezTo>
                  <a:pt x="2643" y="238"/>
                  <a:pt x="2643" y="238"/>
                  <a:pt x="2643" y="238"/>
                </a:cubicBezTo>
                <a:cubicBezTo>
                  <a:pt x="2643" y="144"/>
                  <a:pt x="2508" y="0"/>
                  <a:pt x="2416" y="0"/>
                </a:cubicBezTo>
                <a:close/>
                <a:moveTo>
                  <a:pt x="1321" y="3551"/>
                </a:moveTo>
                <a:lnTo>
                  <a:pt x="1321" y="3551"/>
                </a:lnTo>
                <a:cubicBezTo>
                  <a:pt x="1229" y="3551"/>
                  <a:pt x="1177" y="3500"/>
                  <a:pt x="1177" y="3407"/>
                </a:cubicBezTo>
                <a:cubicBezTo>
                  <a:pt x="1177" y="3314"/>
                  <a:pt x="1229" y="3272"/>
                  <a:pt x="1321" y="3272"/>
                </a:cubicBezTo>
                <a:cubicBezTo>
                  <a:pt x="1373" y="3272"/>
                  <a:pt x="1466" y="3314"/>
                  <a:pt x="1466" y="3407"/>
                </a:cubicBezTo>
                <a:cubicBezTo>
                  <a:pt x="1466" y="3500"/>
                  <a:pt x="1373" y="3551"/>
                  <a:pt x="1321" y="3551"/>
                </a:cubicBezTo>
                <a:close/>
                <a:moveTo>
                  <a:pt x="2364" y="3128"/>
                </a:moveTo>
                <a:lnTo>
                  <a:pt x="2364" y="3128"/>
                </a:lnTo>
                <a:cubicBezTo>
                  <a:pt x="238" y="3128"/>
                  <a:pt x="238" y="3128"/>
                  <a:pt x="238" y="3128"/>
                </a:cubicBezTo>
                <a:cubicBezTo>
                  <a:pt x="238" y="289"/>
                  <a:pt x="238" y="289"/>
                  <a:pt x="238" y="289"/>
                </a:cubicBezTo>
                <a:cubicBezTo>
                  <a:pt x="2364" y="289"/>
                  <a:pt x="2364" y="289"/>
                  <a:pt x="2364" y="289"/>
                </a:cubicBezTo>
                <a:lnTo>
                  <a:pt x="2364" y="3128"/>
                </a:lnTo>
                <a:close/>
                <a:moveTo>
                  <a:pt x="2364" y="3128"/>
                </a:moveTo>
                <a:lnTo>
                  <a:pt x="2364" y="3128"/>
                </a:lnTo>
                <a:close/>
              </a:path>
            </a:pathLst>
          </a:custGeom>
          <a:solidFill>
            <a:srgbClr val="77A9D3"/>
          </a:solidFill>
          <a:ln>
            <a:noFill/>
          </a:ln>
          <a:effectLst/>
        </p:spPr>
        <p:txBody>
          <a:bodyPr wrap="none" lIns="77600" tIns="38800" rIns="77600" bIns="38800"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6" name="Freeform 3"/>
          <p:cNvSpPr>
            <a:spLocks noChangeArrowheads="1"/>
          </p:cNvSpPr>
          <p:nvPr/>
        </p:nvSpPr>
        <p:spPr bwMode="auto">
          <a:xfrm>
            <a:off x="5915174" y="3597303"/>
            <a:ext cx="312701" cy="431200"/>
          </a:xfrm>
          <a:custGeom>
            <a:avLst/>
            <a:gdLst>
              <a:gd name="T0" fmla="*/ 2416 w 2644"/>
              <a:gd name="T1" fmla="*/ 0 h 3645"/>
              <a:gd name="T2" fmla="*/ 2416 w 2644"/>
              <a:gd name="T3" fmla="*/ 0 h 3645"/>
              <a:gd name="T4" fmla="*/ 238 w 2644"/>
              <a:gd name="T5" fmla="*/ 0 h 3645"/>
              <a:gd name="T6" fmla="*/ 0 w 2644"/>
              <a:gd name="T7" fmla="*/ 238 h 3645"/>
              <a:gd name="T8" fmla="*/ 0 w 2644"/>
              <a:gd name="T9" fmla="*/ 3407 h 3645"/>
              <a:gd name="T10" fmla="*/ 238 w 2644"/>
              <a:gd name="T11" fmla="*/ 3644 h 3645"/>
              <a:gd name="T12" fmla="*/ 2416 w 2644"/>
              <a:gd name="T13" fmla="*/ 3644 h 3645"/>
              <a:gd name="T14" fmla="*/ 2643 w 2644"/>
              <a:gd name="T15" fmla="*/ 3407 h 3645"/>
              <a:gd name="T16" fmla="*/ 2643 w 2644"/>
              <a:gd name="T17" fmla="*/ 238 h 3645"/>
              <a:gd name="T18" fmla="*/ 2416 w 2644"/>
              <a:gd name="T19" fmla="*/ 0 h 3645"/>
              <a:gd name="T20" fmla="*/ 1321 w 2644"/>
              <a:gd name="T21" fmla="*/ 3551 h 3645"/>
              <a:gd name="T22" fmla="*/ 1321 w 2644"/>
              <a:gd name="T23" fmla="*/ 3551 h 3645"/>
              <a:gd name="T24" fmla="*/ 1177 w 2644"/>
              <a:gd name="T25" fmla="*/ 3407 h 3645"/>
              <a:gd name="T26" fmla="*/ 1321 w 2644"/>
              <a:gd name="T27" fmla="*/ 3272 h 3645"/>
              <a:gd name="T28" fmla="*/ 1466 w 2644"/>
              <a:gd name="T29" fmla="*/ 3407 h 3645"/>
              <a:gd name="T30" fmla="*/ 1321 w 2644"/>
              <a:gd name="T31" fmla="*/ 3551 h 3645"/>
              <a:gd name="T32" fmla="*/ 2364 w 2644"/>
              <a:gd name="T33" fmla="*/ 3128 h 3645"/>
              <a:gd name="T34" fmla="*/ 2364 w 2644"/>
              <a:gd name="T35" fmla="*/ 3128 h 3645"/>
              <a:gd name="T36" fmla="*/ 238 w 2644"/>
              <a:gd name="T37" fmla="*/ 3128 h 3645"/>
              <a:gd name="T38" fmla="*/ 238 w 2644"/>
              <a:gd name="T39" fmla="*/ 289 h 3645"/>
              <a:gd name="T40" fmla="*/ 2364 w 2644"/>
              <a:gd name="T41" fmla="*/ 289 h 3645"/>
              <a:gd name="T42" fmla="*/ 2364 w 2644"/>
              <a:gd name="T43" fmla="*/ 3128 h 3645"/>
              <a:gd name="T44" fmla="*/ 2364 w 2644"/>
              <a:gd name="T45" fmla="*/ 3128 h 3645"/>
              <a:gd name="T46" fmla="*/ 2364 w 2644"/>
              <a:gd name="T47" fmla="*/ 3128 h 36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2644" h="3645">
                <a:moveTo>
                  <a:pt x="2416" y="0"/>
                </a:moveTo>
                <a:lnTo>
                  <a:pt x="2416" y="0"/>
                </a:lnTo>
                <a:cubicBezTo>
                  <a:pt x="238" y="0"/>
                  <a:pt x="238" y="0"/>
                  <a:pt x="238" y="0"/>
                </a:cubicBezTo>
                <a:cubicBezTo>
                  <a:pt x="93" y="0"/>
                  <a:pt x="0" y="144"/>
                  <a:pt x="0" y="238"/>
                </a:cubicBezTo>
                <a:cubicBezTo>
                  <a:pt x="0" y="3407"/>
                  <a:pt x="0" y="3407"/>
                  <a:pt x="0" y="3407"/>
                </a:cubicBezTo>
                <a:cubicBezTo>
                  <a:pt x="0" y="3551"/>
                  <a:pt x="93" y="3644"/>
                  <a:pt x="238" y="3644"/>
                </a:cubicBezTo>
                <a:cubicBezTo>
                  <a:pt x="2416" y="3644"/>
                  <a:pt x="2416" y="3644"/>
                  <a:pt x="2416" y="3644"/>
                </a:cubicBezTo>
                <a:cubicBezTo>
                  <a:pt x="2508" y="3644"/>
                  <a:pt x="2643" y="3551"/>
                  <a:pt x="2643" y="3407"/>
                </a:cubicBezTo>
                <a:cubicBezTo>
                  <a:pt x="2643" y="238"/>
                  <a:pt x="2643" y="238"/>
                  <a:pt x="2643" y="238"/>
                </a:cubicBezTo>
                <a:cubicBezTo>
                  <a:pt x="2643" y="144"/>
                  <a:pt x="2508" y="0"/>
                  <a:pt x="2416" y="0"/>
                </a:cubicBezTo>
                <a:close/>
                <a:moveTo>
                  <a:pt x="1321" y="3551"/>
                </a:moveTo>
                <a:lnTo>
                  <a:pt x="1321" y="3551"/>
                </a:lnTo>
                <a:cubicBezTo>
                  <a:pt x="1229" y="3551"/>
                  <a:pt x="1177" y="3500"/>
                  <a:pt x="1177" y="3407"/>
                </a:cubicBezTo>
                <a:cubicBezTo>
                  <a:pt x="1177" y="3314"/>
                  <a:pt x="1229" y="3272"/>
                  <a:pt x="1321" y="3272"/>
                </a:cubicBezTo>
                <a:cubicBezTo>
                  <a:pt x="1373" y="3272"/>
                  <a:pt x="1466" y="3314"/>
                  <a:pt x="1466" y="3407"/>
                </a:cubicBezTo>
                <a:cubicBezTo>
                  <a:pt x="1466" y="3500"/>
                  <a:pt x="1373" y="3551"/>
                  <a:pt x="1321" y="3551"/>
                </a:cubicBezTo>
                <a:close/>
                <a:moveTo>
                  <a:pt x="2364" y="3128"/>
                </a:moveTo>
                <a:lnTo>
                  <a:pt x="2364" y="3128"/>
                </a:lnTo>
                <a:cubicBezTo>
                  <a:pt x="238" y="3128"/>
                  <a:pt x="238" y="3128"/>
                  <a:pt x="238" y="3128"/>
                </a:cubicBezTo>
                <a:cubicBezTo>
                  <a:pt x="238" y="289"/>
                  <a:pt x="238" y="289"/>
                  <a:pt x="238" y="289"/>
                </a:cubicBezTo>
                <a:cubicBezTo>
                  <a:pt x="2364" y="289"/>
                  <a:pt x="2364" y="289"/>
                  <a:pt x="2364" y="289"/>
                </a:cubicBezTo>
                <a:lnTo>
                  <a:pt x="2364" y="3128"/>
                </a:lnTo>
                <a:close/>
                <a:moveTo>
                  <a:pt x="2364" y="3128"/>
                </a:moveTo>
                <a:lnTo>
                  <a:pt x="2364" y="3128"/>
                </a:lnTo>
                <a:close/>
              </a:path>
            </a:pathLst>
          </a:custGeom>
          <a:solidFill>
            <a:srgbClr val="77A9D3"/>
          </a:solidFill>
          <a:ln>
            <a:noFill/>
          </a:ln>
          <a:effectLst/>
        </p:spPr>
        <p:txBody>
          <a:bodyPr wrap="none" lIns="77600" tIns="38800" rIns="77600" bIns="38800"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7" name="Oval 67"/>
          <p:cNvSpPr/>
          <p:nvPr/>
        </p:nvSpPr>
        <p:spPr>
          <a:xfrm>
            <a:off x="2017374" y="2466171"/>
            <a:ext cx="84279" cy="84317"/>
          </a:xfrm>
          <a:prstGeom prst="ellipse">
            <a:avLst/>
          </a:prstGeom>
          <a:solidFill>
            <a:schemeClr val="bg1">
              <a:lumMod val="65000"/>
            </a:schemeClr>
          </a:solidFill>
          <a:ln>
            <a:noFill/>
          </a:ln>
        </p:spPr>
        <p:style>
          <a:lnRef idx="2">
            <a:scrgbClr r="0" g="0" b="0"/>
          </a:lnRef>
          <a:fillRef idx="1">
            <a:scrgbClr r="0" g="0" b="0"/>
          </a:fillRef>
          <a:effectRef idx="0">
            <a:schemeClr val="accent4">
              <a:hueOff val="0"/>
              <a:satOff val="0"/>
              <a:lumOff val="0"/>
              <a:alphaOff val="0"/>
            </a:schemeClr>
          </a:effectRef>
          <a:fontRef idx="minor">
            <a:schemeClr val="lt1"/>
          </a:fontRef>
        </p:style>
        <p:txBody>
          <a:bodyPr lIns="63560" tIns="31780" rIns="63560" bIns="31780"/>
          <a:lstStyle/>
          <a:p>
            <a:pPr algn="just">
              <a:lnSpc>
                <a:spcPct val="120000"/>
              </a:lnSpc>
            </a:pPr>
            <a:endParaRPr lang="zh-CN" altLang="en-US" sz="500">
              <a:latin typeface="Arial" panose="020B0604020202020204" pitchFamily="34" charset="0"/>
              <a:ea typeface="微软雅黑" panose="020B0503020204020204" pitchFamily="34" charset="-122"/>
              <a:cs typeface="+mn-ea"/>
              <a:sym typeface="Arial" panose="020B0604020202020204" pitchFamily="34" charset="0"/>
            </a:endParaRPr>
          </a:p>
        </p:txBody>
      </p:sp>
      <p:cxnSp>
        <p:nvCxnSpPr>
          <p:cNvPr id="48" name="Straight Connector 68"/>
          <p:cNvCxnSpPr/>
          <p:nvPr/>
        </p:nvCxnSpPr>
        <p:spPr>
          <a:xfrm flipV="1">
            <a:off x="2055819" y="2545318"/>
            <a:ext cx="0" cy="1044553"/>
          </a:xfrm>
          <a:prstGeom prst="line">
            <a:avLst/>
          </a:prstGeom>
          <a:solidFill>
            <a:schemeClr val="tx1">
              <a:lumMod val="65000"/>
              <a:lumOff val="35000"/>
            </a:schemeClr>
          </a:solidFill>
          <a:ln>
            <a:solidFill>
              <a:srgbClr val="C5C5C5"/>
            </a:solidFill>
            <a:prstDash val="sysDot"/>
          </a:ln>
        </p:spPr>
        <p:style>
          <a:lnRef idx="1">
            <a:schemeClr val="accent1"/>
          </a:lnRef>
          <a:fillRef idx="0">
            <a:schemeClr val="accent1"/>
          </a:fillRef>
          <a:effectRef idx="0">
            <a:schemeClr val="accent1"/>
          </a:effectRef>
          <a:fontRef idx="minor">
            <a:schemeClr val="tx1"/>
          </a:fontRef>
        </p:style>
      </p:cxnSp>
      <p:sp>
        <p:nvSpPr>
          <p:cNvPr id="49" name="Oval 69"/>
          <p:cNvSpPr/>
          <p:nvPr/>
        </p:nvSpPr>
        <p:spPr>
          <a:xfrm>
            <a:off x="4012528" y="2460998"/>
            <a:ext cx="84279" cy="84317"/>
          </a:xfrm>
          <a:prstGeom prst="ellipse">
            <a:avLst/>
          </a:prstGeom>
          <a:solidFill>
            <a:schemeClr val="bg1">
              <a:lumMod val="65000"/>
            </a:schemeClr>
          </a:solidFill>
          <a:ln>
            <a:noFill/>
          </a:ln>
        </p:spPr>
        <p:style>
          <a:lnRef idx="2">
            <a:scrgbClr r="0" g="0" b="0"/>
          </a:lnRef>
          <a:fillRef idx="1">
            <a:scrgbClr r="0" g="0" b="0"/>
          </a:fillRef>
          <a:effectRef idx="0">
            <a:schemeClr val="accent4">
              <a:hueOff val="0"/>
              <a:satOff val="0"/>
              <a:lumOff val="0"/>
              <a:alphaOff val="0"/>
            </a:schemeClr>
          </a:effectRef>
          <a:fontRef idx="minor">
            <a:schemeClr val="lt1"/>
          </a:fontRef>
        </p:style>
        <p:txBody>
          <a:bodyPr lIns="63560" tIns="31780" rIns="63560" bIns="31780"/>
          <a:lstStyle/>
          <a:p>
            <a:pPr algn="just">
              <a:lnSpc>
                <a:spcPct val="120000"/>
              </a:lnSpc>
            </a:pPr>
            <a:endParaRPr lang="zh-CN" altLang="en-US" sz="500">
              <a:latin typeface="Arial" panose="020B0604020202020204" pitchFamily="34" charset="0"/>
              <a:ea typeface="微软雅黑" panose="020B0503020204020204" pitchFamily="34" charset="-122"/>
              <a:cs typeface="+mn-ea"/>
              <a:sym typeface="Arial" panose="020B0604020202020204" pitchFamily="34" charset="0"/>
            </a:endParaRPr>
          </a:p>
        </p:txBody>
      </p:sp>
      <p:cxnSp>
        <p:nvCxnSpPr>
          <p:cNvPr id="50" name="Straight Connector 70"/>
          <p:cNvCxnSpPr/>
          <p:nvPr/>
        </p:nvCxnSpPr>
        <p:spPr>
          <a:xfrm flipV="1">
            <a:off x="4044267" y="2540148"/>
            <a:ext cx="0" cy="1049723"/>
          </a:xfrm>
          <a:prstGeom prst="line">
            <a:avLst/>
          </a:prstGeom>
          <a:solidFill>
            <a:schemeClr val="tx1">
              <a:lumMod val="65000"/>
              <a:lumOff val="35000"/>
            </a:schemeClr>
          </a:solidFill>
          <a:ln>
            <a:solidFill>
              <a:srgbClr val="C5C5C5"/>
            </a:solidFill>
            <a:prstDash val="sysDot"/>
          </a:ln>
        </p:spPr>
        <p:style>
          <a:lnRef idx="1">
            <a:schemeClr val="accent1"/>
          </a:lnRef>
          <a:fillRef idx="0">
            <a:schemeClr val="accent1"/>
          </a:fillRef>
          <a:effectRef idx="0">
            <a:schemeClr val="accent1"/>
          </a:effectRef>
          <a:fontRef idx="minor">
            <a:schemeClr val="tx1"/>
          </a:fontRef>
        </p:style>
      </p:cxnSp>
      <p:sp>
        <p:nvSpPr>
          <p:cNvPr id="51" name="Oval 71"/>
          <p:cNvSpPr/>
          <p:nvPr/>
        </p:nvSpPr>
        <p:spPr>
          <a:xfrm>
            <a:off x="6033050" y="2455830"/>
            <a:ext cx="84279" cy="84317"/>
          </a:xfrm>
          <a:prstGeom prst="ellipse">
            <a:avLst/>
          </a:prstGeom>
          <a:solidFill>
            <a:schemeClr val="bg1">
              <a:lumMod val="65000"/>
            </a:schemeClr>
          </a:solidFill>
          <a:ln>
            <a:noFill/>
          </a:ln>
        </p:spPr>
        <p:style>
          <a:lnRef idx="2">
            <a:scrgbClr r="0" g="0" b="0"/>
          </a:lnRef>
          <a:fillRef idx="1">
            <a:scrgbClr r="0" g="0" b="0"/>
          </a:fillRef>
          <a:effectRef idx="0">
            <a:schemeClr val="accent4">
              <a:hueOff val="0"/>
              <a:satOff val="0"/>
              <a:lumOff val="0"/>
              <a:alphaOff val="0"/>
            </a:schemeClr>
          </a:effectRef>
          <a:fontRef idx="minor">
            <a:schemeClr val="lt1"/>
          </a:fontRef>
        </p:style>
        <p:txBody>
          <a:bodyPr lIns="63560" tIns="31780" rIns="63560" bIns="31780"/>
          <a:lstStyle/>
          <a:p>
            <a:pPr algn="just">
              <a:lnSpc>
                <a:spcPct val="120000"/>
              </a:lnSpc>
            </a:pPr>
            <a:endParaRPr lang="zh-CN" altLang="en-US" sz="500">
              <a:latin typeface="Arial" panose="020B0604020202020204" pitchFamily="34" charset="0"/>
              <a:ea typeface="微软雅黑" panose="020B0503020204020204" pitchFamily="34" charset="-122"/>
              <a:cs typeface="+mn-ea"/>
              <a:sym typeface="Arial" panose="020B0604020202020204" pitchFamily="34" charset="0"/>
            </a:endParaRPr>
          </a:p>
        </p:txBody>
      </p:sp>
      <p:cxnSp>
        <p:nvCxnSpPr>
          <p:cNvPr id="52" name="Straight Connector 72"/>
          <p:cNvCxnSpPr/>
          <p:nvPr/>
        </p:nvCxnSpPr>
        <p:spPr>
          <a:xfrm flipV="1">
            <a:off x="6071497" y="2534976"/>
            <a:ext cx="0" cy="1054985"/>
          </a:xfrm>
          <a:prstGeom prst="line">
            <a:avLst/>
          </a:prstGeom>
          <a:solidFill>
            <a:schemeClr val="tx1">
              <a:lumMod val="65000"/>
              <a:lumOff val="35000"/>
            </a:schemeClr>
          </a:solidFill>
          <a:ln>
            <a:solidFill>
              <a:srgbClr val="C5C5C5"/>
            </a:solidFill>
            <a:prstDash val="sysDot"/>
          </a:ln>
        </p:spPr>
        <p:style>
          <a:lnRef idx="1">
            <a:schemeClr val="accent1"/>
          </a:lnRef>
          <a:fillRef idx="0">
            <a:schemeClr val="accent1"/>
          </a:fillRef>
          <a:effectRef idx="0">
            <a:schemeClr val="accent1"/>
          </a:effectRef>
          <a:fontRef idx="minor">
            <a:schemeClr val="tx1"/>
          </a:fontRef>
        </p:style>
      </p:cxnSp>
      <p:sp>
        <p:nvSpPr>
          <p:cNvPr id="53" name="Oval 73"/>
          <p:cNvSpPr/>
          <p:nvPr/>
        </p:nvSpPr>
        <p:spPr>
          <a:xfrm>
            <a:off x="3005924" y="2999711"/>
            <a:ext cx="84279" cy="84317"/>
          </a:xfrm>
          <a:prstGeom prst="ellipse">
            <a:avLst/>
          </a:prstGeom>
          <a:solidFill>
            <a:schemeClr val="bg1">
              <a:lumMod val="65000"/>
            </a:schemeClr>
          </a:solidFill>
          <a:ln>
            <a:noFill/>
          </a:ln>
        </p:spPr>
        <p:style>
          <a:lnRef idx="2">
            <a:scrgbClr r="0" g="0" b="0"/>
          </a:lnRef>
          <a:fillRef idx="1">
            <a:scrgbClr r="0" g="0" b="0"/>
          </a:fillRef>
          <a:effectRef idx="0">
            <a:schemeClr val="accent4">
              <a:hueOff val="0"/>
              <a:satOff val="0"/>
              <a:lumOff val="0"/>
              <a:alphaOff val="0"/>
            </a:schemeClr>
          </a:effectRef>
          <a:fontRef idx="minor">
            <a:schemeClr val="lt1"/>
          </a:fontRef>
        </p:style>
        <p:txBody>
          <a:bodyPr lIns="63560" tIns="31780" rIns="63560" bIns="31780"/>
          <a:lstStyle/>
          <a:p>
            <a:pPr algn="just">
              <a:lnSpc>
                <a:spcPct val="120000"/>
              </a:lnSpc>
            </a:pPr>
            <a:endParaRPr lang="zh-CN" altLang="en-US" sz="500">
              <a:latin typeface="Arial" panose="020B0604020202020204" pitchFamily="34" charset="0"/>
              <a:ea typeface="微软雅黑" panose="020B0503020204020204" pitchFamily="34" charset="-122"/>
              <a:cs typeface="+mn-ea"/>
              <a:sym typeface="Arial" panose="020B0604020202020204" pitchFamily="34" charset="0"/>
            </a:endParaRPr>
          </a:p>
        </p:txBody>
      </p:sp>
      <p:cxnSp>
        <p:nvCxnSpPr>
          <p:cNvPr id="54" name="Straight Connector 74"/>
          <p:cNvCxnSpPr/>
          <p:nvPr/>
        </p:nvCxnSpPr>
        <p:spPr>
          <a:xfrm flipV="1">
            <a:off x="3044370" y="3078855"/>
            <a:ext cx="0" cy="518450"/>
          </a:xfrm>
          <a:prstGeom prst="line">
            <a:avLst/>
          </a:prstGeom>
          <a:solidFill>
            <a:schemeClr val="tx1">
              <a:lumMod val="65000"/>
              <a:lumOff val="35000"/>
            </a:schemeClr>
          </a:solidFill>
          <a:ln>
            <a:solidFill>
              <a:srgbClr val="C5C5C5"/>
            </a:solidFill>
            <a:prstDash val="sysDot"/>
          </a:ln>
        </p:spPr>
        <p:style>
          <a:lnRef idx="1">
            <a:schemeClr val="accent1"/>
          </a:lnRef>
          <a:fillRef idx="0">
            <a:schemeClr val="accent1"/>
          </a:fillRef>
          <a:effectRef idx="0">
            <a:schemeClr val="accent1"/>
          </a:effectRef>
          <a:fontRef idx="minor">
            <a:schemeClr val="tx1"/>
          </a:fontRef>
        </p:style>
      </p:cxnSp>
      <p:sp>
        <p:nvSpPr>
          <p:cNvPr id="55" name="Oval 75"/>
          <p:cNvSpPr/>
          <p:nvPr/>
        </p:nvSpPr>
        <p:spPr>
          <a:xfrm>
            <a:off x="5008718" y="3001975"/>
            <a:ext cx="84279" cy="84317"/>
          </a:xfrm>
          <a:prstGeom prst="ellipse">
            <a:avLst/>
          </a:prstGeom>
          <a:solidFill>
            <a:schemeClr val="bg1">
              <a:lumMod val="65000"/>
            </a:schemeClr>
          </a:solidFill>
          <a:ln>
            <a:noFill/>
          </a:ln>
        </p:spPr>
        <p:style>
          <a:lnRef idx="2">
            <a:scrgbClr r="0" g="0" b="0"/>
          </a:lnRef>
          <a:fillRef idx="1">
            <a:scrgbClr r="0" g="0" b="0"/>
          </a:fillRef>
          <a:effectRef idx="0">
            <a:schemeClr val="accent4">
              <a:hueOff val="0"/>
              <a:satOff val="0"/>
              <a:lumOff val="0"/>
              <a:alphaOff val="0"/>
            </a:schemeClr>
          </a:effectRef>
          <a:fontRef idx="minor">
            <a:schemeClr val="lt1"/>
          </a:fontRef>
        </p:style>
        <p:txBody>
          <a:bodyPr lIns="63560" tIns="31780" rIns="63560" bIns="31780"/>
          <a:lstStyle/>
          <a:p>
            <a:pPr algn="just">
              <a:lnSpc>
                <a:spcPct val="120000"/>
              </a:lnSpc>
            </a:pPr>
            <a:endParaRPr lang="zh-CN" altLang="en-US" sz="500">
              <a:latin typeface="Arial" panose="020B0604020202020204" pitchFamily="34" charset="0"/>
              <a:ea typeface="微软雅黑" panose="020B0503020204020204" pitchFamily="34" charset="-122"/>
              <a:cs typeface="+mn-ea"/>
              <a:sym typeface="Arial" panose="020B0604020202020204" pitchFamily="34" charset="0"/>
            </a:endParaRPr>
          </a:p>
        </p:txBody>
      </p:sp>
      <p:cxnSp>
        <p:nvCxnSpPr>
          <p:cNvPr id="56" name="Straight Connector 76"/>
          <p:cNvCxnSpPr/>
          <p:nvPr/>
        </p:nvCxnSpPr>
        <p:spPr>
          <a:xfrm flipV="1">
            <a:off x="5047164" y="3081120"/>
            <a:ext cx="0" cy="508751"/>
          </a:xfrm>
          <a:prstGeom prst="line">
            <a:avLst/>
          </a:prstGeom>
          <a:solidFill>
            <a:schemeClr val="tx1">
              <a:lumMod val="65000"/>
              <a:lumOff val="35000"/>
            </a:schemeClr>
          </a:solidFill>
          <a:ln>
            <a:solidFill>
              <a:srgbClr val="C5C5C5"/>
            </a:solidFill>
            <a:prstDash val="sysDot"/>
          </a:ln>
        </p:spPr>
        <p:style>
          <a:lnRef idx="1">
            <a:schemeClr val="accent1"/>
          </a:lnRef>
          <a:fillRef idx="0">
            <a:schemeClr val="accent1"/>
          </a:fillRef>
          <a:effectRef idx="0">
            <a:schemeClr val="accent1"/>
          </a:effectRef>
          <a:fontRef idx="minor">
            <a:schemeClr val="tx1"/>
          </a:fontRef>
        </p:style>
      </p:cxnSp>
      <p:sp>
        <p:nvSpPr>
          <p:cNvPr id="57" name="Oval 77"/>
          <p:cNvSpPr/>
          <p:nvPr/>
        </p:nvSpPr>
        <p:spPr>
          <a:xfrm>
            <a:off x="7050823" y="3005376"/>
            <a:ext cx="84279" cy="84317"/>
          </a:xfrm>
          <a:prstGeom prst="ellipse">
            <a:avLst/>
          </a:prstGeom>
          <a:solidFill>
            <a:schemeClr val="bg1">
              <a:lumMod val="65000"/>
            </a:schemeClr>
          </a:solidFill>
          <a:ln>
            <a:noFill/>
          </a:ln>
        </p:spPr>
        <p:style>
          <a:lnRef idx="2">
            <a:scrgbClr r="0" g="0" b="0"/>
          </a:lnRef>
          <a:fillRef idx="1">
            <a:scrgbClr r="0" g="0" b="0"/>
          </a:fillRef>
          <a:effectRef idx="0">
            <a:schemeClr val="accent4">
              <a:hueOff val="0"/>
              <a:satOff val="0"/>
              <a:lumOff val="0"/>
              <a:alphaOff val="0"/>
            </a:schemeClr>
          </a:effectRef>
          <a:fontRef idx="minor">
            <a:schemeClr val="lt1"/>
          </a:fontRef>
        </p:style>
        <p:txBody>
          <a:bodyPr lIns="63560" tIns="31780" rIns="63560" bIns="31780"/>
          <a:lstStyle/>
          <a:p>
            <a:pPr algn="just">
              <a:lnSpc>
                <a:spcPct val="120000"/>
              </a:lnSpc>
            </a:pPr>
            <a:endParaRPr lang="zh-CN" altLang="en-US" sz="500">
              <a:latin typeface="Arial" panose="020B0604020202020204" pitchFamily="34" charset="0"/>
              <a:ea typeface="微软雅黑" panose="020B0503020204020204" pitchFamily="34" charset="-122"/>
              <a:cs typeface="+mn-ea"/>
              <a:sym typeface="Arial" panose="020B0604020202020204" pitchFamily="34" charset="0"/>
            </a:endParaRPr>
          </a:p>
        </p:txBody>
      </p:sp>
      <p:cxnSp>
        <p:nvCxnSpPr>
          <p:cNvPr id="58" name="Straight Connector 78"/>
          <p:cNvCxnSpPr/>
          <p:nvPr/>
        </p:nvCxnSpPr>
        <p:spPr>
          <a:xfrm flipV="1">
            <a:off x="7089269" y="3084520"/>
            <a:ext cx="0" cy="505349"/>
          </a:xfrm>
          <a:prstGeom prst="line">
            <a:avLst/>
          </a:prstGeom>
          <a:solidFill>
            <a:schemeClr val="tx1">
              <a:lumMod val="65000"/>
              <a:lumOff val="35000"/>
            </a:schemeClr>
          </a:solidFill>
          <a:ln>
            <a:solidFill>
              <a:srgbClr val="C5C5C5"/>
            </a:solidFill>
            <a:prstDash val="sysDot"/>
          </a:ln>
        </p:spPr>
        <p:style>
          <a:lnRef idx="1">
            <a:schemeClr val="accent1"/>
          </a:lnRef>
          <a:fillRef idx="0">
            <a:schemeClr val="accent1"/>
          </a:fillRef>
          <a:effectRef idx="0">
            <a:schemeClr val="accent1"/>
          </a:effectRef>
          <a:fontRef idx="minor">
            <a:schemeClr val="tx1"/>
          </a:fontRef>
        </p:style>
      </p:cxnSp>
      <p:sp>
        <p:nvSpPr>
          <p:cNvPr id="59" name="Freeform 3"/>
          <p:cNvSpPr>
            <a:spLocks noChangeArrowheads="1"/>
          </p:cNvSpPr>
          <p:nvPr/>
        </p:nvSpPr>
        <p:spPr bwMode="auto">
          <a:xfrm>
            <a:off x="6932804" y="3589959"/>
            <a:ext cx="312701" cy="431200"/>
          </a:xfrm>
          <a:custGeom>
            <a:avLst/>
            <a:gdLst>
              <a:gd name="T0" fmla="*/ 2416 w 2644"/>
              <a:gd name="T1" fmla="*/ 0 h 3645"/>
              <a:gd name="T2" fmla="*/ 2416 w 2644"/>
              <a:gd name="T3" fmla="*/ 0 h 3645"/>
              <a:gd name="T4" fmla="*/ 238 w 2644"/>
              <a:gd name="T5" fmla="*/ 0 h 3645"/>
              <a:gd name="T6" fmla="*/ 0 w 2644"/>
              <a:gd name="T7" fmla="*/ 238 h 3645"/>
              <a:gd name="T8" fmla="*/ 0 w 2644"/>
              <a:gd name="T9" fmla="*/ 3407 h 3645"/>
              <a:gd name="T10" fmla="*/ 238 w 2644"/>
              <a:gd name="T11" fmla="*/ 3644 h 3645"/>
              <a:gd name="T12" fmla="*/ 2416 w 2644"/>
              <a:gd name="T13" fmla="*/ 3644 h 3645"/>
              <a:gd name="T14" fmla="*/ 2643 w 2644"/>
              <a:gd name="T15" fmla="*/ 3407 h 3645"/>
              <a:gd name="T16" fmla="*/ 2643 w 2644"/>
              <a:gd name="T17" fmla="*/ 238 h 3645"/>
              <a:gd name="T18" fmla="*/ 2416 w 2644"/>
              <a:gd name="T19" fmla="*/ 0 h 3645"/>
              <a:gd name="T20" fmla="*/ 1321 w 2644"/>
              <a:gd name="T21" fmla="*/ 3551 h 3645"/>
              <a:gd name="T22" fmla="*/ 1321 w 2644"/>
              <a:gd name="T23" fmla="*/ 3551 h 3645"/>
              <a:gd name="T24" fmla="*/ 1177 w 2644"/>
              <a:gd name="T25" fmla="*/ 3407 h 3645"/>
              <a:gd name="T26" fmla="*/ 1321 w 2644"/>
              <a:gd name="T27" fmla="*/ 3272 h 3645"/>
              <a:gd name="T28" fmla="*/ 1466 w 2644"/>
              <a:gd name="T29" fmla="*/ 3407 h 3645"/>
              <a:gd name="T30" fmla="*/ 1321 w 2644"/>
              <a:gd name="T31" fmla="*/ 3551 h 3645"/>
              <a:gd name="T32" fmla="*/ 2364 w 2644"/>
              <a:gd name="T33" fmla="*/ 3128 h 3645"/>
              <a:gd name="T34" fmla="*/ 2364 w 2644"/>
              <a:gd name="T35" fmla="*/ 3128 h 3645"/>
              <a:gd name="T36" fmla="*/ 238 w 2644"/>
              <a:gd name="T37" fmla="*/ 3128 h 3645"/>
              <a:gd name="T38" fmla="*/ 238 w 2644"/>
              <a:gd name="T39" fmla="*/ 289 h 3645"/>
              <a:gd name="T40" fmla="*/ 2364 w 2644"/>
              <a:gd name="T41" fmla="*/ 289 h 3645"/>
              <a:gd name="T42" fmla="*/ 2364 w 2644"/>
              <a:gd name="T43" fmla="*/ 3128 h 3645"/>
              <a:gd name="T44" fmla="*/ 2364 w 2644"/>
              <a:gd name="T45" fmla="*/ 3128 h 3645"/>
              <a:gd name="T46" fmla="*/ 2364 w 2644"/>
              <a:gd name="T47" fmla="*/ 3128 h 36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2644" h="3645">
                <a:moveTo>
                  <a:pt x="2416" y="0"/>
                </a:moveTo>
                <a:lnTo>
                  <a:pt x="2416" y="0"/>
                </a:lnTo>
                <a:cubicBezTo>
                  <a:pt x="238" y="0"/>
                  <a:pt x="238" y="0"/>
                  <a:pt x="238" y="0"/>
                </a:cubicBezTo>
                <a:cubicBezTo>
                  <a:pt x="93" y="0"/>
                  <a:pt x="0" y="144"/>
                  <a:pt x="0" y="238"/>
                </a:cubicBezTo>
                <a:cubicBezTo>
                  <a:pt x="0" y="3407"/>
                  <a:pt x="0" y="3407"/>
                  <a:pt x="0" y="3407"/>
                </a:cubicBezTo>
                <a:cubicBezTo>
                  <a:pt x="0" y="3551"/>
                  <a:pt x="93" y="3644"/>
                  <a:pt x="238" y="3644"/>
                </a:cubicBezTo>
                <a:cubicBezTo>
                  <a:pt x="2416" y="3644"/>
                  <a:pt x="2416" y="3644"/>
                  <a:pt x="2416" y="3644"/>
                </a:cubicBezTo>
                <a:cubicBezTo>
                  <a:pt x="2508" y="3644"/>
                  <a:pt x="2643" y="3551"/>
                  <a:pt x="2643" y="3407"/>
                </a:cubicBezTo>
                <a:cubicBezTo>
                  <a:pt x="2643" y="238"/>
                  <a:pt x="2643" y="238"/>
                  <a:pt x="2643" y="238"/>
                </a:cubicBezTo>
                <a:cubicBezTo>
                  <a:pt x="2643" y="144"/>
                  <a:pt x="2508" y="0"/>
                  <a:pt x="2416" y="0"/>
                </a:cubicBezTo>
                <a:close/>
                <a:moveTo>
                  <a:pt x="1321" y="3551"/>
                </a:moveTo>
                <a:lnTo>
                  <a:pt x="1321" y="3551"/>
                </a:lnTo>
                <a:cubicBezTo>
                  <a:pt x="1229" y="3551"/>
                  <a:pt x="1177" y="3500"/>
                  <a:pt x="1177" y="3407"/>
                </a:cubicBezTo>
                <a:cubicBezTo>
                  <a:pt x="1177" y="3314"/>
                  <a:pt x="1229" y="3272"/>
                  <a:pt x="1321" y="3272"/>
                </a:cubicBezTo>
                <a:cubicBezTo>
                  <a:pt x="1373" y="3272"/>
                  <a:pt x="1466" y="3314"/>
                  <a:pt x="1466" y="3407"/>
                </a:cubicBezTo>
                <a:cubicBezTo>
                  <a:pt x="1466" y="3500"/>
                  <a:pt x="1373" y="3551"/>
                  <a:pt x="1321" y="3551"/>
                </a:cubicBezTo>
                <a:close/>
                <a:moveTo>
                  <a:pt x="2364" y="3128"/>
                </a:moveTo>
                <a:lnTo>
                  <a:pt x="2364" y="3128"/>
                </a:lnTo>
                <a:cubicBezTo>
                  <a:pt x="238" y="3128"/>
                  <a:pt x="238" y="3128"/>
                  <a:pt x="238" y="3128"/>
                </a:cubicBezTo>
                <a:cubicBezTo>
                  <a:pt x="238" y="289"/>
                  <a:pt x="238" y="289"/>
                  <a:pt x="238" y="289"/>
                </a:cubicBezTo>
                <a:cubicBezTo>
                  <a:pt x="2364" y="289"/>
                  <a:pt x="2364" y="289"/>
                  <a:pt x="2364" y="289"/>
                </a:cubicBezTo>
                <a:lnTo>
                  <a:pt x="2364" y="3128"/>
                </a:lnTo>
                <a:close/>
                <a:moveTo>
                  <a:pt x="2364" y="3128"/>
                </a:moveTo>
                <a:lnTo>
                  <a:pt x="2364" y="3128"/>
                </a:lnTo>
                <a:close/>
              </a:path>
            </a:pathLst>
          </a:custGeom>
          <a:solidFill>
            <a:srgbClr val="A491BB"/>
          </a:solidFill>
          <a:ln>
            <a:noFill/>
          </a:ln>
          <a:effectLst/>
        </p:spPr>
        <p:txBody>
          <a:bodyPr wrap="none" lIns="77600" tIns="38800" rIns="77600" bIns="38800"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0" name="Freeform 3"/>
          <p:cNvSpPr>
            <a:spLocks noChangeArrowheads="1"/>
          </p:cNvSpPr>
          <p:nvPr/>
        </p:nvSpPr>
        <p:spPr bwMode="auto">
          <a:xfrm>
            <a:off x="4889676" y="3589869"/>
            <a:ext cx="312701" cy="431200"/>
          </a:xfrm>
          <a:custGeom>
            <a:avLst/>
            <a:gdLst>
              <a:gd name="T0" fmla="*/ 2416 w 2644"/>
              <a:gd name="T1" fmla="*/ 0 h 3645"/>
              <a:gd name="T2" fmla="*/ 2416 w 2644"/>
              <a:gd name="T3" fmla="*/ 0 h 3645"/>
              <a:gd name="T4" fmla="*/ 238 w 2644"/>
              <a:gd name="T5" fmla="*/ 0 h 3645"/>
              <a:gd name="T6" fmla="*/ 0 w 2644"/>
              <a:gd name="T7" fmla="*/ 238 h 3645"/>
              <a:gd name="T8" fmla="*/ 0 w 2644"/>
              <a:gd name="T9" fmla="*/ 3407 h 3645"/>
              <a:gd name="T10" fmla="*/ 238 w 2644"/>
              <a:gd name="T11" fmla="*/ 3644 h 3645"/>
              <a:gd name="T12" fmla="*/ 2416 w 2644"/>
              <a:gd name="T13" fmla="*/ 3644 h 3645"/>
              <a:gd name="T14" fmla="*/ 2643 w 2644"/>
              <a:gd name="T15" fmla="*/ 3407 h 3645"/>
              <a:gd name="T16" fmla="*/ 2643 w 2644"/>
              <a:gd name="T17" fmla="*/ 238 h 3645"/>
              <a:gd name="T18" fmla="*/ 2416 w 2644"/>
              <a:gd name="T19" fmla="*/ 0 h 3645"/>
              <a:gd name="T20" fmla="*/ 1321 w 2644"/>
              <a:gd name="T21" fmla="*/ 3551 h 3645"/>
              <a:gd name="T22" fmla="*/ 1321 w 2644"/>
              <a:gd name="T23" fmla="*/ 3551 h 3645"/>
              <a:gd name="T24" fmla="*/ 1177 w 2644"/>
              <a:gd name="T25" fmla="*/ 3407 h 3645"/>
              <a:gd name="T26" fmla="*/ 1321 w 2644"/>
              <a:gd name="T27" fmla="*/ 3272 h 3645"/>
              <a:gd name="T28" fmla="*/ 1466 w 2644"/>
              <a:gd name="T29" fmla="*/ 3407 h 3645"/>
              <a:gd name="T30" fmla="*/ 1321 w 2644"/>
              <a:gd name="T31" fmla="*/ 3551 h 3645"/>
              <a:gd name="T32" fmla="*/ 2364 w 2644"/>
              <a:gd name="T33" fmla="*/ 3128 h 3645"/>
              <a:gd name="T34" fmla="*/ 2364 w 2644"/>
              <a:gd name="T35" fmla="*/ 3128 h 3645"/>
              <a:gd name="T36" fmla="*/ 238 w 2644"/>
              <a:gd name="T37" fmla="*/ 3128 h 3645"/>
              <a:gd name="T38" fmla="*/ 238 w 2644"/>
              <a:gd name="T39" fmla="*/ 289 h 3645"/>
              <a:gd name="T40" fmla="*/ 2364 w 2644"/>
              <a:gd name="T41" fmla="*/ 289 h 3645"/>
              <a:gd name="T42" fmla="*/ 2364 w 2644"/>
              <a:gd name="T43" fmla="*/ 3128 h 3645"/>
              <a:gd name="T44" fmla="*/ 2364 w 2644"/>
              <a:gd name="T45" fmla="*/ 3128 h 3645"/>
              <a:gd name="T46" fmla="*/ 2364 w 2644"/>
              <a:gd name="T47" fmla="*/ 3128 h 36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2644" h="3645">
                <a:moveTo>
                  <a:pt x="2416" y="0"/>
                </a:moveTo>
                <a:lnTo>
                  <a:pt x="2416" y="0"/>
                </a:lnTo>
                <a:cubicBezTo>
                  <a:pt x="238" y="0"/>
                  <a:pt x="238" y="0"/>
                  <a:pt x="238" y="0"/>
                </a:cubicBezTo>
                <a:cubicBezTo>
                  <a:pt x="93" y="0"/>
                  <a:pt x="0" y="144"/>
                  <a:pt x="0" y="238"/>
                </a:cubicBezTo>
                <a:cubicBezTo>
                  <a:pt x="0" y="3407"/>
                  <a:pt x="0" y="3407"/>
                  <a:pt x="0" y="3407"/>
                </a:cubicBezTo>
                <a:cubicBezTo>
                  <a:pt x="0" y="3551"/>
                  <a:pt x="93" y="3644"/>
                  <a:pt x="238" y="3644"/>
                </a:cubicBezTo>
                <a:cubicBezTo>
                  <a:pt x="2416" y="3644"/>
                  <a:pt x="2416" y="3644"/>
                  <a:pt x="2416" y="3644"/>
                </a:cubicBezTo>
                <a:cubicBezTo>
                  <a:pt x="2508" y="3644"/>
                  <a:pt x="2643" y="3551"/>
                  <a:pt x="2643" y="3407"/>
                </a:cubicBezTo>
                <a:cubicBezTo>
                  <a:pt x="2643" y="238"/>
                  <a:pt x="2643" y="238"/>
                  <a:pt x="2643" y="238"/>
                </a:cubicBezTo>
                <a:cubicBezTo>
                  <a:pt x="2643" y="144"/>
                  <a:pt x="2508" y="0"/>
                  <a:pt x="2416" y="0"/>
                </a:cubicBezTo>
                <a:close/>
                <a:moveTo>
                  <a:pt x="1321" y="3551"/>
                </a:moveTo>
                <a:lnTo>
                  <a:pt x="1321" y="3551"/>
                </a:lnTo>
                <a:cubicBezTo>
                  <a:pt x="1229" y="3551"/>
                  <a:pt x="1177" y="3500"/>
                  <a:pt x="1177" y="3407"/>
                </a:cubicBezTo>
                <a:cubicBezTo>
                  <a:pt x="1177" y="3314"/>
                  <a:pt x="1229" y="3272"/>
                  <a:pt x="1321" y="3272"/>
                </a:cubicBezTo>
                <a:cubicBezTo>
                  <a:pt x="1373" y="3272"/>
                  <a:pt x="1466" y="3314"/>
                  <a:pt x="1466" y="3407"/>
                </a:cubicBezTo>
                <a:cubicBezTo>
                  <a:pt x="1466" y="3500"/>
                  <a:pt x="1373" y="3551"/>
                  <a:pt x="1321" y="3551"/>
                </a:cubicBezTo>
                <a:close/>
                <a:moveTo>
                  <a:pt x="2364" y="3128"/>
                </a:moveTo>
                <a:lnTo>
                  <a:pt x="2364" y="3128"/>
                </a:lnTo>
                <a:cubicBezTo>
                  <a:pt x="238" y="3128"/>
                  <a:pt x="238" y="3128"/>
                  <a:pt x="238" y="3128"/>
                </a:cubicBezTo>
                <a:cubicBezTo>
                  <a:pt x="238" y="289"/>
                  <a:pt x="238" y="289"/>
                  <a:pt x="238" y="289"/>
                </a:cubicBezTo>
                <a:cubicBezTo>
                  <a:pt x="2364" y="289"/>
                  <a:pt x="2364" y="289"/>
                  <a:pt x="2364" y="289"/>
                </a:cubicBezTo>
                <a:lnTo>
                  <a:pt x="2364" y="3128"/>
                </a:lnTo>
                <a:close/>
                <a:moveTo>
                  <a:pt x="2364" y="3128"/>
                </a:moveTo>
                <a:lnTo>
                  <a:pt x="2364" y="3128"/>
                </a:lnTo>
                <a:close/>
              </a:path>
            </a:pathLst>
          </a:custGeom>
          <a:solidFill>
            <a:srgbClr val="A491BB"/>
          </a:solidFill>
          <a:ln>
            <a:noFill/>
          </a:ln>
          <a:effectLst/>
        </p:spPr>
        <p:txBody>
          <a:bodyPr wrap="none" lIns="77600" tIns="38800" rIns="77600" bIns="38800" anchor="ctr"/>
          <a:lstStyle/>
          <a:p>
            <a:pPr algn="just">
              <a:lnSpc>
                <a:spcPct val="120000"/>
              </a:lnSpc>
            </a:pPr>
            <a:endParaRPr lang="en-US" sz="5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1" name="Subtitle 21"/>
          <p:cNvSpPr txBox="1">
            <a:spLocks/>
          </p:cNvSpPr>
          <p:nvPr/>
        </p:nvSpPr>
        <p:spPr>
          <a:xfrm>
            <a:off x="2638113" y="4116346"/>
            <a:ext cx="849301" cy="532390"/>
          </a:xfrm>
          <a:prstGeom prst="rect">
            <a:avLst/>
          </a:prstGeom>
        </p:spPr>
        <p:txBody>
          <a:bodyPr vert="horz" wrap="square" lIns="0" tIns="0" rIns="0" bIns="0" rtlCol="0">
            <a:spAutoFit/>
          </a:bodyPr>
          <a:lstStyle>
            <a:lvl1pPr marL="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1pPr>
            <a:lvl2pPr marL="4572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2pPr>
            <a:lvl3pPr marL="9144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3pPr>
            <a:lvl4pPr marL="13716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4pPr>
            <a:lvl5pPr marL="18288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2" name="Subtitle 21"/>
          <p:cNvSpPr txBox="1">
            <a:spLocks/>
          </p:cNvSpPr>
          <p:nvPr/>
        </p:nvSpPr>
        <p:spPr>
          <a:xfrm>
            <a:off x="3645057" y="4121094"/>
            <a:ext cx="849301" cy="532390"/>
          </a:xfrm>
          <a:prstGeom prst="rect">
            <a:avLst/>
          </a:prstGeom>
        </p:spPr>
        <p:txBody>
          <a:bodyPr vert="horz" wrap="square" lIns="0" tIns="0" rIns="0" bIns="0" rtlCol="0">
            <a:spAutoFit/>
          </a:bodyPr>
          <a:lstStyle>
            <a:lvl1pPr marL="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1pPr>
            <a:lvl2pPr marL="4572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2pPr>
            <a:lvl3pPr marL="9144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3pPr>
            <a:lvl4pPr marL="13716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4pPr>
            <a:lvl5pPr marL="18288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3" name="Subtitle 21"/>
          <p:cNvSpPr txBox="1">
            <a:spLocks/>
          </p:cNvSpPr>
          <p:nvPr/>
        </p:nvSpPr>
        <p:spPr>
          <a:xfrm>
            <a:off x="4652000" y="4120483"/>
            <a:ext cx="849301" cy="532390"/>
          </a:xfrm>
          <a:prstGeom prst="rect">
            <a:avLst/>
          </a:prstGeom>
        </p:spPr>
        <p:txBody>
          <a:bodyPr vert="horz" wrap="square" lIns="0" tIns="0" rIns="0" bIns="0" rtlCol="0">
            <a:spAutoFit/>
          </a:bodyPr>
          <a:lstStyle>
            <a:lvl1pPr marL="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1pPr>
            <a:lvl2pPr marL="4572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2pPr>
            <a:lvl3pPr marL="9144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3pPr>
            <a:lvl4pPr marL="13716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4pPr>
            <a:lvl5pPr marL="18288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4" name="Subtitle 21"/>
          <p:cNvSpPr txBox="1">
            <a:spLocks/>
          </p:cNvSpPr>
          <p:nvPr/>
        </p:nvSpPr>
        <p:spPr>
          <a:xfrm>
            <a:off x="5658945" y="4116346"/>
            <a:ext cx="849301" cy="532390"/>
          </a:xfrm>
          <a:prstGeom prst="rect">
            <a:avLst/>
          </a:prstGeom>
        </p:spPr>
        <p:txBody>
          <a:bodyPr vert="horz" wrap="square" lIns="0" tIns="0" rIns="0" bIns="0" rtlCol="0">
            <a:spAutoFit/>
          </a:bodyPr>
          <a:lstStyle>
            <a:lvl1pPr marL="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1pPr>
            <a:lvl2pPr marL="4572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2pPr>
            <a:lvl3pPr marL="9144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3pPr>
            <a:lvl4pPr marL="13716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4pPr>
            <a:lvl5pPr marL="18288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5" name="Subtitle 21"/>
          <p:cNvSpPr txBox="1">
            <a:spLocks/>
          </p:cNvSpPr>
          <p:nvPr/>
        </p:nvSpPr>
        <p:spPr>
          <a:xfrm>
            <a:off x="6665889" y="4121094"/>
            <a:ext cx="849301" cy="532390"/>
          </a:xfrm>
          <a:prstGeom prst="rect">
            <a:avLst/>
          </a:prstGeom>
        </p:spPr>
        <p:txBody>
          <a:bodyPr vert="horz" wrap="square" lIns="0" tIns="0" rIns="0" bIns="0" rtlCol="0">
            <a:spAutoFit/>
          </a:bodyPr>
          <a:lstStyle>
            <a:lvl1pPr marL="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1pPr>
            <a:lvl2pPr marL="4572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2pPr>
            <a:lvl3pPr marL="9144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3pPr>
            <a:lvl4pPr marL="13716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4pPr>
            <a:lvl5pPr marL="1828800" indent="0" algn="l" defTabSz="457200" rtl="0" eaLnBrk="1" latinLnBrk="0" hangingPunct="1">
              <a:spcBef>
                <a:spcPct val="20000"/>
              </a:spcBef>
              <a:buFont typeface="Arial"/>
              <a:buNone/>
              <a:defRPr sz="1200" kern="1200">
                <a:solidFill>
                  <a:schemeClr val="accent4"/>
                </a:solidFill>
                <a:latin typeface="Source Sans Pro Light"/>
                <a:ea typeface="+mn-ea"/>
                <a:cs typeface="Source Sans Pro Light"/>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Tree>
    <p:extLst>
      <p:ext uri="{BB962C8B-B14F-4D97-AF65-F5344CB8AC3E}">
        <p14:creationId xmlns:p14="http://schemas.microsoft.com/office/powerpoint/2010/main" val="146500059"/>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2"/>
                                        </p:tgtEl>
                                        <p:attrNameLst>
                                          <p:attrName>style.visibility</p:attrName>
                                        </p:attrNameLst>
                                      </p:cBhvr>
                                      <p:to>
                                        <p:strVal val="visible"/>
                                      </p:to>
                                    </p:set>
                                    <p:anim calcmode="lin" valueType="num">
                                      <p:cBhvr>
                                        <p:cTn id="7" dur="500" fill="hold"/>
                                        <p:tgtEl>
                                          <p:spTgt spid="3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2"/>
                                        </p:tgtEl>
                                        <p:attrNameLst>
                                          <p:attrName>ppt_y</p:attrName>
                                        </p:attrNameLst>
                                      </p:cBhvr>
                                      <p:tavLst>
                                        <p:tav tm="0">
                                          <p:val>
                                            <p:strVal val="#ppt_y"/>
                                          </p:val>
                                        </p:tav>
                                        <p:tav tm="100000">
                                          <p:val>
                                            <p:strVal val="#ppt_y"/>
                                          </p:val>
                                        </p:tav>
                                      </p:tavLst>
                                    </p:anim>
                                    <p:anim calcmode="lin" valueType="num">
                                      <p:cBhvr>
                                        <p:cTn id="9" dur="500" fill="hold"/>
                                        <p:tgtEl>
                                          <p:spTgt spid="3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2"/>
                                        </p:tgtEl>
                                      </p:cBhvr>
                                    </p:animEffect>
                                  </p:childTnLst>
                                </p:cTn>
                              </p:par>
                            </p:childTnLst>
                          </p:cTn>
                        </p:par>
                        <p:par>
                          <p:cTn id="12" fill="hold">
                            <p:stCondLst>
                              <p:cond delay="850"/>
                            </p:stCondLst>
                            <p:childTnLst>
                              <p:par>
                                <p:cTn id="13" presetID="10" presetClass="entr" presetSubtype="0" fill="hold" grpId="0" nodeType="afterEffect">
                                  <p:stCondLst>
                                    <p:cond delay="0"/>
                                  </p:stCondLst>
                                  <p:childTnLst>
                                    <p:set>
                                      <p:cBhvr>
                                        <p:cTn id="14" dur="1" fill="hold">
                                          <p:stCondLst>
                                            <p:cond delay="0"/>
                                          </p:stCondLst>
                                        </p:cTn>
                                        <p:tgtEl>
                                          <p:spTgt spid="29"/>
                                        </p:tgtEl>
                                        <p:attrNameLst>
                                          <p:attrName>style.visibility</p:attrName>
                                        </p:attrNameLst>
                                      </p:cBhvr>
                                      <p:to>
                                        <p:strVal val="visible"/>
                                      </p:to>
                                    </p:set>
                                    <p:animEffect transition="in" filter="fade">
                                      <p:cBhvr>
                                        <p:cTn id="15" dur="500"/>
                                        <p:tgtEl>
                                          <p:spTgt spid="29"/>
                                        </p:tgtEl>
                                      </p:cBhvr>
                                    </p:animEffect>
                                  </p:childTnLst>
                                </p:cTn>
                              </p:par>
                            </p:childTnLst>
                          </p:cTn>
                        </p:par>
                        <p:par>
                          <p:cTn id="16" fill="hold">
                            <p:stCondLst>
                              <p:cond delay="1350"/>
                            </p:stCondLst>
                            <p:childTnLst>
                              <p:par>
                                <p:cTn id="17" presetID="10" presetClass="entr" presetSubtype="0" fill="hold" grpId="0" nodeType="afterEffect">
                                  <p:stCondLst>
                                    <p:cond delay="0"/>
                                  </p:stCondLst>
                                  <p:childTnLst>
                                    <p:set>
                                      <p:cBhvr>
                                        <p:cTn id="18" dur="1" fill="hold">
                                          <p:stCondLst>
                                            <p:cond delay="0"/>
                                          </p:stCondLst>
                                        </p:cTn>
                                        <p:tgtEl>
                                          <p:spTgt spid="31"/>
                                        </p:tgtEl>
                                        <p:attrNameLst>
                                          <p:attrName>style.visibility</p:attrName>
                                        </p:attrNameLst>
                                      </p:cBhvr>
                                      <p:to>
                                        <p:strVal val="visible"/>
                                      </p:to>
                                    </p:set>
                                    <p:animEffect transition="in" filter="fade">
                                      <p:cBhvr>
                                        <p:cTn id="19" dur="500"/>
                                        <p:tgtEl>
                                          <p:spTgt spid="31"/>
                                        </p:tgtEl>
                                      </p:cBhvr>
                                    </p:animEffect>
                                  </p:childTnLst>
                                </p:cTn>
                              </p:par>
                            </p:childTnLst>
                          </p:cTn>
                        </p:par>
                        <p:par>
                          <p:cTn id="20" fill="hold">
                            <p:stCondLst>
                              <p:cond delay="1850"/>
                            </p:stCondLst>
                            <p:childTnLst>
                              <p:par>
                                <p:cTn id="21" presetID="10" presetClass="entr" presetSubtype="0" fill="hold" nodeType="afterEffect">
                                  <p:stCondLst>
                                    <p:cond delay="0"/>
                                  </p:stCondLst>
                                  <p:childTnLst>
                                    <p:set>
                                      <p:cBhvr>
                                        <p:cTn id="22" dur="1" fill="hold">
                                          <p:stCondLst>
                                            <p:cond delay="0"/>
                                          </p:stCondLst>
                                        </p:cTn>
                                        <p:tgtEl>
                                          <p:spTgt spid="47"/>
                                        </p:tgtEl>
                                        <p:attrNameLst>
                                          <p:attrName>style.visibility</p:attrName>
                                        </p:attrNameLst>
                                      </p:cBhvr>
                                      <p:to>
                                        <p:strVal val="visible"/>
                                      </p:to>
                                    </p:set>
                                    <p:animEffect transition="in" filter="fade">
                                      <p:cBhvr>
                                        <p:cTn id="23" dur="500"/>
                                        <p:tgtEl>
                                          <p:spTgt spid="47"/>
                                        </p:tgtEl>
                                      </p:cBhvr>
                                    </p:animEffect>
                                  </p:childTnLst>
                                </p:cTn>
                              </p:par>
                            </p:childTnLst>
                          </p:cTn>
                        </p:par>
                        <p:par>
                          <p:cTn id="24" fill="hold">
                            <p:stCondLst>
                              <p:cond delay="2350"/>
                            </p:stCondLst>
                            <p:childTnLst>
                              <p:par>
                                <p:cTn id="25" presetID="10" presetClass="entr" presetSubtype="0" fill="hold" nodeType="afterEffect">
                                  <p:stCondLst>
                                    <p:cond delay="0"/>
                                  </p:stCondLst>
                                  <p:childTnLst>
                                    <p:set>
                                      <p:cBhvr>
                                        <p:cTn id="26" dur="1" fill="hold">
                                          <p:stCondLst>
                                            <p:cond delay="0"/>
                                          </p:stCondLst>
                                        </p:cTn>
                                        <p:tgtEl>
                                          <p:spTgt spid="48"/>
                                        </p:tgtEl>
                                        <p:attrNameLst>
                                          <p:attrName>style.visibility</p:attrName>
                                        </p:attrNameLst>
                                      </p:cBhvr>
                                      <p:to>
                                        <p:strVal val="visible"/>
                                      </p:to>
                                    </p:set>
                                    <p:animEffect transition="in" filter="fade">
                                      <p:cBhvr>
                                        <p:cTn id="27" dur="500"/>
                                        <p:tgtEl>
                                          <p:spTgt spid="48"/>
                                        </p:tgtEl>
                                      </p:cBhvr>
                                    </p:animEffect>
                                  </p:childTnLst>
                                </p:cTn>
                              </p:par>
                            </p:childTnLst>
                          </p:cTn>
                        </p:par>
                        <p:par>
                          <p:cTn id="28" fill="hold">
                            <p:stCondLst>
                              <p:cond delay="2850"/>
                            </p:stCondLst>
                            <p:childTnLst>
                              <p:par>
                                <p:cTn id="29" presetID="10" presetClass="entr" presetSubtype="0" fill="hold" grpId="0" nodeType="afterEffect">
                                  <p:stCondLst>
                                    <p:cond delay="0"/>
                                  </p:stCondLst>
                                  <p:childTnLst>
                                    <p:set>
                                      <p:cBhvr>
                                        <p:cTn id="30" dur="1" fill="hold">
                                          <p:stCondLst>
                                            <p:cond delay="0"/>
                                          </p:stCondLst>
                                        </p:cTn>
                                        <p:tgtEl>
                                          <p:spTgt spid="43"/>
                                        </p:tgtEl>
                                        <p:attrNameLst>
                                          <p:attrName>style.visibility</p:attrName>
                                        </p:attrNameLst>
                                      </p:cBhvr>
                                      <p:to>
                                        <p:strVal val="visible"/>
                                      </p:to>
                                    </p:set>
                                    <p:animEffect transition="in" filter="fade">
                                      <p:cBhvr>
                                        <p:cTn id="31" dur="500"/>
                                        <p:tgtEl>
                                          <p:spTgt spid="43"/>
                                        </p:tgtEl>
                                      </p:cBhvr>
                                    </p:animEffect>
                                  </p:childTnLst>
                                </p:cTn>
                              </p:par>
                            </p:childTnLst>
                          </p:cTn>
                        </p:par>
                        <p:par>
                          <p:cTn id="32" fill="hold">
                            <p:stCondLst>
                              <p:cond delay="3350"/>
                            </p:stCondLst>
                            <p:childTnLst>
                              <p:par>
                                <p:cTn id="33" presetID="10" presetClass="entr" presetSubtype="0" fill="hold" grpId="0" nodeType="afterEffect">
                                  <p:stCondLst>
                                    <p:cond delay="0"/>
                                  </p:stCondLst>
                                  <p:childTnLst>
                                    <p:set>
                                      <p:cBhvr>
                                        <p:cTn id="34" dur="1" fill="hold">
                                          <p:stCondLst>
                                            <p:cond delay="0"/>
                                          </p:stCondLst>
                                        </p:cTn>
                                        <p:tgtEl>
                                          <p:spTgt spid="28"/>
                                        </p:tgtEl>
                                        <p:attrNameLst>
                                          <p:attrName>style.visibility</p:attrName>
                                        </p:attrNameLst>
                                      </p:cBhvr>
                                      <p:to>
                                        <p:strVal val="visible"/>
                                      </p:to>
                                    </p:set>
                                    <p:animEffect transition="in" filter="fade">
                                      <p:cBhvr>
                                        <p:cTn id="35" dur="500"/>
                                        <p:tgtEl>
                                          <p:spTgt spid="28"/>
                                        </p:tgtEl>
                                      </p:cBhvr>
                                    </p:animEffect>
                                  </p:childTnLst>
                                </p:cTn>
                              </p:par>
                            </p:childTnLst>
                          </p:cTn>
                        </p:par>
                        <p:par>
                          <p:cTn id="36" fill="hold">
                            <p:stCondLst>
                              <p:cond delay="3850"/>
                            </p:stCondLst>
                            <p:childTnLst>
                              <p:par>
                                <p:cTn id="37" presetID="10" presetClass="entr" presetSubtype="0" fill="hold" grpId="0" nodeType="afterEffect">
                                  <p:stCondLst>
                                    <p:cond delay="0"/>
                                  </p:stCondLst>
                                  <p:childTnLst>
                                    <p:set>
                                      <p:cBhvr>
                                        <p:cTn id="38" dur="1" fill="hold">
                                          <p:stCondLst>
                                            <p:cond delay="0"/>
                                          </p:stCondLst>
                                        </p:cTn>
                                        <p:tgtEl>
                                          <p:spTgt spid="33"/>
                                        </p:tgtEl>
                                        <p:attrNameLst>
                                          <p:attrName>style.visibility</p:attrName>
                                        </p:attrNameLst>
                                      </p:cBhvr>
                                      <p:to>
                                        <p:strVal val="visible"/>
                                      </p:to>
                                    </p:set>
                                    <p:animEffect transition="in" filter="fade">
                                      <p:cBhvr>
                                        <p:cTn id="39" dur="500"/>
                                        <p:tgtEl>
                                          <p:spTgt spid="33"/>
                                        </p:tgtEl>
                                      </p:cBhvr>
                                    </p:animEffect>
                                  </p:childTnLst>
                                </p:cTn>
                              </p:par>
                            </p:childTnLst>
                          </p:cTn>
                        </p:par>
                        <p:par>
                          <p:cTn id="40" fill="hold">
                            <p:stCondLst>
                              <p:cond delay="4350"/>
                            </p:stCondLst>
                            <p:childTnLst>
                              <p:par>
                                <p:cTn id="41" presetID="10" presetClass="entr" presetSubtype="0" fill="hold" grpId="0" nodeType="afterEffect">
                                  <p:stCondLst>
                                    <p:cond delay="0"/>
                                  </p:stCondLst>
                                  <p:childTnLst>
                                    <p:set>
                                      <p:cBhvr>
                                        <p:cTn id="42" dur="1" fill="hold">
                                          <p:stCondLst>
                                            <p:cond delay="0"/>
                                          </p:stCondLst>
                                        </p:cTn>
                                        <p:tgtEl>
                                          <p:spTgt spid="34"/>
                                        </p:tgtEl>
                                        <p:attrNameLst>
                                          <p:attrName>style.visibility</p:attrName>
                                        </p:attrNameLst>
                                      </p:cBhvr>
                                      <p:to>
                                        <p:strVal val="visible"/>
                                      </p:to>
                                    </p:set>
                                    <p:animEffect transition="in" filter="fade">
                                      <p:cBhvr>
                                        <p:cTn id="43" dur="500"/>
                                        <p:tgtEl>
                                          <p:spTgt spid="34"/>
                                        </p:tgtEl>
                                      </p:cBhvr>
                                    </p:animEffect>
                                  </p:childTnLst>
                                </p:cTn>
                              </p:par>
                            </p:childTnLst>
                          </p:cTn>
                        </p:par>
                        <p:par>
                          <p:cTn id="44" fill="hold">
                            <p:stCondLst>
                              <p:cond delay="4850"/>
                            </p:stCondLst>
                            <p:childTnLst>
                              <p:par>
                                <p:cTn id="45" presetID="10" presetClass="entr" presetSubtype="0" fill="hold" nodeType="afterEffect">
                                  <p:stCondLst>
                                    <p:cond delay="0"/>
                                  </p:stCondLst>
                                  <p:childTnLst>
                                    <p:set>
                                      <p:cBhvr>
                                        <p:cTn id="46" dur="1" fill="hold">
                                          <p:stCondLst>
                                            <p:cond delay="0"/>
                                          </p:stCondLst>
                                        </p:cTn>
                                        <p:tgtEl>
                                          <p:spTgt spid="53"/>
                                        </p:tgtEl>
                                        <p:attrNameLst>
                                          <p:attrName>style.visibility</p:attrName>
                                        </p:attrNameLst>
                                      </p:cBhvr>
                                      <p:to>
                                        <p:strVal val="visible"/>
                                      </p:to>
                                    </p:set>
                                    <p:animEffect transition="in" filter="fade">
                                      <p:cBhvr>
                                        <p:cTn id="47" dur="500"/>
                                        <p:tgtEl>
                                          <p:spTgt spid="53"/>
                                        </p:tgtEl>
                                      </p:cBhvr>
                                    </p:animEffect>
                                  </p:childTnLst>
                                </p:cTn>
                              </p:par>
                            </p:childTnLst>
                          </p:cTn>
                        </p:par>
                        <p:par>
                          <p:cTn id="48" fill="hold">
                            <p:stCondLst>
                              <p:cond delay="5350"/>
                            </p:stCondLst>
                            <p:childTnLst>
                              <p:par>
                                <p:cTn id="49" presetID="10" presetClass="entr" presetSubtype="0" fill="hold" nodeType="afterEffect">
                                  <p:stCondLst>
                                    <p:cond delay="0"/>
                                  </p:stCondLst>
                                  <p:childTnLst>
                                    <p:set>
                                      <p:cBhvr>
                                        <p:cTn id="50" dur="1" fill="hold">
                                          <p:stCondLst>
                                            <p:cond delay="0"/>
                                          </p:stCondLst>
                                        </p:cTn>
                                        <p:tgtEl>
                                          <p:spTgt spid="54"/>
                                        </p:tgtEl>
                                        <p:attrNameLst>
                                          <p:attrName>style.visibility</p:attrName>
                                        </p:attrNameLst>
                                      </p:cBhvr>
                                      <p:to>
                                        <p:strVal val="visible"/>
                                      </p:to>
                                    </p:set>
                                    <p:animEffect transition="in" filter="fade">
                                      <p:cBhvr>
                                        <p:cTn id="51" dur="500"/>
                                        <p:tgtEl>
                                          <p:spTgt spid="54"/>
                                        </p:tgtEl>
                                      </p:cBhvr>
                                    </p:animEffect>
                                  </p:childTnLst>
                                </p:cTn>
                              </p:par>
                            </p:childTnLst>
                          </p:cTn>
                        </p:par>
                        <p:par>
                          <p:cTn id="52" fill="hold">
                            <p:stCondLst>
                              <p:cond delay="5850"/>
                            </p:stCondLst>
                            <p:childTnLst>
                              <p:par>
                                <p:cTn id="53" presetID="10" presetClass="entr" presetSubtype="0" fill="hold" grpId="0" nodeType="afterEffect">
                                  <p:stCondLst>
                                    <p:cond delay="0"/>
                                  </p:stCondLst>
                                  <p:childTnLst>
                                    <p:set>
                                      <p:cBhvr>
                                        <p:cTn id="54" dur="1" fill="hold">
                                          <p:stCondLst>
                                            <p:cond delay="0"/>
                                          </p:stCondLst>
                                        </p:cTn>
                                        <p:tgtEl>
                                          <p:spTgt spid="44"/>
                                        </p:tgtEl>
                                        <p:attrNameLst>
                                          <p:attrName>style.visibility</p:attrName>
                                        </p:attrNameLst>
                                      </p:cBhvr>
                                      <p:to>
                                        <p:strVal val="visible"/>
                                      </p:to>
                                    </p:set>
                                    <p:animEffect transition="in" filter="fade">
                                      <p:cBhvr>
                                        <p:cTn id="55" dur="500"/>
                                        <p:tgtEl>
                                          <p:spTgt spid="44"/>
                                        </p:tgtEl>
                                      </p:cBhvr>
                                    </p:animEffect>
                                  </p:childTnLst>
                                </p:cTn>
                              </p:par>
                            </p:childTnLst>
                          </p:cTn>
                        </p:par>
                        <p:par>
                          <p:cTn id="56" fill="hold">
                            <p:stCondLst>
                              <p:cond delay="6350"/>
                            </p:stCondLst>
                            <p:childTnLst>
                              <p:par>
                                <p:cTn id="57" presetID="10" presetClass="entr" presetSubtype="0" fill="hold" grpId="0" nodeType="afterEffect">
                                  <p:stCondLst>
                                    <p:cond delay="0"/>
                                  </p:stCondLst>
                                  <p:childTnLst>
                                    <p:set>
                                      <p:cBhvr>
                                        <p:cTn id="58" dur="1" fill="hold">
                                          <p:stCondLst>
                                            <p:cond delay="0"/>
                                          </p:stCondLst>
                                        </p:cTn>
                                        <p:tgtEl>
                                          <p:spTgt spid="61"/>
                                        </p:tgtEl>
                                        <p:attrNameLst>
                                          <p:attrName>style.visibility</p:attrName>
                                        </p:attrNameLst>
                                      </p:cBhvr>
                                      <p:to>
                                        <p:strVal val="visible"/>
                                      </p:to>
                                    </p:set>
                                    <p:animEffect transition="in" filter="fade">
                                      <p:cBhvr>
                                        <p:cTn id="59" dur="500"/>
                                        <p:tgtEl>
                                          <p:spTgt spid="61"/>
                                        </p:tgtEl>
                                      </p:cBhvr>
                                    </p:animEffect>
                                  </p:childTnLst>
                                </p:cTn>
                              </p:par>
                            </p:childTnLst>
                          </p:cTn>
                        </p:par>
                        <p:par>
                          <p:cTn id="60" fill="hold">
                            <p:stCondLst>
                              <p:cond delay="6850"/>
                            </p:stCondLst>
                            <p:childTnLst>
                              <p:par>
                                <p:cTn id="61" presetID="10" presetClass="entr" presetSubtype="0" fill="hold" grpId="0" nodeType="afterEffect">
                                  <p:stCondLst>
                                    <p:cond delay="0"/>
                                  </p:stCondLst>
                                  <p:childTnLst>
                                    <p:set>
                                      <p:cBhvr>
                                        <p:cTn id="62" dur="1" fill="hold">
                                          <p:stCondLst>
                                            <p:cond delay="0"/>
                                          </p:stCondLst>
                                        </p:cTn>
                                        <p:tgtEl>
                                          <p:spTgt spid="35"/>
                                        </p:tgtEl>
                                        <p:attrNameLst>
                                          <p:attrName>style.visibility</p:attrName>
                                        </p:attrNameLst>
                                      </p:cBhvr>
                                      <p:to>
                                        <p:strVal val="visible"/>
                                      </p:to>
                                    </p:set>
                                    <p:animEffect transition="in" filter="fade">
                                      <p:cBhvr>
                                        <p:cTn id="63" dur="500"/>
                                        <p:tgtEl>
                                          <p:spTgt spid="35"/>
                                        </p:tgtEl>
                                      </p:cBhvr>
                                    </p:animEffect>
                                  </p:childTnLst>
                                </p:cTn>
                              </p:par>
                            </p:childTnLst>
                          </p:cTn>
                        </p:par>
                        <p:par>
                          <p:cTn id="64" fill="hold">
                            <p:stCondLst>
                              <p:cond delay="7350"/>
                            </p:stCondLst>
                            <p:childTnLst>
                              <p:par>
                                <p:cTn id="65" presetID="10" presetClass="entr" presetSubtype="0" fill="hold" grpId="0" nodeType="afterEffect">
                                  <p:stCondLst>
                                    <p:cond delay="0"/>
                                  </p:stCondLst>
                                  <p:childTnLst>
                                    <p:set>
                                      <p:cBhvr>
                                        <p:cTn id="66" dur="1" fill="hold">
                                          <p:stCondLst>
                                            <p:cond delay="0"/>
                                          </p:stCondLst>
                                        </p:cTn>
                                        <p:tgtEl>
                                          <p:spTgt spid="36"/>
                                        </p:tgtEl>
                                        <p:attrNameLst>
                                          <p:attrName>style.visibility</p:attrName>
                                        </p:attrNameLst>
                                      </p:cBhvr>
                                      <p:to>
                                        <p:strVal val="visible"/>
                                      </p:to>
                                    </p:set>
                                    <p:animEffect transition="in" filter="fade">
                                      <p:cBhvr>
                                        <p:cTn id="67" dur="500"/>
                                        <p:tgtEl>
                                          <p:spTgt spid="36"/>
                                        </p:tgtEl>
                                      </p:cBhvr>
                                    </p:animEffect>
                                  </p:childTnLst>
                                </p:cTn>
                              </p:par>
                            </p:childTnLst>
                          </p:cTn>
                        </p:par>
                        <p:par>
                          <p:cTn id="68" fill="hold">
                            <p:stCondLst>
                              <p:cond delay="7850"/>
                            </p:stCondLst>
                            <p:childTnLst>
                              <p:par>
                                <p:cTn id="69" presetID="10" presetClass="entr" presetSubtype="0" fill="hold" nodeType="afterEffect">
                                  <p:stCondLst>
                                    <p:cond delay="0"/>
                                  </p:stCondLst>
                                  <p:childTnLst>
                                    <p:set>
                                      <p:cBhvr>
                                        <p:cTn id="70" dur="1" fill="hold">
                                          <p:stCondLst>
                                            <p:cond delay="0"/>
                                          </p:stCondLst>
                                        </p:cTn>
                                        <p:tgtEl>
                                          <p:spTgt spid="49"/>
                                        </p:tgtEl>
                                        <p:attrNameLst>
                                          <p:attrName>style.visibility</p:attrName>
                                        </p:attrNameLst>
                                      </p:cBhvr>
                                      <p:to>
                                        <p:strVal val="visible"/>
                                      </p:to>
                                    </p:set>
                                    <p:animEffect transition="in" filter="fade">
                                      <p:cBhvr>
                                        <p:cTn id="71" dur="500"/>
                                        <p:tgtEl>
                                          <p:spTgt spid="49"/>
                                        </p:tgtEl>
                                      </p:cBhvr>
                                    </p:animEffect>
                                  </p:childTnLst>
                                </p:cTn>
                              </p:par>
                            </p:childTnLst>
                          </p:cTn>
                        </p:par>
                        <p:par>
                          <p:cTn id="72" fill="hold">
                            <p:stCondLst>
                              <p:cond delay="8350"/>
                            </p:stCondLst>
                            <p:childTnLst>
                              <p:par>
                                <p:cTn id="73" presetID="10" presetClass="entr" presetSubtype="0" fill="hold" nodeType="afterEffect">
                                  <p:stCondLst>
                                    <p:cond delay="0"/>
                                  </p:stCondLst>
                                  <p:childTnLst>
                                    <p:set>
                                      <p:cBhvr>
                                        <p:cTn id="74" dur="1" fill="hold">
                                          <p:stCondLst>
                                            <p:cond delay="0"/>
                                          </p:stCondLst>
                                        </p:cTn>
                                        <p:tgtEl>
                                          <p:spTgt spid="50"/>
                                        </p:tgtEl>
                                        <p:attrNameLst>
                                          <p:attrName>style.visibility</p:attrName>
                                        </p:attrNameLst>
                                      </p:cBhvr>
                                      <p:to>
                                        <p:strVal val="visible"/>
                                      </p:to>
                                    </p:set>
                                    <p:animEffect transition="in" filter="fade">
                                      <p:cBhvr>
                                        <p:cTn id="75" dur="500"/>
                                        <p:tgtEl>
                                          <p:spTgt spid="50"/>
                                        </p:tgtEl>
                                      </p:cBhvr>
                                    </p:animEffect>
                                  </p:childTnLst>
                                </p:cTn>
                              </p:par>
                            </p:childTnLst>
                          </p:cTn>
                        </p:par>
                        <p:par>
                          <p:cTn id="76" fill="hold">
                            <p:stCondLst>
                              <p:cond delay="8850"/>
                            </p:stCondLst>
                            <p:childTnLst>
                              <p:par>
                                <p:cTn id="77" presetID="10" presetClass="entr" presetSubtype="0" fill="hold" grpId="0" nodeType="afterEffect">
                                  <p:stCondLst>
                                    <p:cond delay="0"/>
                                  </p:stCondLst>
                                  <p:childTnLst>
                                    <p:set>
                                      <p:cBhvr>
                                        <p:cTn id="78" dur="1" fill="hold">
                                          <p:stCondLst>
                                            <p:cond delay="0"/>
                                          </p:stCondLst>
                                        </p:cTn>
                                        <p:tgtEl>
                                          <p:spTgt spid="45"/>
                                        </p:tgtEl>
                                        <p:attrNameLst>
                                          <p:attrName>style.visibility</p:attrName>
                                        </p:attrNameLst>
                                      </p:cBhvr>
                                      <p:to>
                                        <p:strVal val="visible"/>
                                      </p:to>
                                    </p:set>
                                    <p:animEffect transition="in" filter="fade">
                                      <p:cBhvr>
                                        <p:cTn id="79" dur="500"/>
                                        <p:tgtEl>
                                          <p:spTgt spid="45"/>
                                        </p:tgtEl>
                                      </p:cBhvr>
                                    </p:animEffect>
                                  </p:childTnLst>
                                </p:cTn>
                              </p:par>
                            </p:childTnLst>
                          </p:cTn>
                        </p:par>
                        <p:par>
                          <p:cTn id="80" fill="hold">
                            <p:stCondLst>
                              <p:cond delay="9350"/>
                            </p:stCondLst>
                            <p:childTnLst>
                              <p:par>
                                <p:cTn id="81" presetID="10" presetClass="entr" presetSubtype="0" fill="hold" grpId="0" nodeType="afterEffect">
                                  <p:stCondLst>
                                    <p:cond delay="0"/>
                                  </p:stCondLst>
                                  <p:childTnLst>
                                    <p:set>
                                      <p:cBhvr>
                                        <p:cTn id="82" dur="1" fill="hold">
                                          <p:stCondLst>
                                            <p:cond delay="0"/>
                                          </p:stCondLst>
                                        </p:cTn>
                                        <p:tgtEl>
                                          <p:spTgt spid="62"/>
                                        </p:tgtEl>
                                        <p:attrNameLst>
                                          <p:attrName>style.visibility</p:attrName>
                                        </p:attrNameLst>
                                      </p:cBhvr>
                                      <p:to>
                                        <p:strVal val="visible"/>
                                      </p:to>
                                    </p:set>
                                    <p:animEffect transition="in" filter="fade">
                                      <p:cBhvr>
                                        <p:cTn id="83" dur="500"/>
                                        <p:tgtEl>
                                          <p:spTgt spid="62"/>
                                        </p:tgtEl>
                                      </p:cBhvr>
                                    </p:animEffect>
                                  </p:childTnLst>
                                </p:cTn>
                              </p:par>
                            </p:childTnLst>
                          </p:cTn>
                        </p:par>
                        <p:par>
                          <p:cTn id="84" fill="hold">
                            <p:stCondLst>
                              <p:cond delay="9850"/>
                            </p:stCondLst>
                            <p:childTnLst>
                              <p:par>
                                <p:cTn id="85" presetID="10" presetClass="entr" presetSubtype="0" fill="hold" grpId="0" nodeType="afterEffect">
                                  <p:stCondLst>
                                    <p:cond delay="0"/>
                                  </p:stCondLst>
                                  <p:childTnLst>
                                    <p:set>
                                      <p:cBhvr>
                                        <p:cTn id="86" dur="1" fill="hold">
                                          <p:stCondLst>
                                            <p:cond delay="0"/>
                                          </p:stCondLst>
                                        </p:cTn>
                                        <p:tgtEl>
                                          <p:spTgt spid="37"/>
                                        </p:tgtEl>
                                        <p:attrNameLst>
                                          <p:attrName>style.visibility</p:attrName>
                                        </p:attrNameLst>
                                      </p:cBhvr>
                                      <p:to>
                                        <p:strVal val="visible"/>
                                      </p:to>
                                    </p:set>
                                    <p:animEffect transition="in" filter="fade">
                                      <p:cBhvr>
                                        <p:cTn id="87" dur="500"/>
                                        <p:tgtEl>
                                          <p:spTgt spid="37"/>
                                        </p:tgtEl>
                                      </p:cBhvr>
                                    </p:animEffect>
                                  </p:childTnLst>
                                </p:cTn>
                              </p:par>
                            </p:childTnLst>
                          </p:cTn>
                        </p:par>
                        <p:par>
                          <p:cTn id="88" fill="hold">
                            <p:stCondLst>
                              <p:cond delay="10350"/>
                            </p:stCondLst>
                            <p:childTnLst>
                              <p:par>
                                <p:cTn id="89" presetID="10" presetClass="entr" presetSubtype="0" fill="hold" grpId="0" nodeType="afterEffect">
                                  <p:stCondLst>
                                    <p:cond delay="0"/>
                                  </p:stCondLst>
                                  <p:childTnLst>
                                    <p:set>
                                      <p:cBhvr>
                                        <p:cTn id="90" dur="1" fill="hold">
                                          <p:stCondLst>
                                            <p:cond delay="0"/>
                                          </p:stCondLst>
                                        </p:cTn>
                                        <p:tgtEl>
                                          <p:spTgt spid="38"/>
                                        </p:tgtEl>
                                        <p:attrNameLst>
                                          <p:attrName>style.visibility</p:attrName>
                                        </p:attrNameLst>
                                      </p:cBhvr>
                                      <p:to>
                                        <p:strVal val="visible"/>
                                      </p:to>
                                    </p:set>
                                    <p:animEffect transition="in" filter="fade">
                                      <p:cBhvr>
                                        <p:cTn id="91" dur="500"/>
                                        <p:tgtEl>
                                          <p:spTgt spid="38"/>
                                        </p:tgtEl>
                                      </p:cBhvr>
                                    </p:animEffect>
                                  </p:childTnLst>
                                </p:cTn>
                              </p:par>
                            </p:childTnLst>
                          </p:cTn>
                        </p:par>
                        <p:par>
                          <p:cTn id="92" fill="hold">
                            <p:stCondLst>
                              <p:cond delay="10850"/>
                            </p:stCondLst>
                            <p:childTnLst>
                              <p:par>
                                <p:cTn id="93" presetID="10" presetClass="entr" presetSubtype="0" fill="hold" nodeType="afterEffect">
                                  <p:stCondLst>
                                    <p:cond delay="0"/>
                                  </p:stCondLst>
                                  <p:childTnLst>
                                    <p:set>
                                      <p:cBhvr>
                                        <p:cTn id="94" dur="1" fill="hold">
                                          <p:stCondLst>
                                            <p:cond delay="0"/>
                                          </p:stCondLst>
                                        </p:cTn>
                                        <p:tgtEl>
                                          <p:spTgt spid="55"/>
                                        </p:tgtEl>
                                        <p:attrNameLst>
                                          <p:attrName>style.visibility</p:attrName>
                                        </p:attrNameLst>
                                      </p:cBhvr>
                                      <p:to>
                                        <p:strVal val="visible"/>
                                      </p:to>
                                    </p:set>
                                    <p:animEffect transition="in" filter="fade">
                                      <p:cBhvr>
                                        <p:cTn id="95" dur="500"/>
                                        <p:tgtEl>
                                          <p:spTgt spid="55"/>
                                        </p:tgtEl>
                                      </p:cBhvr>
                                    </p:animEffect>
                                  </p:childTnLst>
                                </p:cTn>
                              </p:par>
                            </p:childTnLst>
                          </p:cTn>
                        </p:par>
                        <p:par>
                          <p:cTn id="96" fill="hold">
                            <p:stCondLst>
                              <p:cond delay="11350"/>
                            </p:stCondLst>
                            <p:childTnLst>
                              <p:par>
                                <p:cTn id="97" presetID="10" presetClass="entr" presetSubtype="0" fill="hold" nodeType="afterEffect">
                                  <p:stCondLst>
                                    <p:cond delay="0"/>
                                  </p:stCondLst>
                                  <p:childTnLst>
                                    <p:set>
                                      <p:cBhvr>
                                        <p:cTn id="98" dur="1" fill="hold">
                                          <p:stCondLst>
                                            <p:cond delay="0"/>
                                          </p:stCondLst>
                                        </p:cTn>
                                        <p:tgtEl>
                                          <p:spTgt spid="56"/>
                                        </p:tgtEl>
                                        <p:attrNameLst>
                                          <p:attrName>style.visibility</p:attrName>
                                        </p:attrNameLst>
                                      </p:cBhvr>
                                      <p:to>
                                        <p:strVal val="visible"/>
                                      </p:to>
                                    </p:set>
                                    <p:animEffect transition="in" filter="fade">
                                      <p:cBhvr>
                                        <p:cTn id="99" dur="500"/>
                                        <p:tgtEl>
                                          <p:spTgt spid="56"/>
                                        </p:tgtEl>
                                      </p:cBhvr>
                                    </p:animEffect>
                                  </p:childTnLst>
                                </p:cTn>
                              </p:par>
                            </p:childTnLst>
                          </p:cTn>
                        </p:par>
                        <p:par>
                          <p:cTn id="100" fill="hold">
                            <p:stCondLst>
                              <p:cond delay="11850"/>
                            </p:stCondLst>
                            <p:childTnLst>
                              <p:par>
                                <p:cTn id="101" presetID="10" presetClass="entr" presetSubtype="0" fill="hold" grpId="0" nodeType="afterEffect">
                                  <p:stCondLst>
                                    <p:cond delay="0"/>
                                  </p:stCondLst>
                                  <p:childTnLst>
                                    <p:set>
                                      <p:cBhvr>
                                        <p:cTn id="102" dur="1" fill="hold">
                                          <p:stCondLst>
                                            <p:cond delay="0"/>
                                          </p:stCondLst>
                                        </p:cTn>
                                        <p:tgtEl>
                                          <p:spTgt spid="60"/>
                                        </p:tgtEl>
                                        <p:attrNameLst>
                                          <p:attrName>style.visibility</p:attrName>
                                        </p:attrNameLst>
                                      </p:cBhvr>
                                      <p:to>
                                        <p:strVal val="visible"/>
                                      </p:to>
                                    </p:set>
                                    <p:animEffect transition="in" filter="fade">
                                      <p:cBhvr>
                                        <p:cTn id="103" dur="500"/>
                                        <p:tgtEl>
                                          <p:spTgt spid="60"/>
                                        </p:tgtEl>
                                      </p:cBhvr>
                                    </p:animEffect>
                                  </p:childTnLst>
                                </p:cTn>
                              </p:par>
                            </p:childTnLst>
                          </p:cTn>
                        </p:par>
                        <p:par>
                          <p:cTn id="104" fill="hold">
                            <p:stCondLst>
                              <p:cond delay="12350"/>
                            </p:stCondLst>
                            <p:childTnLst>
                              <p:par>
                                <p:cTn id="105" presetID="10" presetClass="entr" presetSubtype="0" fill="hold" grpId="0" nodeType="afterEffect">
                                  <p:stCondLst>
                                    <p:cond delay="0"/>
                                  </p:stCondLst>
                                  <p:childTnLst>
                                    <p:set>
                                      <p:cBhvr>
                                        <p:cTn id="106" dur="1" fill="hold">
                                          <p:stCondLst>
                                            <p:cond delay="0"/>
                                          </p:stCondLst>
                                        </p:cTn>
                                        <p:tgtEl>
                                          <p:spTgt spid="63"/>
                                        </p:tgtEl>
                                        <p:attrNameLst>
                                          <p:attrName>style.visibility</p:attrName>
                                        </p:attrNameLst>
                                      </p:cBhvr>
                                      <p:to>
                                        <p:strVal val="visible"/>
                                      </p:to>
                                    </p:set>
                                    <p:animEffect transition="in" filter="fade">
                                      <p:cBhvr>
                                        <p:cTn id="107" dur="500"/>
                                        <p:tgtEl>
                                          <p:spTgt spid="63"/>
                                        </p:tgtEl>
                                      </p:cBhvr>
                                    </p:animEffect>
                                  </p:childTnLst>
                                </p:cTn>
                              </p:par>
                            </p:childTnLst>
                          </p:cTn>
                        </p:par>
                        <p:par>
                          <p:cTn id="108" fill="hold">
                            <p:stCondLst>
                              <p:cond delay="12850"/>
                            </p:stCondLst>
                            <p:childTnLst>
                              <p:par>
                                <p:cTn id="109" presetID="10" presetClass="entr" presetSubtype="0" fill="hold" grpId="0" nodeType="afterEffect">
                                  <p:stCondLst>
                                    <p:cond delay="0"/>
                                  </p:stCondLst>
                                  <p:childTnLst>
                                    <p:set>
                                      <p:cBhvr>
                                        <p:cTn id="110" dur="1" fill="hold">
                                          <p:stCondLst>
                                            <p:cond delay="0"/>
                                          </p:stCondLst>
                                        </p:cTn>
                                        <p:tgtEl>
                                          <p:spTgt spid="39"/>
                                        </p:tgtEl>
                                        <p:attrNameLst>
                                          <p:attrName>style.visibility</p:attrName>
                                        </p:attrNameLst>
                                      </p:cBhvr>
                                      <p:to>
                                        <p:strVal val="visible"/>
                                      </p:to>
                                    </p:set>
                                    <p:animEffect transition="in" filter="fade">
                                      <p:cBhvr>
                                        <p:cTn id="111" dur="500"/>
                                        <p:tgtEl>
                                          <p:spTgt spid="39"/>
                                        </p:tgtEl>
                                      </p:cBhvr>
                                    </p:animEffect>
                                  </p:childTnLst>
                                </p:cTn>
                              </p:par>
                            </p:childTnLst>
                          </p:cTn>
                        </p:par>
                        <p:par>
                          <p:cTn id="112" fill="hold">
                            <p:stCondLst>
                              <p:cond delay="13350"/>
                            </p:stCondLst>
                            <p:childTnLst>
                              <p:par>
                                <p:cTn id="113" presetID="10" presetClass="entr" presetSubtype="0" fill="hold" grpId="0" nodeType="afterEffect">
                                  <p:stCondLst>
                                    <p:cond delay="0"/>
                                  </p:stCondLst>
                                  <p:childTnLst>
                                    <p:set>
                                      <p:cBhvr>
                                        <p:cTn id="114" dur="1" fill="hold">
                                          <p:stCondLst>
                                            <p:cond delay="0"/>
                                          </p:stCondLst>
                                        </p:cTn>
                                        <p:tgtEl>
                                          <p:spTgt spid="40"/>
                                        </p:tgtEl>
                                        <p:attrNameLst>
                                          <p:attrName>style.visibility</p:attrName>
                                        </p:attrNameLst>
                                      </p:cBhvr>
                                      <p:to>
                                        <p:strVal val="visible"/>
                                      </p:to>
                                    </p:set>
                                    <p:animEffect transition="in" filter="fade">
                                      <p:cBhvr>
                                        <p:cTn id="115" dur="500"/>
                                        <p:tgtEl>
                                          <p:spTgt spid="40"/>
                                        </p:tgtEl>
                                      </p:cBhvr>
                                    </p:animEffect>
                                  </p:childTnLst>
                                </p:cTn>
                              </p:par>
                            </p:childTnLst>
                          </p:cTn>
                        </p:par>
                        <p:par>
                          <p:cTn id="116" fill="hold">
                            <p:stCondLst>
                              <p:cond delay="13850"/>
                            </p:stCondLst>
                            <p:childTnLst>
                              <p:par>
                                <p:cTn id="117" presetID="10" presetClass="entr" presetSubtype="0" fill="hold" nodeType="afterEffect">
                                  <p:stCondLst>
                                    <p:cond delay="0"/>
                                  </p:stCondLst>
                                  <p:childTnLst>
                                    <p:set>
                                      <p:cBhvr>
                                        <p:cTn id="118" dur="1" fill="hold">
                                          <p:stCondLst>
                                            <p:cond delay="0"/>
                                          </p:stCondLst>
                                        </p:cTn>
                                        <p:tgtEl>
                                          <p:spTgt spid="51"/>
                                        </p:tgtEl>
                                        <p:attrNameLst>
                                          <p:attrName>style.visibility</p:attrName>
                                        </p:attrNameLst>
                                      </p:cBhvr>
                                      <p:to>
                                        <p:strVal val="visible"/>
                                      </p:to>
                                    </p:set>
                                    <p:animEffect transition="in" filter="fade">
                                      <p:cBhvr>
                                        <p:cTn id="119" dur="500"/>
                                        <p:tgtEl>
                                          <p:spTgt spid="51"/>
                                        </p:tgtEl>
                                      </p:cBhvr>
                                    </p:animEffect>
                                  </p:childTnLst>
                                </p:cTn>
                              </p:par>
                            </p:childTnLst>
                          </p:cTn>
                        </p:par>
                        <p:par>
                          <p:cTn id="120" fill="hold">
                            <p:stCondLst>
                              <p:cond delay="14350"/>
                            </p:stCondLst>
                            <p:childTnLst>
                              <p:par>
                                <p:cTn id="121" presetID="10" presetClass="entr" presetSubtype="0" fill="hold" nodeType="afterEffect">
                                  <p:stCondLst>
                                    <p:cond delay="0"/>
                                  </p:stCondLst>
                                  <p:childTnLst>
                                    <p:set>
                                      <p:cBhvr>
                                        <p:cTn id="122" dur="1" fill="hold">
                                          <p:stCondLst>
                                            <p:cond delay="0"/>
                                          </p:stCondLst>
                                        </p:cTn>
                                        <p:tgtEl>
                                          <p:spTgt spid="52"/>
                                        </p:tgtEl>
                                        <p:attrNameLst>
                                          <p:attrName>style.visibility</p:attrName>
                                        </p:attrNameLst>
                                      </p:cBhvr>
                                      <p:to>
                                        <p:strVal val="visible"/>
                                      </p:to>
                                    </p:set>
                                    <p:animEffect transition="in" filter="fade">
                                      <p:cBhvr>
                                        <p:cTn id="123" dur="500"/>
                                        <p:tgtEl>
                                          <p:spTgt spid="52"/>
                                        </p:tgtEl>
                                      </p:cBhvr>
                                    </p:animEffect>
                                  </p:childTnLst>
                                </p:cTn>
                              </p:par>
                            </p:childTnLst>
                          </p:cTn>
                        </p:par>
                        <p:par>
                          <p:cTn id="124" fill="hold">
                            <p:stCondLst>
                              <p:cond delay="14850"/>
                            </p:stCondLst>
                            <p:childTnLst>
                              <p:par>
                                <p:cTn id="125" presetID="10" presetClass="entr" presetSubtype="0" fill="hold" grpId="0" nodeType="afterEffect">
                                  <p:stCondLst>
                                    <p:cond delay="0"/>
                                  </p:stCondLst>
                                  <p:childTnLst>
                                    <p:set>
                                      <p:cBhvr>
                                        <p:cTn id="126" dur="1" fill="hold">
                                          <p:stCondLst>
                                            <p:cond delay="0"/>
                                          </p:stCondLst>
                                        </p:cTn>
                                        <p:tgtEl>
                                          <p:spTgt spid="46"/>
                                        </p:tgtEl>
                                        <p:attrNameLst>
                                          <p:attrName>style.visibility</p:attrName>
                                        </p:attrNameLst>
                                      </p:cBhvr>
                                      <p:to>
                                        <p:strVal val="visible"/>
                                      </p:to>
                                    </p:set>
                                    <p:animEffect transition="in" filter="fade">
                                      <p:cBhvr>
                                        <p:cTn id="127" dur="500"/>
                                        <p:tgtEl>
                                          <p:spTgt spid="46"/>
                                        </p:tgtEl>
                                      </p:cBhvr>
                                    </p:animEffect>
                                  </p:childTnLst>
                                </p:cTn>
                              </p:par>
                            </p:childTnLst>
                          </p:cTn>
                        </p:par>
                        <p:par>
                          <p:cTn id="128" fill="hold">
                            <p:stCondLst>
                              <p:cond delay="15350"/>
                            </p:stCondLst>
                            <p:childTnLst>
                              <p:par>
                                <p:cTn id="129" presetID="10" presetClass="entr" presetSubtype="0" fill="hold" grpId="0" nodeType="afterEffect">
                                  <p:stCondLst>
                                    <p:cond delay="0"/>
                                  </p:stCondLst>
                                  <p:childTnLst>
                                    <p:set>
                                      <p:cBhvr>
                                        <p:cTn id="130" dur="1" fill="hold">
                                          <p:stCondLst>
                                            <p:cond delay="0"/>
                                          </p:stCondLst>
                                        </p:cTn>
                                        <p:tgtEl>
                                          <p:spTgt spid="64"/>
                                        </p:tgtEl>
                                        <p:attrNameLst>
                                          <p:attrName>style.visibility</p:attrName>
                                        </p:attrNameLst>
                                      </p:cBhvr>
                                      <p:to>
                                        <p:strVal val="visible"/>
                                      </p:to>
                                    </p:set>
                                    <p:animEffect transition="in" filter="fade">
                                      <p:cBhvr>
                                        <p:cTn id="131" dur="500"/>
                                        <p:tgtEl>
                                          <p:spTgt spid="64"/>
                                        </p:tgtEl>
                                      </p:cBhvr>
                                    </p:animEffect>
                                  </p:childTnLst>
                                </p:cTn>
                              </p:par>
                            </p:childTnLst>
                          </p:cTn>
                        </p:par>
                        <p:par>
                          <p:cTn id="132" fill="hold">
                            <p:stCondLst>
                              <p:cond delay="15850"/>
                            </p:stCondLst>
                            <p:childTnLst>
                              <p:par>
                                <p:cTn id="133" presetID="10" presetClass="entr" presetSubtype="0" fill="hold" grpId="0" nodeType="afterEffect">
                                  <p:stCondLst>
                                    <p:cond delay="0"/>
                                  </p:stCondLst>
                                  <p:childTnLst>
                                    <p:set>
                                      <p:cBhvr>
                                        <p:cTn id="134" dur="1" fill="hold">
                                          <p:stCondLst>
                                            <p:cond delay="0"/>
                                          </p:stCondLst>
                                        </p:cTn>
                                        <p:tgtEl>
                                          <p:spTgt spid="41"/>
                                        </p:tgtEl>
                                        <p:attrNameLst>
                                          <p:attrName>style.visibility</p:attrName>
                                        </p:attrNameLst>
                                      </p:cBhvr>
                                      <p:to>
                                        <p:strVal val="visible"/>
                                      </p:to>
                                    </p:set>
                                    <p:animEffect transition="in" filter="fade">
                                      <p:cBhvr>
                                        <p:cTn id="135" dur="500"/>
                                        <p:tgtEl>
                                          <p:spTgt spid="41"/>
                                        </p:tgtEl>
                                      </p:cBhvr>
                                    </p:animEffect>
                                  </p:childTnLst>
                                </p:cTn>
                              </p:par>
                            </p:childTnLst>
                          </p:cTn>
                        </p:par>
                        <p:par>
                          <p:cTn id="136" fill="hold">
                            <p:stCondLst>
                              <p:cond delay="16350"/>
                            </p:stCondLst>
                            <p:childTnLst>
                              <p:par>
                                <p:cTn id="137" presetID="10" presetClass="entr" presetSubtype="0" fill="hold" grpId="0" nodeType="afterEffect">
                                  <p:stCondLst>
                                    <p:cond delay="0"/>
                                  </p:stCondLst>
                                  <p:childTnLst>
                                    <p:set>
                                      <p:cBhvr>
                                        <p:cTn id="138" dur="1" fill="hold">
                                          <p:stCondLst>
                                            <p:cond delay="0"/>
                                          </p:stCondLst>
                                        </p:cTn>
                                        <p:tgtEl>
                                          <p:spTgt spid="42"/>
                                        </p:tgtEl>
                                        <p:attrNameLst>
                                          <p:attrName>style.visibility</p:attrName>
                                        </p:attrNameLst>
                                      </p:cBhvr>
                                      <p:to>
                                        <p:strVal val="visible"/>
                                      </p:to>
                                    </p:set>
                                    <p:animEffect transition="in" filter="fade">
                                      <p:cBhvr>
                                        <p:cTn id="139" dur="500"/>
                                        <p:tgtEl>
                                          <p:spTgt spid="42"/>
                                        </p:tgtEl>
                                      </p:cBhvr>
                                    </p:animEffect>
                                  </p:childTnLst>
                                </p:cTn>
                              </p:par>
                            </p:childTnLst>
                          </p:cTn>
                        </p:par>
                        <p:par>
                          <p:cTn id="140" fill="hold">
                            <p:stCondLst>
                              <p:cond delay="16850"/>
                            </p:stCondLst>
                            <p:childTnLst>
                              <p:par>
                                <p:cTn id="141" presetID="10" presetClass="entr" presetSubtype="0" fill="hold" nodeType="afterEffect">
                                  <p:stCondLst>
                                    <p:cond delay="0"/>
                                  </p:stCondLst>
                                  <p:childTnLst>
                                    <p:set>
                                      <p:cBhvr>
                                        <p:cTn id="142" dur="1" fill="hold">
                                          <p:stCondLst>
                                            <p:cond delay="0"/>
                                          </p:stCondLst>
                                        </p:cTn>
                                        <p:tgtEl>
                                          <p:spTgt spid="57"/>
                                        </p:tgtEl>
                                        <p:attrNameLst>
                                          <p:attrName>style.visibility</p:attrName>
                                        </p:attrNameLst>
                                      </p:cBhvr>
                                      <p:to>
                                        <p:strVal val="visible"/>
                                      </p:to>
                                    </p:set>
                                    <p:animEffect transition="in" filter="fade">
                                      <p:cBhvr>
                                        <p:cTn id="143" dur="500"/>
                                        <p:tgtEl>
                                          <p:spTgt spid="57"/>
                                        </p:tgtEl>
                                      </p:cBhvr>
                                    </p:animEffect>
                                  </p:childTnLst>
                                </p:cTn>
                              </p:par>
                            </p:childTnLst>
                          </p:cTn>
                        </p:par>
                        <p:par>
                          <p:cTn id="144" fill="hold">
                            <p:stCondLst>
                              <p:cond delay="17350"/>
                            </p:stCondLst>
                            <p:childTnLst>
                              <p:par>
                                <p:cTn id="145" presetID="10" presetClass="entr" presetSubtype="0" fill="hold" nodeType="afterEffect">
                                  <p:stCondLst>
                                    <p:cond delay="0"/>
                                  </p:stCondLst>
                                  <p:childTnLst>
                                    <p:set>
                                      <p:cBhvr>
                                        <p:cTn id="146" dur="1" fill="hold">
                                          <p:stCondLst>
                                            <p:cond delay="0"/>
                                          </p:stCondLst>
                                        </p:cTn>
                                        <p:tgtEl>
                                          <p:spTgt spid="58"/>
                                        </p:tgtEl>
                                        <p:attrNameLst>
                                          <p:attrName>style.visibility</p:attrName>
                                        </p:attrNameLst>
                                      </p:cBhvr>
                                      <p:to>
                                        <p:strVal val="visible"/>
                                      </p:to>
                                    </p:set>
                                    <p:animEffect transition="in" filter="fade">
                                      <p:cBhvr>
                                        <p:cTn id="147" dur="500"/>
                                        <p:tgtEl>
                                          <p:spTgt spid="58"/>
                                        </p:tgtEl>
                                      </p:cBhvr>
                                    </p:animEffect>
                                  </p:childTnLst>
                                </p:cTn>
                              </p:par>
                            </p:childTnLst>
                          </p:cTn>
                        </p:par>
                        <p:par>
                          <p:cTn id="148" fill="hold">
                            <p:stCondLst>
                              <p:cond delay="17850"/>
                            </p:stCondLst>
                            <p:childTnLst>
                              <p:par>
                                <p:cTn id="149" presetID="10" presetClass="entr" presetSubtype="0" fill="hold" grpId="0" nodeType="afterEffect">
                                  <p:stCondLst>
                                    <p:cond delay="0"/>
                                  </p:stCondLst>
                                  <p:childTnLst>
                                    <p:set>
                                      <p:cBhvr>
                                        <p:cTn id="150" dur="1" fill="hold">
                                          <p:stCondLst>
                                            <p:cond delay="0"/>
                                          </p:stCondLst>
                                        </p:cTn>
                                        <p:tgtEl>
                                          <p:spTgt spid="59"/>
                                        </p:tgtEl>
                                        <p:attrNameLst>
                                          <p:attrName>style.visibility</p:attrName>
                                        </p:attrNameLst>
                                      </p:cBhvr>
                                      <p:to>
                                        <p:strVal val="visible"/>
                                      </p:to>
                                    </p:set>
                                    <p:animEffect transition="in" filter="fade">
                                      <p:cBhvr>
                                        <p:cTn id="151" dur="500"/>
                                        <p:tgtEl>
                                          <p:spTgt spid="59"/>
                                        </p:tgtEl>
                                      </p:cBhvr>
                                    </p:animEffect>
                                  </p:childTnLst>
                                </p:cTn>
                              </p:par>
                            </p:childTnLst>
                          </p:cTn>
                        </p:par>
                        <p:par>
                          <p:cTn id="152" fill="hold">
                            <p:stCondLst>
                              <p:cond delay="18350"/>
                            </p:stCondLst>
                            <p:childTnLst>
                              <p:par>
                                <p:cTn id="153" presetID="10" presetClass="entr" presetSubtype="0" fill="hold" grpId="0" nodeType="afterEffect">
                                  <p:stCondLst>
                                    <p:cond delay="0"/>
                                  </p:stCondLst>
                                  <p:childTnLst>
                                    <p:set>
                                      <p:cBhvr>
                                        <p:cTn id="154" dur="1" fill="hold">
                                          <p:stCondLst>
                                            <p:cond delay="0"/>
                                          </p:stCondLst>
                                        </p:cTn>
                                        <p:tgtEl>
                                          <p:spTgt spid="65"/>
                                        </p:tgtEl>
                                        <p:attrNameLst>
                                          <p:attrName>style.visibility</p:attrName>
                                        </p:attrNameLst>
                                      </p:cBhvr>
                                      <p:to>
                                        <p:strVal val="visible"/>
                                      </p:to>
                                    </p:set>
                                    <p:animEffect transition="in" filter="fade">
                                      <p:cBhvr>
                                        <p:cTn id="155" dur="500"/>
                                        <p:tgtEl>
                                          <p:spTgt spid="6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2" grpId="0"/>
      <p:bldP spid="28" grpId="0"/>
      <p:bldP spid="29" grpId="0" animBg="1"/>
      <p:bldP spid="31" grpId="0" animBg="1"/>
      <p:bldP spid="33" grpId="0" animBg="1"/>
      <p:bldP spid="34" grpId="0" animBg="1"/>
      <p:bldP spid="35" grpId="0" animBg="1"/>
      <p:bldP spid="36" grpId="0" animBg="1"/>
      <p:bldP spid="37" grpId="0" animBg="1"/>
      <p:bldP spid="38" grpId="0" animBg="1"/>
      <p:bldP spid="39" grpId="0" animBg="1"/>
      <p:bldP spid="40" grpId="0" animBg="1"/>
      <p:bldP spid="41" grpId="0" animBg="1"/>
      <p:bldP spid="42" grpId="0" animBg="1"/>
      <p:bldP spid="43" grpId="0" animBg="1"/>
      <p:bldP spid="44" grpId="0" animBg="1"/>
      <p:bldP spid="45" grpId="0" animBg="1"/>
      <p:bldP spid="46" grpId="0" animBg="1"/>
      <p:bldP spid="59" grpId="0" animBg="1"/>
      <p:bldP spid="60" grpId="0" animBg="1"/>
      <p:bldP spid="61" grpId="0"/>
      <p:bldP spid="62" grpId="0"/>
      <p:bldP spid="63" grpId="0"/>
      <p:bldP spid="64" grpId="0"/>
      <p:bldP spid="65"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cxnSp>
        <p:nvCxnSpPr>
          <p:cNvPr id="31" name="Straight Arrow Connector 48"/>
          <p:cNvCxnSpPr/>
          <p:nvPr/>
        </p:nvCxnSpPr>
        <p:spPr>
          <a:xfrm>
            <a:off x="251" y="2734909"/>
            <a:ext cx="8387759" cy="0"/>
          </a:xfrm>
          <a:prstGeom prst="straightConnector1">
            <a:avLst/>
          </a:prstGeom>
          <a:ln w="114300">
            <a:solidFill>
              <a:srgbClr val="77A9D3"/>
            </a:solidFill>
            <a:tailEnd type="triangle"/>
          </a:ln>
        </p:spPr>
        <p:style>
          <a:lnRef idx="1">
            <a:schemeClr val="accent1"/>
          </a:lnRef>
          <a:fillRef idx="0">
            <a:schemeClr val="accent1"/>
          </a:fillRef>
          <a:effectRef idx="0">
            <a:schemeClr val="accent1"/>
          </a:effectRef>
          <a:fontRef idx="minor">
            <a:schemeClr val="tx1"/>
          </a:fontRef>
        </p:style>
      </p:cxnSp>
      <p:grpSp>
        <p:nvGrpSpPr>
          <p:cNvPr id="33" name="Group 11"/>
          <p:cNvGrpSpPr/>
          <p:nvPr/>
        </p:nvGrpSpPr>
        <p:grpSpPr>
          <a:xfrm>
            <a:off x="5373527" y="2421266"/>
            <a:ext cx="1696962" cy="191035"/>
            <a:chOff x="7163516" y="3227357"/>
            <a:chExt cx="2262348" cy="254634"/>
          </a:xfrm>
          <a:solidFill>
            <a:srgbClr val="A491BB"/>
          </a:solidFill>
        </p:grpSpPr>
        <p:sp>
          <p:nvSpPr>
            <p:cNvPr id="34" name="Rectangle 51"/>
            <p:cNvSpPr/>
            <p:nvPr/>
          </p:nvSpPr>
          <p:spPr>
            <a:xfrm>
              <a:off x="7163516" y="3300674"/>
              <a:ext cx="2097777" cy="10800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5" name="Oval 57"/>
            <p:cNvSpPr/>
            <p:nvPr/>
          </p:nvSpPr>
          <p:spPr>
            <a:xfrm>
              <a:off x="9171230" y="3227357"/>
              <a:ext cx="254634" cy="254634"/>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36" name="Text Placeholder 32"/>
          <p:cNvSpPr txBox="1">
            <a:spLocks/>
          </p:cNvSpPr>
          <p:nvPr/>
        </p:nvSpPr>
        <p:spPr>
          <a:xfrm>
            <a:off x="1546786" y="1970032"/>
            <a:ext cx="1237902" cy="393890"/>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37" name="Text Placeholder 33"/>
          <p:cNvSpPr txBox="1">
            <a:spLocks/>
          </p:cNvSpPr>
          <p:nvPr/>
        </p:nvSpPr>
        <p:spPr>
          <a:xfrm>
            <a:off x="1546787" y="1768427"/>
            <a:ext cx="932645" cy="184666"/>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gn="just">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8" name="Oval 60"/>
          <p:cNvSpPr>
            <a:spLocks noChangeAspect="1"/>
          </p:cNvSpPr>
          <p:nvPr/>
        </p:nvSpPr>
        <p:spPr>
          <a:xfrm>
            <a:off x="1958715" y="1257802"/>
            <a:ext cx="414043" cy="414122"/>
          </a:xfrm>
          <a:prstGeom prst="ellipse">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spcBef>
                <a:spcPts val="0"/>
              </a:spcBef>
              <a:spcAft>
                <a:spcPts val="0"/>
              </a:spcAft>
            </a:pPr>
            <a:r>
              <a:rPr lang="zh-CN" altLang="en-US"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rPr>
              <a:t>文字</a:t>
            </a:r>
            <a:endParaRPr lang="en-US" altLang="zh-CN"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9" name="Text Placeholder 32"/>
          <p:cNvSpPr txBox="1">
            <a:spLocks/>
          </p:cNvSpPr>
          <p:nvPr/>
        </p:nvSpPr>
        <p:spPr>
          <a:xfrm>
            <a:off x="3153113" y="1970032"/>
            <a:ext cx="1237902" cy="393890"/>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0" name="Text Placeholder 33"/>
          <p:cNvSpPr txBox="1">
            <a:spLocks/>
          </p:cNvSpPr>
          <p:nvPr/>
        </p:nvSpPr>
        <p:spPr>
          <a:xfrm>
            <a:off x="3153114" y="1768427"/>
            <a:ext cx="932645" cy="184666"/>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gn="just">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1" name="Oval 63"/>
          <p:cNvSpPr>
            <a:spLocks noChangeAspect="1"/>
          </p:cNvSpPr>
          <p:nvPr/>
        </p:nvSpPr>
        <p:spPr>
          <a:xfrm>
            <a:off x="3565042" y="1257802"/>
            <a:ext cx="414043" cy="414122"/>
          </a:xfrm>
          <a:prstGeom prst="ellipse">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spcBef>
                <a:spcPts val="0"/>
              </a:spcBef>
              <a:spcAft>
                <a:spcPts val="0"/>
              </a:spcAft>
            </a:pPr>
            <a:r>
              <a:rPr lang="zh-CN" altLang="en-US"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rPr>
              <a:t>文字</a:t>
            </a:r>
            <a:endParaRPr lang="en-US" altLang="zh-CN"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2" name="Text Placeholder 32"/>
          <p:cNvSpPr txBox="1">
            <a:spLocks/>
          </p:cNvSpPr>
          <p:nvPr/>
        </p:nvSpPr>
        <p:spPr>
          <a:xfrm>
            <a:off x="4748195" y="1970032"/>
            <a:ext cx="1237902" cy="393890"/>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3" name="Text Placeholder 33"/>
          <p:cNvSpPr txBox="1">
            <a:spLocks/>
          </p:cNvSpPr>
          <p:nvPr/>
        </p:nvSpPr>
        <p:spPr>
          <a:xfrm>
            <a:off x="4748195" y="1768427"/>
            <a:ext cx="932645" cy="184666"/>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gn="just">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4" name="Oval 66"/>
          <p:cNvSpPr>
            <a:spLocks noChangeAspect="1"/>
          </p:cNvSpPr>
          <p:nvPr/>
        </p:nvSpPr>
        <p:spPr>
          <a:xfrm>
            <a:off x="5160124" y="1257802"/>
            <a:ext cx="414043" cy="414122"/>
          </a:xfrm>
          <a:prstGeom prst="ellipse">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spcBef>
                <a:spcPts val="0"/>
              </a:spcBef>
              <a:spcAft>
                <a:spcPts val="0"/>
              </a:spcAft>
            </a:pPr>
            <a:r>
              <a:rPr lang="zh-CN" altLang="en-US"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rPr>
              <a:t>文字</a:t>
            </a:r>
            <a:endParaRPr lang="en-US" altLang="zh-CN"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5" name="Text Placeholder 32"/>
          <p:cNvSpPr txBox="1">
            <a:spLocks/>
          </p:cNvSpPr>
          <p:nvPr/>
        </p:nvSpPr>
        <p:spPr>
          <a:xfrm>
            <a:off x="6354521" y="1970032"/>
            <a:ext cx="1237902" cy="393890"/>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6" name="Text Placeholder 33"/>
          <p:cNvSpPr txBox="1">
            <a:spLocks/>
          </p:cNvSpPr>
          <p:nvPr/>
        </p:nvSpPr>
        <p:spPr>
          <a:xfrm>
            <a:off x="6354522" y="1768427"/>
            <a:ext cx="932645" cy="184666"/>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gn="just">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7" name="Oval 69"/>
          <p:cNvSpPr>
            <a:spLocks noChangeAspect="1"/>
          </p:cNvSpPr>
          <p:nvPr/>
        </p:nvSpPr>
        <p:spPr>
          <a:xfrm>
            <a:off x="6766451" y="1257802"/>
            <a:ext cx="414043" cy="414122"/>
          </a:xfrm>
          <a:prstGeom prst="ellipse">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spcBef>
                <a:spcPts val="0"/>
              </a:spcBef>
              <a:spcAft>
                <a:spcPts val="0"/>
              </a:spcAft>
            </a:pPr>
            <a:r>
              <a:rPr lang="zh-CN" altLang="en-US"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rPr>
              <a:t>文字</a:t>
            </a:r>
            <a:endParaRPr lang="en-US" altLang="zh-CN"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nvGrpSpPr>
          <p:cNvPr id="48" name="Group 10"/>
          <p:cNvGrpSpPr/>
          <p:nvPr/>
        </p:nvGrpSpPr>
        <p:grpSpPr>
          <a:xfrm>
            <a:off x="5373527" y="2877095"/>
            <a:ext cx="1696962" cy="191035"/>
            <a:chOff x="7163516" y="3834942"/>
            <a:chExt cx="2262348" cy="254634"/>
          </a:xfrm>
          <a:solidFill>
            <a:srgbClr val="A491BB"/>
          </a:solidFill>
        </p:grpSpPr>
        <p:sp>
          <p:nvSpPr>
            <p:cNvPr id="49" name="Rectangle 72"/>
            <p:cNvSpPr/>
            <p:nvPr/>
          </p:nvSpPr>
          <p:spPr>
            <a:xfrm>
              <a:off x="7163516" y="3908259"/>
              <a:ext cx="2097777" cy="10800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0" name="Oval 78"/>
            <p:cNvSpPr/>
            <p:nvPr/>
          </p:nvSpPr>
          <p:spPr>
            <a:xfrm>
              <a:off x="9171230" y="3834942"/>
              <a:ext cx="254634" cy="254634"/>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51" name="Text Placeholder 32"/>
          <p:cNvSpPr txBox="1">
            <a:spLocks/>
          </p:cNvSpPr>
          <p:nvPr/>
        </p:nvSpPr>
        <p:spPr>
          <a:xfrm>
            <a:off x="1546786" y="4028661"/>
            <a:ext cx="1237902" cy="393890"/>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2" name="Text Placeholder 33"/>
          <p:cNvSpPr txBox="1">
            <a:spLocks/>
          </p:cNvSpPr>
          <p:nvPr/>
        </p:nvSpPr>
        <p:spPr>
          <a:xfrm>
            <a:off x="1546787" y="3837064"/>
            <a:ext cx="932645" cy="184666"/>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gn="just">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3" name="Oval 81"/>
          <p:cNvSpPr>
            <a:spLocks noChangeAspect="1"/>
          </p:cNvSpPr>
          <p:nvPr/>
        </p:nvSpPr>
        <p:spPr>
          <a:xfrm>
            <a:off x="1958715" y="3326439"/>
            <a:ext cx="414043" cy="414122"/>
          </a:xfrm>
          <a:prstGeom prst="ellipse">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spcBef>
                <a:spcPts val="0"/>
              </a:spcBef>
              <a:spcAft>
                <a:spcPts val="0"/>
              </a:spcAft>
            </a:pPr>
            <a:r>
              <a:rPr lang="zh-CN" altLang="en-US"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rPr>
              <a:t>文字</a:t>
            </a:r>
            <a:endParaRPr lang="en-US" altLang="zh-CN"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4" name="Text Placeholder 32"/>
          <p:cNvSpPr txBox="1">
            <a:spLocks/>
          </p:cNvSpPr>
          <p:nvPr/>
        </p:nvSpPr>
        <p:spPr>
          <a:xfrm>
            <a:off x="3153113" y="4028661"/>
            <a:ext cx="1237902" cy="393890"/>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5" name="Text Placeholder 33"/>
          <p:cNvSpPr txBox="1">
            <a:spLocks/>
          </p:cNvSpPr>
          <p:nvPr/>
        </p:nvSpPr>
        <p:spPr>
          <a:xfrm>
            <a:off x="3153114" y="3837064"/>
            <a:ext cx="932645" cy="184666"/>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gn="just">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6" name="Oval 84"/>
          <p:cNvSpPr>
            <a:spLocks noChangeAspect="1"/>
          </p:cNvSpPr>
          <p:nvPr/>
        </p:nvSpPr>
        <p:spPr>
          <a:xfrm>
            <a:off x="3565042" y="3326439"/>
            <a:ext cx="414043" cy="414122"/>
          </a:xfrm>
          <a:prstGeom prst="ellipse">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spcBef>
                <a:spcPts val="0"/>
              </a:spcBef>
              <a:spcAft>
                <a:spcPts val="0"/>
              </a:spcAft>
            </a:pPr>
            <a:r>
              <a:rPr lang="zh-CN" altLang="en-US"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rPr>
              <a:t>文字</a:t>
            </a:r>
            <a:endParaRPr lang="en-US"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7" name="Text Placeholder 32"/>
          <p:cNvSpPr txBox="1">
            <a:spLocks/>
          </p:cNvSpPr>
          <p:nvPr/>
        </p:nvSpPr>
        <p:spPr>
          <a:xfrm>
            <a:off x="4748195" y="4028661"/>
            <a:ext cx="1237902" cy="393890"/>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8" name="Text Placeholder 33"/>
          <p:cNvSpPr txBox="1">
            <a:spLocks/>
          </p:cNvSpPr>
          <p:nvPr/>
        </p:nvSpPr>
        <p:spPr>
          <a:xfrm>
            <a:off x="4748195" y="3837064"/>
            <a:ext cx="932645" cy="184666"/>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gn="just">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9" name="Oval 87"/>
          <p:cNvSpPr>
            <a:spLocks noChangeAspect="1"/>
          </p:cNvSpPr>
          <p:nvPr/>
        </p:nvSpPr>
        <p:spPr>
          <a:xfrm>
            <a:off x="5160124" y="3326439"/>
            <a:ext cx="414043" cy="414122"/>
          </a:xfrm>
          <a:prstGeom prst="ellipse">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spcBef>
                <a:spcPts val="0"/>
              </a:spcBef>
              <a:spcAft>
                <a:spcPts val="0"/>
              </a:spcAft>
            </a:pPr>
            <a:r>
              <a:rPr lang="zh-CN" altLang="en-US"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rPr>
              <a:t>文字</a:t>
            </a:r>
            <a:endParaRPr lang="en-US"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0" name="Text Placeholder 32"/>
          <p:cNvSpPr txBox="1">
            <a:spLocks/>
          </p:cNvSpPr>
          <p:nvPr/>
        </p:nvSpPr>
        <p:spPr>
          <a:xfrm>
            <a:off x="6354521" y="4028661"/>
            <a:ext cx="1237902" cy="393890"/>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1" name="Text Placeholder 33"/>
          <p:cNvSpPr txBox="1">
            <a:spLocks/>
          </p:cNvSpPr>
          <p:nvPr/>
        </p:nvSpPr>
        <p:spPr>
          <a:xfrm>
            <a:off x="6354522" y="3837064"/>
            <a:ext cx="932645" cy="184666"/>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gn="just">
              <a:lnSpc>
                <a:spcPct val="120000"/>
              </a:lnSpc>
              <a:spcBef>
                <a:spcPts val="0"/>
              </a:spcBef>
              <a:spcAft>
                <a:spcPts val="0"/>
              </a:spcAft>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2" name="Oval 90"/>
          <p:cNvSpPr>
            <a:spLocks noChangeAspect="1"/>
          </p:cNvSpPr>
          <p:nvPr/>
        </p:nvSpPr>
        <p:spPr>
          <a:xfrm>
            <a:off x="6766451" y="3326439"/>
            <a:ext cx="414043" cy="414122"/>
          </a:xfrm>
          <a:prstGeom prst="ellipse">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spcBef>
                <a:spcPts val="0"/>
              </a:spcBef>
              <a:spcAft>
                <a:spcPts val="0"/>
              </a:spcAft>
            </a:pPr>
            <a:r>
              <a:rPr lang="zh-CN" altLang="en-US"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rPr>
              <a:t>文字</a:t>
            </a:r>
            <a:endParaRPr lang="en-US" altLang="zh-CN" sz="10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nvGrpSpPr>
          <p:cNvPr id="63" name="Group 6"/>
          <p:cNvGrpSpPr/>
          <p:nvPr/>
        </p:nvGrpSpPr>
        <p:grpSpPr>
          <a:xfrm>
            <a:off x="3772063" y="2421266"/>
            <a:ext cx="1696962" cy="191035"/>
            <a:chOff x="5028485" y="3227357"/>
            <a:chExt cx="2262348" cy="254634"/>
          </a:xfrm>
          <a:solidFill>
            <a:srgbClr val="A491BB"/>
          </a:solidFill>
        </p:grpSpPr>
        <p:sp>
          <p:nvSpPr>
            <p:cNvPr id="64" name="Rectangle 50"/>
            <p:cNvSpPr/>
            <p:nvPr/>
          </p:nvSpPr>
          <p:spPr>
            <a:xfrm>
              <a:off x="5028485" y="3300674"/>
              <a:ext cx="2097777" cy="10800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5" name="Oval 56"/>
            <p:cNvSpPr/>
            <p:nvPr/>
          </p:nvSpPr>
          <p:spPr>
            <a:xfrm>
              <a:off x="7036199" y="3227357"/>
              <a:ext cx="254634" cy="254634"/>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66" name="Group 9"/>
          <p:cNvGrpSpPr/>
          <p:nvPr/>
        </p:nvGrpSpPr>
        <p:grpSpPr>
          <a:xfrm>
            <a:off x="3772063" y="2877095"/>
            <a:ext cx="1696962" cy="191035"/>
            <a:chOff x="5028485" y="3834942"/>
            <a:chExt cx="2262348" cy="254634"/>
          </a:xfrm>
          <a:solidFill>
            <a:srgbClr val="A491BB"/>
          </a:solidFill>
        </p:grpSpPr>
        <p:sp>
          <p:nvSpPr>
            <p:cNvPr id="67" name="Rectangle 71"/>
            <p:cNvSpPr/>
            <p:nvPr/>
          </p:nvSpPr>
          <p:spPr>
            <a:xfrm>
              <a:off x="5028485" y="3908259"/>
              <a:ext cx="2097777" cy="10800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8" name="Oval 77"/>
            <p:cNvSpPr/>
            <p:nvPr/>
          </p:nvSpPr>
          <p:spPr>
            <a:xfrm>
              <a:off x="7036199" y="3834942"/>
              <a:ext cx="254634" cy="254634"/>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69" name="Group 4"/>
          <p:cNvGrpSpPr/>
          <p:nvPr/>
        </p:nvGrpSpPr>
        <p:grpSpPr>
          <a:xfrm>
            <a:off x="2230039" y="2421266"/>
            <a:ext cx="1637523" cy="191035"/>
            <a:chOff x="2972698" y="3227357"/>
            <a:chExt cx="2183104" cy="254634"/>
          </a:xfrm>
          <a:solidFill>
            <a:srgbClr val="A491BB"/>
          </a:solidFill>
        </p:grpSpPr>
        <p:sp>
          <p:nvSpPr>
            <p:cNvPr id="70" name="Rectangle 53"/>
            <p:cNvSpPr/>
            <p:nvPr/>
          </p:nvSpPr>
          <p:spPr>
            <a:xfrm>
              <a:off x="2972698" y="3300674"/>
              <a:ext cx="2097777" cy="10800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71" name="Oval 54"/>
            <p:cNvSpPr/>
            <p:nvPr/>
          </p:nvSpPr>
          <p:spPr>
            <a:xfrm>
              <a:off x="4901168" y="3227357"/>
              <a:ext cx="254634" cy="254634"/>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72" name="Group 1"/>
          <p:cNvGrpSpPr/>
          <p:nvPr/>
        </p:nvGrpSpPr>
        <p:grpSpPr>
          <a:xfrm>
            <a:off x="251" y="2421266"/>
            <a:ext cx="2265848" cy="191035"/>
            <a:chOff x="0" y="3227357"/>
            <a:chExt cx="3020771" cy="254634"/>
          </a:xfrm>
          <a:solidFill>
            <a:srgbClr val="A491BB"/>
          </a:solidFill>
        </p:grpSpPr>
        <p:sp>
          <p:nvSpPr>
            <p:cNvPr id="73" name="Rectangle 52"/>
            <p:cNvSpPr/>
            <p:nvPr/>
          </p:nvSpPr>
          <p:spPr>
            <a:xfrm>
              <a:off x="0" y="3300674"/>
              <a:ext cx="2882900" cy="10800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74" name="Oval 55"/>
            <p:cNvSpPr/>
            <p:nvPr/>
          </p:nvSpPr>
          <p:spPr>
            <a:xfrm>
              <a:off x="2766137" y="3227357"/>
              <a:ext cx="254634" cy="254634"/>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75" name="Group 5"/>
          <p:cNvGrpSpPr/>
          <p:nvPr/>
        </p:nvGrpSpPr>
        <p:grpSpPr>
          <a:xfrm>
            <a:off x="2230039" y="2877095"/>
            <a:ext cx="1637523" cy="191035"/>
            <a:chOff x="2972698" y="3834942"/>
            <a:chExt cx="2183104" cy="254634"/>
          </a:xfrm>
          <a:solidFill>
            <a:srgbClr val="A491BB"/>
          </a:solidFill>
        </p:grpSpPr>
        <p:sp>
          <p:nvSpPr>
            <p:cNvPr id="76" name="Rectangle 74"/>
            <p:cNvSpPr/>
            <p:nvPr/>
          </p:nvSpPr>
          <p:spPr>
            <a:xfrm>
              <a:off x="2972698" y="3908259"/>
              <a:ext cx="2097777" cy="10800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77" name="Oval 75"/>
            <p:cNvSpPr/>
            <p:nvPr/>
          </p:nvSpPr>
          <p:spPr>
            <a:xfrm>
              <a:off x="4901168" y="3834942"/>
              <a:ext cx="254634" cy="254634"/>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78" name="Group 2"/>
          <p:cNvGrpSpPr/>
          <p:nvPr/>
        </p:nvGrpSpPr>
        <p:grpSpPr>
          <a:xfrm>
            <a:off x="251" y="2877095"/>
            <a:ext cx="2265848" cy="191035"/>
            <a:chOff x="0" y="3834942"/>
            <a:chExt cx="3020771" cy="254634"/>
          </a:xfrm>
          <a:solidFill>
            <a:srgbClr val="A491BB"/>
          </a:solidFill>
        </p:grpSpPr>
        <p:sp>
          <p:nvSpPr>
            <p:cNvPr id="79" name="Rectangle 73"/>
            <p:cNvSpPr/>
            <p:nvPr/>
          </p:nvSpPr>
          <p:spPr>
            <a:xfrm>
              <a:off x="0" y="3908259"/>
              <a:ext cx="2924175" cy="10800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80" name="Oval 76"/>
            <p:cNvSpPr/>
            <p:nvPr/>
          </p:nvSpPr>
          <p:spPr>
            <a:xfrm>
              <a:off x="2766137" y="3834942"/>
              <a:ext cx="254634" cy="254634"/>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spTree>
    <p:extLst>
      <p:ext uri="{BB962C8B-B14F-4D97-AF65-F5344CB8AC3E}">
        <p14:creationId xmlns:p14="http://schemas.microsoft.com/office/powerpoint/2010/main" val="398975952"/>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2"/>
                                        </p:tgtEl>
                                        <p:attrNameLst>
                                          <p:attrName>style.visibility</p:attrName>
                                        </p:attrNameLst>
                                      </p:cBhvr>
                                      <p:to>
                                        <p:strVal val="visible"/>
                                      </p:to>
                                    </p:set>
                                    <p:anim calcmode="lin" valueType="num">
                                      <p:cBhvr>
                                        <p:cTn id="7" dur="500" fill="hold"/>
                                        <p:tgtEl>
                                          <p:spTgt spid="3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2"/>
                                        </p:tgtEl>
                                        <p:attrNameLst>
                                          <p:attrName>ppt_y</p:attrName>
                                        </p:attrNameLst>
                                      </p:cBhvr>
                                      <p:tavLst>
                                        <p:tav tm="0">
                                          <p:val>
                                            <p:strVal val="#ppt_y"/>
                                          </p:val>
                                        </p:tav>
                                        <p:tav tm="100000">
                                          <p:val>
                                            <p:strVal val="#ppt_y"/>
                                          </p:val>
                                        </p:tav>
                                      </p:tavLst>
                                    </p:anim>
                                    <p:anim calcmode="lin" valueType="num">
                                      <p:cBhvr>
                                        <p:cTn id="9" dur="500" fill="hold"/>
                                        <p:tgtEl>
                                          <p:spTgt spid="3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2"/>
                                        </p:tgtEl>
                                      </p:cBhvr>
                                    </p:animEffect>
                                  </p:childTnLst>
                                </p:cTn>
                              </p:par>
                            </p:childTnLst>
                          </p:cTn>
                        </p:par>
                      </p:childTnLst>
                    </p:cTn>
                  </p:par>
                  <p:par>
                    <p:cTn id="12" fill="hold">
                      <p:stCondLst>
                        <p:cond delay="indefinite"/>
                      </p:stCondLst>
                      <p:childTnLst>
                        <p:par>
                          <p:cTn id="13" fill="hold">
                            <p:stCondLst>
                              <p:cond delay="0"/>
                            </p:stCondLst>
                            <p:childTnLst>
                              <p:par>
                                <p:cTn id="14" presetID="22" presetClass="entr" presetSubtype="8" fill="hold" nodeType="clickEffect">
                                  <p:stCondLst>
                                    <p:cond delay="0"/>
                                  </p:stCondLst>
                                  <p:childTnLst>
                                    <p:set>
                                      <p:cBhvr>
                                        <p:cTn id="15" dur="1" fill="hold">
                                          <p:stCondLst>
                                            <p:cond delay="0"/>
                                          </p:stCondLst>
                                        </p:cTn>
                                        <p:tgtEl>
                                          <p:spTgt spid="72"/>
                                        </p:tgtEl>
                                        <p:attrNameLst>
                                          <p:attrName>style.visibility</p:attrName>
                                        </p:attrNameLst>
                                      </p:cBhvr>
                                      <p:to>
                                        <p:strVal val="visible"/>
                                      </p:to>
                                    </p:set>
                                    <p:animEffect transition="in" filter="wipe(left)">
                                      <p:cBhvr>
                                        <p:cTn id="16" dur="500"/>
                                        <p:tgtEl>
                                          <p:spTgt spid="72"/>
                                        </p:tgtEl>
                                      </p:cBhvr>
                                    </p:animEffect>
                                  </p:childTnLst>
                                </p:cTn>
                              </p:par>
                              <p:par>
                                <p:cTn id="17" presetID="22" presetClass="entr" presetSubtype="8" fill="hold" nodeType="withEffect">
                                  <p:stCondLst>
                                    <p:cond delay="0"/>
                                  </p:stCondLst>
                                  <p:childTnLst>
                                    <p:set>
                                      <p:cBhvr>
                                        <p:cTn id="18" dur="1" fill="hold">
                                          <p:stCondLst>
                                            <p:cond delay="0"/>
                                          </p:stCondLst>
                                        </p:cTn>
                                        <p:tgtEl>
                                          <p:spTgt spid="78"/>
                                        </p:tgtEl>
                                        <p:attrNameLst>
                                          <p:attrName>style.visibility</p:attrName>
                                        </p:attrNameLst>
                                      </p:cBhvr>
                                      <p:to>
                                        <p:strVal val="visible"/>
                                      </p:to>
                                    </p:set>
                                    <p:animEffect transition="in" filter="wipe(left)">
                                      <p:cBhvr>
                                        <p:cTn id="19" dur="500"/>
                                        <p:tgtEl>
                                          <p:spTgt spid="78"/>
                                        </p:tgtEl>
                                      </p:cBhvr>
                                    </p:animEffect>
                                  </p:childTnLst>
                                </p:cTn>
                              </p:par>
                            </p:childTnLst>
                          </p:cTn>
                        </p:par>
                      </p:childTnLst>
                    </p:cTn>
                  </p:par>
                  <p:par>
                    <p:cTn id="20" fill="hold">
                      <p:stCondLst>
                        <p:cond delay="indefinite"/>
                      </p:stCondLst>
                      <p:childTnLst>
                        <p:par>
                          <p:cTn id="21" fill="hold">
                            <p:stCondLst>
                              <p:cond delay="0"/>
                            </p:stCondLst>
                            <p:childTnLst>
                              <p:par>
                                <p:cTn id="22" presetID="10" presetClass="entr" presetSubtype="0" fill="hold" grpId="0" nodeType="clickEffect">
                                  <p:stCondLst>
                                    <p:cond delay="0"/>
                                  </p:stCondLst>
                                  <p:childTnLst>
                                    <p:set>
                                      <p:cBhvr>
                                        <p:cTn id="23" dur="1" fill="hold">
                                          <p:stCondLst>
                                            <p:cond delay="0"/>
                                          </p:stCondLst>
                                        </p:cTn>
                                        <p:tgtEl>
                                          <p:spTgt spid="36"/>
                                        </p:tgtEl>
                                        <p:attrNameLst>
                                          <p:attrName>style.visibility</p:attrName>
                                        </p:attrNameLst>
                                      </p:cBhvr>
                                      <p:to>
                                        <p:strVal val="visible"/>
                                      </p:to>
                                    </p:set>
                                    <p:animEffect transition="in" filter="fade">
                                      <p:cBhvr>
                                        <p:cTn id="24" dur="500"/>
                                        <p:tgtEl>
                                          <p:spTgt spid="36"/>
                                        </p:tgtEl>
                                      </p:cBhvr>
                                    </p:animEffect>
                                  </p:childTnLst>
                                </p:cTn>
                              </p:par>
                              <p:par>
                                <p:cTn id="25" presetID="10" presetClass="entr" presetSubtype="0" fill="hold" grpId="0" nodeType="withEffect">
                                  <p:stCondLst>
                                    <p:cond delay="0"/>
                                  </p:stCondLst>
                                  <p:childTnLst>
                                    <p:set>
                                      <p:cBhvr>
                                        <p:cTn id="26" dur="1" fill="hold">
                                          <p:stCondLst>
                                            <p:cond delay="0"/>
                                          </p:stCondLst>
                                        </p:cTn>
                                        <p:tgtEl>
                                          <p:spTgt spid="37"/>
                                        </p:tgtEl>
                                        <p:attrNameLst>
                                          <p:attrName>style.visibility</p:attrName>
                                        </p:attrNameLst>
                                      </p:cBhvr>
                                      <p:to>
                                        <p:strVal val="visible"/>
                                      </p:to>
                                    </p:set>
                                    <p:animEffect transition="in" filter="fade">
                                      <p:cBhvr>
                                        <p:cTn id="27" dur="500"/>
                                        <p:tgtEl>
                                          <p:spTgt spid="37"/>
                                        </p:tgtEl>
                                      </p:cBhvr>
                                    </p:animEffect>
                                  </p:childTnLst>
                                </p:cTn>
                              </p:par>
                              <p:par>
                                <p:cTn id="28" presetID="10" presetClass="entr" presetSubtype="0" fill="hold" grpId="0" nodeType="withEffect">
                                  <p:stCondLst>
                                    <p:cond delay="0"/>
                                  </p:stCondLst>
                                  <p:childTnLst>
                                    <p:set>
                                      <p:cBhvr>
                                        <p:cTn id="29" dur="1" fill="hold">
                                          <p:stCondLst>
                                            <p:cond delay="0"/>
                                          </p:stCondLst>
                                        </p:cTn>
                                        <p:tgtEl>
                                          <p:spTgt spid="38"/>
                                        </p:tgtEl>
                                        <p:attrNameLst>
                                          <p:attrName>style.visibility</p:attrName>
                                        </p:attrNameLst>
                                      </p:cBhvr>
                                      <p:to>
                                        <p:strVal val="visible"/>
                                      </p:to>
                                    </p:set>
                                    <p:animEffect transition="in" filter="fade">
                                      <p:cBhvr>
                                        <p:cTn id="30" dur="500"/>
                                        <p:tgtEl>
                                          <p:spTgt spid="38"/>
                                        </p:tgtEl>
                                      </p:cBhvr>
                                    </p:animEffect>
                                  </p:childTnLst>
                                </p:cTn>
                              </p:par>
                              <p:par>
                                <p:cTn id="31" presetID="10" presetClass="entr" presetSubtype="0" fill="hold" grpId="0" nodeType="withEffect">
                                  <p:stCondLst>
                                    <p:cond delay="0"/>
                                  </p:stCondLst>
                                  <p:childTnLst>
                                    <p:set>
                                      <p:cBhvr>
                                        <p:cTn id="32" dur="1" fill="hold">
                                          <p:stCondLst>
                                            <p:cond delay="0"/>
                                          </p:stCondLst>
                                        </p:cTn>
                                        <p:tgtEl>
                                          <p:spTgt spid="51"/>
                                        </p:tgtEl>
                                        <p:attrNameLst>
                                          <p:attrName>style.visibility</p:attrName>
                                        </p:attrNameLst>
                                      </p:cBhvr>
                                      <p:to>
                                        <p:strVal val="visible"/>
                                      </p:to>
                                    </p:set>
                                    <p:animEffect transition="in" filter="fade">
                                      <p:cBhvr>
                                        <p:cTn id="33" dur="500"/>
                                        <p:tgtEl>
                                          <p:spTgt spid="51"/>
                                        </p:tgtEl>
                                      </p:cBhvr>
                                    </p:animEffect>
                                  </p:childTnLst>
                                </p:cTn>
                              </p:par>
                              <p:par>
                                <p:cTn id="34" presetID="10" presetClass="entr" presetSubtype="0" fill="hold" grpId="0" nodeType="withEffect">
                                  <p:stCondLst>
                                    <p:cond delay="0"/>
                                  </p:stCondLst>
                                  <p:childTnLst>
                                    <p:set>
                                      <p:cBhvr>
                                        <p:cTn id="35" dur="1" fill="hold">
                                          <p:stCondLst>
                                            <p:cond delay="0"/>
                                          </p:stCondLst>
                                        </p:cTn>
                                        <p:tgtEl>
                                          <p:spTgt spid="52"/>
                                        </p:tgtEl>
                                        <p:attrNameLst>
                                          <p:attrName>style.visibility</p:attrName>
                                        </p:attrNameLst>
                                      </p:cBhvr>
                                      <p:to>
                                        <p:strVal val="visible"/>
                                      </p:to>
                                    </p:set>
                                    <p:animEffect transition="in" filter="fade">
                                      <p:cBhvr>
                                        <p:cTn id="36" dur="500"/>
                                        <p:tgtEl>
                                          <p:spTgt spid="52"/>
                                        </p:tgtEl>
                                      </p:cBhvr>
                                    </p:animEffect>
                                  </p:childTnLst>
                                </p:cTn>
                              </p:par>
                              <p:par>
                                <p:cTn id="37" presetID="10" presetClass="entr" presetSubtype="0" fill="hold" grpId="0" nodeType="withEffect">
                                  <p:stCondLst>
                                    <p:cond delay="0"/>
                                  </p:stCondLst>
                                  <p:childTnLst>
                                    <p:set>
                                      <p:cBhvr>
                                        <p:cTn id="38" dur="1" fill="hold">
                                          <p:stCondLst>
                                            <p:cond delay="0"/>
                                          </p:stCondLst>
                                        </p:cTn>
                                        <p:tgtEl>
                                          <p:spTgt spid="53"/>
                                        </p:tgtEl>
                                        <p:attrNameLst>
                                          <p:attrName>style.visibility</p:attrName>
                                        </p:attrNameLst>
                                      </p:cBhvr>
                                      <p:to>
                                        <p:strVal val="visible"/>
                                      </p:to>
                                    </p:set>
                                    <p:animEffect transition="in" filter="fade">
                                      <p:cBhvr>
                                        <p:cTn id="39" dur="500"/>
                                        <p:tgtEl>
                                          <p:spTgt spid="53"/>
                                        </p:tgtEl>
                                      </p:cBhvr>
                                    </p:animEffect>
                                  </p:childTnLst>
                                </p:cTn>
                              </p:par>
                            </p:childTnLst>
                          </p:cTn>
                        </p:par>
                      </p:childTnLst>
                    </p:cTn>
                  </p:par>
                  <p:par>
                    <p:cTn id="40" fill="hold">
                      <p:stCondLst>
                        <p:cond delay="indefinite"/>
                      </p:stCondLst>
                      <p:childTnLst>
                        <p:par>
                          <p:cTn id="41" fill="hold">
                            <p:stCondLst>
                              <p:cond delay="0"/>
                            </p:stCondLst>
                            <p:childTnLst>
                              <p:par>
                                <p:cTn id="42" presetID="22" presetClass="entr" presetSubtype="8" fill="hold" nodeType="clickEffect">
                                  <p:stCondLst>
                                    <p:cond delay="0"/>
                                  </p:stCondLst>
                                  <p:childTnLst>
                                    <p:set>
                                      <p:cBhvr>
                                        <p:cTn id="43" dur="1" fill="hold">
                                          <p:stCondLst>
                                            <p:cond delay="0"/>
                                          </p:stCondLst>
                                        </p:cTn>
                                        <p:tgtEl>
                                          <p:spTgt spid="69"/>
                                        </p:tgtEl>
                                        <p:attrNameLst>
                                          <p:attrName>style.visibility</p:attrName>
                                        </p:attrNameLst>
                                      </p:cBhvr>
                                      <p:to>
                                        <p:strVal val="visible"/>
                                      </p:to>
                                    </p:set>
                                    <p:animEffect transition="in" filter="wipe(left)">
                                      <p:cBhvr>
                                        <p:cTn id="44" dur="500"/>
                                        <p:tgtEl>
                                          <p:spTgt spid="69"/>
                                        </p:tgtEl>
                                      </p:cBhvr>
                                    </p:animEffect>
                                  </p:childTnLst>
                                </p:cTn>
                              </p:par>
                              <p:par>
                                <p:cTn id="45" presetID="22" presetClass="entr" presetSubtype="8" fill="hold" nodeType="withEffect">
                                  <p:stCondLst>
                                    <p:cond delay="0"/>
                                  </p:stCondLst>
                                  <p:childTnLst>
                                    <p:set>
                                      <p:cBhvr>
                                        <p:cTn id="46" dur="1" fill="hold">
                                          <p:stCondLst>
                                            <p:cond delay="0"/>
                                          </p:stCondLst>
                                        </p:cTn>
                                        <p:tgtEl>
                                          <p:spTgt spid="75"/>
                                        </p:tgtEl>
                                        <p:attrNameLst>
                                          <p:attrName>style.visibility</p:attrName>
                                        </p:attrNameLst>
                                      </p:cBhvr>
                                      <p:to>
                                        <p:strVal val="visible"/>
                                      </p:to>
                                    </p:set>
                                    <p:animEffect transition="in" filter="wipe(left)">
                                      <p:cBhvr>
                                        <p:cTn id="47" dur="500"/>
                                        <p:tgtEl>
                                          <p:spTgt spid="75"/>
                                        </p:tgtEl>
                                      </p:cBhvr>
                                    </p:animEffect>
                                  </p:childTnLst>
                                </p:cTn>
                              </p:par>
                            </p:childTnLst>
                          </p:cTn>
                        </p:par>
                      </p:childTnLst>
                    </p:cTn>
                  </p:par>
                  <p:par>
                    <p:cTn id="48" fill="hold">
                      <p:stCondLst>
                        <p:cond delay="indefinite"/>
                      </p:stCondLst>
                      <p:childTnLst>
                        <p:par>
                          <p:cTn id="49" fill="hold">
                            <p:stCondLst>
                              <p:cond delay="0"/>
                            </p:stCondLst>
                            <p:childTnLst>
                              <p:par>
                                <p:cTn id="50" presetID="10" presetClass="entr" presetSubtype="0" fill="hold" grpId="0" nodeType="clickEffect">
                                  <p:stCondLst>
                                    <p:cond delay="0"/>
                                  </p:stCondLst>
                                  <p:childTnLst>
                                    <p:set>
                                      <p:cBhvr>
                                        <p:cTn id="51" dur="1" fill="hold">
                                          <p:stCondLst>
                                            <p:cond delay="0"/>
                                          </p:stCondLst>
                                        </p:cTn>
                                        <p:tgtEl>
                                          <p:spTgt spid="39"/>
                                        </p:tgtEl>
                                        <p:attrNameLst>
                                          <p:attrName>style.visibility</p:attrName>
                                        </p:attrNameLst>
                                      </p:cBhvr>
                                      <p:to>
                                        <p:strVal val="visible"/>
                                      </p:to>
                                    </p:set>
                                    <p:animEffect transition="in" filter="fade">
                                      <p:cBhvr>
                                        <p:cTn id="52" dur="500"/>
                                        <p:tgtEl>
                                          <p:spTgt spid="39"/>
                                        </p:tgtEl>
                                      </p:cBhvr>
                                    </p:animEffect>
                                  </p:childTnLst>
                                </p:cTn>
                              </p:par>
                              <p:par>
                                <p:cTn id="53" presetID="10" presetClass="entr" presetSubtype="0" fill="hold" grpId="0" nodeType="withEffect">
                                  <p:stCondLst>
                                    <p:cond delay="0"/>
                                  </p:stCondLst>
                                  <p:childTnLst>
                                    <p:set>
                                      <p:cBhvr>
                                        <p:cTn id="54" dur="1" fill="hold">
                                          <p:stCondLst>
                                            <p:cond delay="0"/>
                                          </p:stCondLst>
                                        </p:cTn>
                                        <p:tgtEl>
                                          <p:spTgt spid="40"/>
                                        </p:tgtEl>
                                        <p:attrNameLst>
                                          <p:attrName>style.visibility</p:attrName>
                                        </p:attrNameLst>
                                      </p:cBhvr>
                                      <p:to>
                                        <p:strVal val="visible"/>
                                      </p:to>
                                    </p:set>
                                    <p:animEffect transition="in" filter="fade">
                                      <p:cBhvr>
                                        <p:cTn id="55" dur="500"/>
                                        <p:tgtEl>
                                          <p:spTgt spid="40"/>
                                        </p:tgtEl>
                                      </p:cBhvr>
                                    </p:animEffect>
                                  </p:childTnLst>
                                </p:cTn>
                              </p:par>
                              <p:par>
                                <p:cTn id="56" presetID="10" presetClass="entr" presetSubtype="0" fill="hold" grpId="0" nodeType="withEffect">
                                  <p:stCondLst>
                                    <p:cond delay="0"/>
                                  </p:stCondLst>
                                  <p:childTnLst>
                                    <p:set>
                                      <p:cBhvr>
                                        <p:cTn id="57" dur="1" fill="hold">
                                          <p:stCondLst>
                                            <p:cond delay="0"/>
                                          </p:stCondLst>
                                        </p:cTn>
                                        <p:tgtEl>
                                          <p:spTgt spid="41"/>
                                        </p:tgtEl>
                                        <p:attrNameLst>
                                          <p:attrName>style.visibility</p:attrName>
                                        </p:attrNameLst>
                                      </p:cBhvr>
                                      <p:to>
                                        <p:strVal val="visible"/>
                                      </p:to>
                                    </p:set>
                                    <p:animEffect transition="in" filter="fade">
                                      <p:cBhvr>
                                        <p:cTn id="58" dur="500"/>
                                        <p:tgtEl>
                                          <p:spTgt spid="41"/>
                                        </p:tgtEl>
                                      </p:cBhvr>
                                    </p:animEffect>
                                  </p:childTnLst>
                                </p:cTn>
                              </p:par>
                              <p:par>
                                <p:cTn id="59" presetID="10" presetClass="entr" presetSubtype="0" fill="hold" grpId="0" nodeType="withEffect">
                                  <p:stCondLst>
                                    <p:cond delay="0"/>
                                  </p:stCondLst>
                                  <p:childTnLst>
                                    <p:set>
                                      <p:cBhvr>
                                        <p:cTn id="60" dur="1" fill="hold">
                                          <p:stCondLst>
                                            <p:cond delay="0"/>
                                          </p:stCondLst>
                                        </p:cTn>
                                        <p:tgtEl>
                                          <p:spTgt spid="54"/>
                                        </p:tgtEl>
                                        <p:attrNameLst>
                                          <p:attrName>style.visibility</p:attrName>
                                        </p:attrNameLst>
                                      </p:cBhvr>
                                      <p:to>
                                        <p:strVal val="visible"/>
                                      </p:to>
                                    </p:set>
                                    <p:animEffect transition="in" filter="fade">
                                      <p:cBhvr>
                                        <p:cTn id="61" dur="500"/>
                                        <p:tgtEl>
                                          <p:spTgt spid="54"/>
                                        </p:tgtEl>
                                      </p:cBhvr>
                                    </p:animEffect>
                                  </p:childTnLst>
                                </p:cTn>
                              </p:par>
                              <p:par>
                                <p:cTn id="62" presetID="10" presetClass="entr" presetSubtype="0" fill="hold" grpId="0" nodeType="withEffect">
                                  <p:stCondLst>
                                    <p:cond delay="0"/>
                                  </p:stCondLst>
                                  <p:childTnLst>
                                    <p:set>
                                      <p:cBhvr>
                                        <p:cTn id="63" dur="1" fill="hold">
                                          <p:stCondLst>
                                            <p:cond delay="0"/>
                                          </p:stCondLst>
                                        </p:cTn>
                                        <p:tgtEl>
                                          <p:spTgt spid="55"/>
                                        </p:tgtEl>
                                        <p:attrNameLst>
                                          <p:attrName>style.visibility</p:attrName>
                                        </p:attrNameLst>
                                      </p:cBhvr>
                                      <p:to>
                                        <p:strVal val="visible"/>
                                      </p:to>
                                    </p:set>
                                    <p:animEffect transition="in" filter="fade">
                                      <p:cBhvr>
                                        <p:cTn id="64" dur="500"/>
                                        <p:tgtEl>
                                          <p:spTgt spid="55"/>
                                        </p:tgtEl>
                                      </p:cBhvr>
                                    </p:animEffect>
                                  </p:childTnLst>
                                </p:cTn>
                              </p:par>
                              <p:par>
                                <p:cTn id="65" presetID="10" presetClass="entr" presetSubtype="0" fill="hold" grpId="0" nodeType="withEffect">
                                  <p:stCondLst>
                                    <p:cond delay="0"/>
                                  </p:stCondLst>
                                  <p:childTnLst>
                                    <p:set>
                                      <p:cBhvr>
                                        <p:cTn id="66" dur="1" fill="hold">
                                          <p:stCondLst>
                                            <p:cond delay="0"/>
                                          </p:stCondLst>
                                        </p:cTn>
                                        <p:tgtEl>
                                          <p:spTgt spid="56"/>
                                        </p:tgtEl>
                                        <p:attrNameLst>
                                          <p:attrName>style.visibility</p:attrName>
                                        </p:attrNameLst>
                                      </p:cBhvr>
                                      <p:to>
                                        <p:strVal val="visible"/>
                                      </p:to>
                                    </p:set>
                                    <p:animEffect transition="in" filter="fade">
                                      <p:cBhvr>
                                        <p:cTn id="67" dur="500"/>
                                        <p:tgtEl>
                                          <p:spTgt spid="56"/>
                                        </p:tgtEl>
                                      </p:cBhvr>
                                    </p:animEffect>
                                  </p:childTnLst>
                                </p:cTn>
                              </p:par>
                            </p:childTnLst>
                          </p:cTn>
                        </p:par>
                      </p:childTnLst>
                    </p:cTn>
                  </p:par>
                  <p:par>
                    <p:cTn id="68" fill="hold">
                      <p:stCondLst>
                        <p:cond delay="indefinite"/>
                      </p:stCondLst>
                      <p:childTnLst>
                        <p:par>
                          <p:cTn id="69" fill="hold">
                            <p:stCondLst>
                              <p:cond delay="0"/>
                            </p:stCondLst>
                            <p:childTnLst>
                              <p:par>
                                <p:cTn id="70" presetID="22" presetClass="entr" presetSubtype="8" fill="hold" nodeType="clickEffect">
                                  <p:stCondLst>
                                    <p:cond delay="0"/>
                                  </p:stCondLst>
                                  <p:childTnLst>
                                    <p:set>
                                      <p:cBhvr>
                                        <p:cTn id="71" dur="1" fill="hold">
                                          <p:stCondLst>
                                            <p:cond delay="0"/>
                                          </p:stCondLst>
                                        </p:cTn>
                                        <p:tgtEl>
                                          <p:spTgt spid="63"/>
                                        </p:tgtEl>
                                        <p:attrNameLst>
                                          <p:attrName>style.visibility</p:attrName>
                                        </p:attrNameLst>
                                      </p:cBhvr>
                                      <p:to>
                                        <p:strVal val="visible"/>
                                      </p:to>
                                    </p:set>
                                    <p:animEffect transition="in" filter="wipe(left)">
                                      <p:cBhvr>
                                        <p:cTn id="72" dur="500"/>
                                        <p:tgtEl>
                                          <p:spTgt spid="63"/>
                                        </p:tgtEl>
                                      </p:cBhvr>
                                    </p:animEffect>
                                  </p:childTnLst>
                                </p:cTn>
                              </p:par>
                              <p:par>
                                <p:cTn id="73" presetID="22" presetClass="entr" presetSubtype="8" fill="hold" nodeType="withEffect">
                                  <p:stCondLst>
                                    <p:cond delay="0"/>
                                  </p:stCondLst>
                                  <p:childTnLst>
                                    <p:set>
                                      <p:cBhvr>
                                        <p:cTn id="74" dur="1" fill="hold">
                                          <p:stCondLst>
                                            <p:cond delay="0"/>
                                          </p:stCondLst>
                                        </p:cTn>
                                        <p:tgtEl>
                                          <p:spTgt spid="66"/>
                                        </p:tgtEl>
                                        <p:attrNameLst>
                                          <p:attrName>style.visibility</p:attrName>
                                        </p:attrNameLst>
                                      </p:cBhvr>
                                      <p:to>
                                        <p:strVal val="visible"/>
                                      </p:to>
                                    </p:set>
                                    <p:animEffect transition="in" filter="wipe(left)">
                                      <p:cBhvr>
                                        <p:cTn id="75" dur="500"/>
                                        <p:tgtEl>
                                          <p:spTgt spid="66"/>
                                        </p:tgtEl>
                                      </p:cBhvr>
                                    </p:animEffect>
                                  </p:childTnLst>
                                </p:cTn>
                              </p:par>
                            </p:childTnLst>
                          </p:cTn>
                        </p:par>
                      </p:childTnLst>
                    </p:cTn>
                  </p:par>
                  <p:par>
                    <p:cTn id="76" fill="hold">
                      <p:stCondLst>
                        <p:cond delay="indefinite"/>
                      </p:stCondLst>
                      <p:childTnLst>
                        <p:par>
                          <p:cTn id="77" fill="hold">
                            <p:stCondLst>
                              <p:cond delay="0"/>
                            </p:stCondLst>
                            <p:childTnLst>
                              <p:par>
                                <p:cTn id="78" presetID="10" presetClass="entr" presetSubtype="0" fill="hold" grpId="0" nodeType="clickEffect">
                                  <p:stCondLst>
                                    <p:cond delay="0"/>
                                  </p:stCondLst>
                                  <p:childTnLst>
                                    <p:set>
                                      <p:cBhvr>
                                        <p:cTn id="79" dur="1" fill="hold">
                                          <p:stCondLst>
                                            <p:cond delay="0"/>
                                          </p:stCondLst>
                                        </p:cTn>
                                        <p:tgtEl>
                                          <p:spTgt spid="42"/>
                                        </p:tgtEl>
                                        <p:attrNameLst>
                                          <p:attrName>style.visibility</p:attrName>
                                        </p:attrNameLst>
                                      </p:cBhvr>
                                      <p:to>
                                        <p:strVal val="visible"/>
                                      </p:to>
                                    </p:set>
                                    <p:animEffect transition="in" filter="fade">
                                      <p:cBhvr>
                                        <p:cTn id="80" dur="500"/>
                                        <p:tgtEl>
                                          <p:spTgt spid="42"/>
                                        </p:tgtEl>
                                      </p:cBhvr>
                                    </p:animEffect>
                                  </p:childTnLst>
                                </p:cTn>
                              </p:par>
                              <p:par>
                                <p:cTn id="81" presetID="10" presetClass="entr" presetSubtype="0" fill="hold" grpId="0" nodeType="withEffect">
                                  <p:stCondLst>
                                    <p:cond delay="0"/>
                                  </p:stCondLst>
                                  <p:childTnLst>
                                    <p:set>
                                      <p:cBhvr>
                                        <p:cTn id="82" dur="1" fill="hold">
                                          <p:stCondLst>
                                            <p:cond delay="0"/>
                                          </p:stCondLst>
                                        </p:cTn>
                                        <p:tgtEl>
                                          <p:spTgt spid="43"/>
                                        </p:tgtEl>
                                        <p:attrNameLst>
                                          <p:attrName>style.visibility</p:attrName>
                                        </p:attrNameLst>
                                      </p:cBhvr>
                                      <p:to>
                                        <p:strVal val="visible"/>
                                      </p:to>
                                    </p:set>
                                    <p:animEffect transition="in" filter="fade">
                                      <p:cBhvr>
                                        <p:cTn id="83" dur="500"/>
                                        <p:tgtEl>
                                          <p:spTgt spid="43"/>
                                        </p:tgtEl>
                                      </p:cBhvr>
                                    </p:animEffect>
                                  </p:childTnLst>
                                </p:cTn>
                              </p:par>
                              <p:par>
                                <p:cTn id="84" presetID="10" presetClass="entr" presetSubtype="0" fill="hold" grpId="0" nodeType="withEffect">
                                  <p:stCondLst>
                                    <p:cond delay="0"/>
                                  </p:stCondLst>
                                  <p:childTnLst>
                                    <p:set>
                                      <p:cBhvr>
                                        <p:cTn id="85" dur="1" fill="hold">
                                          <p:stCondLst>
                                            <p:cond delay="0"/>
                                          </p:stCondLst>
                                        </p:cTn>
                                        <p:tgtEl>
                                          <p:spTgt spid="44"/>
                                        </p:tgtEl>
                                        <p:attrNameLst>
                                          <p:attrName>style.visibility</p:attrName>
                                        </p:attrNameLst>
                                      </p:cBhvr>
                                      <p:to>
                                        <p:strVal val="visible"/>
                                      </p:to>
                                    </p:set>
                                    <p:animEffect transition="in" filter="fade">
                                      <p:cBhvr>
                                        <p:cTn id="86" dur="500"/>
                                        <p:tgtEl>
                                          <p:spTgt spid="44"/>
                                        </p:tgtEl>
                                      </p:cBhvr>
                                    </p:animEffect>
                                  </p:childTnLst>
                                </p:cTn>
                              </p:par>
                              <p:par>
                                <p:cTn id="87" presetID="10" presetClass="entr" presetSubtype="0" fill="hold" grpId="0" nodeType="withEffect">
                                  <p:stCondLst>
                                    <p:cond delay="0"/>
                                  </p:stCondLst>
                                  <p:childTnLst>
                                    <p:set>
                                      <p:cBhvr>
                                        <p:cTn id="88" dur="1" fill="hold">
                                          <p:stCondLst>
                                            <p:cond delay="0"/>
                                          </p:stCondLst>
                                        </p:cTn>
                                        <p:tgtEl>
                                          <p:spTgt spid="57"/>
                                        </p:tgtEl>
                                        <p:attrNameLst>
                                          <p:attrName>style.visibility</p:attrName>
                                        </p:attrNameLst>
                                      </p:cBhvr>
                                      <p:to>
                                        <p:strVal val="visible"/>
                                      </p:to>
                                    </p:set>
                                    <p:animEffect transition="in" filter="fade">
                                      <p:cBhvr>
                                        <p:cTn id="89" dur="500"/>
                                        <p:tgtEl>
                                          <p:spTgt spid="57"/>
                                        </p:tgtEl>
                                      </p:cBhvr>
                                    </p:animEffect>
                                  </p:childTnLst>
                                </p:cTn>
                              </p:par>
                              <p:par>
                                <p:cTn id="90" presetID="10" presetClass="entr" presetSubtype="0" fill="hold" grpId="0" nodeType="withEffect">
                                  <p:stCondLst>
                                    <p:cond delay="0"/>
                                  </p:stCondLst>
                                  <p:childTnLst>
                                    <p:set>
                                      <p:cBhvr>
                                        <p:cTn id="91" dur="1" fill="hold">
                                          <p:stCondLst>
                                            <p:cond delay="0"/>
                                          </p:stCondLst>
                                        </p:cTn>
                                        <p:tgtEl>
                                          <p:spTgt spid="58"/>
                                        </p:tgtEl>
                                        <p:attrNameLst>
                                          <p:attrName>style.visibility</p:attrName>
                                        </p:attrNameLst>
                                      </p:cBhvr>
                                      <p:to>
                                        <p:strVal val="visible"/>
                                      </p:to>
                                    </p:set>
                                    <p:animEffect transition="in" filter="fade">
                                      <p:cBhvr>
                                        <p:cTn id="92" dur="500"/>
                                        <p:tgtEl>
                                          <p:spTgt spid="58"/>
                                        </p:tgtEl>
                                      </p:cBhvr>
                                    </p:animEffect>
                                  </p:childTnLst>
                                </p:cTn>
                              </p:par>
                              <p:par>
                                <p:cTn id="93" presetID="10" presetClass="entr" presetSubtype="0" fill="hold" grpId="0" nodeType="withEffect">
                                  <p:stCondLst>
                                    <p:cond delay="0"/>
                                  </p:stCondLst>
                                  <p:childTnLst>
                                    <p:set>
                                      <p:cBhvr>
                                        <p:cTn id="94" dur="1" fill="hold">
                                          <p:stCondLst>
                                            <p:cond delay="0"/>
                                          </p:stCondLst>
                                        </p:cTn>
                                        <p:tgtEl>
                                          <p:spTgt spid="59"/>
                                        </p:tgtEl>
                                        <p:attrNameLst>
                                          <p:attrName>style.visibility</p:attrName>
                                        </p:attrNameLst>
                                      </p:cBhvr>
                                      <p:to>
                                        <p:strVal val="visible"/>
                                      </p:to>
                                    </p:set>
                                    <p:animEffect transition="in" filter="fade">
                                      <p:cBhvr>
                                        <p:cTn id="95" dur="500"/>
                                        <p:tgtEl>
                                          <p:spTgt spid="59"/>
                                        </p:tgtEl>
                                      </p:cBhvr>
                                    </p:animEffect>
                                  </p:childTnLst>
                                </p:cTn>
                              </p:par>
                            </p:childTnLst>
                          </p:cTn>
                        </p:par>
                      </p:childTnLst>
                    </p:cTn>
                  </p:par>
                  <p:par>
                    <p:cTn id="96" fill="hold">
                      <p:stCondLst>
                        <p:cond delay="indefinite"/>
                      </p:stCondLst>
                      <p:childTnLst>
                        <p:par>
                          <p:cTn id="97" fill="hold">
                            <p:stCondLst>
                              <p:cond delay="0"/>
                            </p:stCondLst>
                            <p:childTnLst>
                              <p:par>
                                <p:cTn id="98" presetID="22" presetClass="entr" presetSubtype="8" fill="hold" nodeType="clickEffect">
                                  <p:stCondLst>
                                    <p:cond delay="0"/>
                                  </p:stCondLst>
                                  <p:childTnLst>
                                    <p:set>
                                      <p:cBhvr>
                                        <p:cTn id="99" dur="1" fill="hold">
                                          <p:stCondLst>
                                            <p:cond delay="0"/>
                                          </p:stCondLst>
                                        </p:cTn>
                                        <p:tgtEl>
                                          <p:spTgt spid="33"/>
                                        </p:tgtEl>
                                        <p:attrNameLst>
                                          <p:attrName>style.visibility</p:attrName>
                                        </p:attrNameLst>
                                      </p:cBhvr>
                                      <p:to>
                                        <p:strVal val="visible"/>
                                      </p:to>
                                    </p:set>
                                    <p:animEffect transition="in" filter="wipe(left)">
                                      <p:cBhvr>
                                        <p:cTn id="100" dur="500"/>
                                        <p:tgtEl>
                                          <p:spTgt spid="33"/>
                                        </p:tgtEl>
                                      </p:cBhvr>
                                    </p:animEffect>
                                  </p:childTnLst>
                                </p:cTn>
                              </p:par>
                              <p:par>
                                <p:cTn id="101" presetID="22" presetClass="entr" presetSubtype="8" fill="hold" nodeType="withEffect">
                                  <p:stCondLst>
                                    <p:cond delay="0"/>
                                  </p:stCondLst>
                                  <p:childTnLst>
                                    <p:set>
                                      <p:cBhvr>
                                        <p:cTn id="102" dur="1" fill="hold">
                                          <p:stCondLst>
                                            <p:cond delay="0"/>
                                          </p:stCondLst>
                                        </p:cTn>
                                        <p:tgtEl>
                                          <p:spTgt spid="48"/>
                                        </p:tgtEl>
                                        <p:attrNameLst>
                                          <p:attrName>style.visibility</p:attrName>
                                        </p:attrNameLst>
                                      </p:cBhvr>
                                      <p:to>
                                        <p:strVal val="visible"/>
                                      </p:to>
                                    </p:set>
                                    <p:animEffect transition="in" filter="wipe(left)">
                                      <p:cBhvr>
                                        <p:cTn id="103" dur="500"/>
                                        <p:tgtEl>
                                          <p:spTgt spid="48"/>
                                        </p:tgtEl>
                                      </p:cBhvr>
                                    </p:animEffect>
                                  </p:childTnLst>
                                </p:cTn>
                              </p:par>
                            </p:childTnLst>
                          </p:cTn>
                        </p:par>
                      </p:childTnLst>
                    </p:cTn>
                  </p:par>
                  <p:par>
                    <p:cTn id="104" fill="hold">
                      <p:stCondLst>
                        <p:cond delay="indefinite"/>
                      </p:stCondLst>
                      <p:childTnLst>
                        <p:par>
                          <p:cTn id="105" fill="hold">
                            <p:stCondLst>
                              <p:cond delay="0"/>
                            </p:stCondLst>
                            <p:childTnLst>
                              <p:par>
                                <p:cTn id="106" presetID="10" presetClass="entr" presetSubtype="0" fill="hold" grpId="0" nodeType="clickEffect">
                                  <p:stCondLst>
                                    <p:cond delay="0"/>
                                  </p:stCondLst>
                                  <p:childTnLst>
                                    <p:set>
                                      <p:cBhvr>
                                        <p:cTn id="107" dur="1" fill="hold">
                                          <p:stCondLst>
                                            <p:cond delay="0"/>
                                          </p:stCondLst>
                                        </p:cTn>
                                        <p:tgtEl>
                                          <p:spTgt spid="45"/>
                                        </p:tgtEl>
                                        <p:attrNameLst>
                                          <p:attrName>style.visibility</p:attrName>
                                        </p:attrNameLst>
                                      </p:cBhvr>
                                      <p:to>
                                        <p:strVal val="visible"/>
                                      </p:to>
                                    </p:set>
                                    <p:animEffect transition="in" filter="fade">
                                      <p:cBhvr>
                                        <p:cTn id="108" dur="500"/>
                                        <p:tgtEl>
                                          <p:spTgt spid="45"/>
                                        </p:tgtEl>
                                      </p:cBhvr>
                                    </p:animEffect>
                                  </p:childTnLst>
                                </p:cTn>
                              </p:par>
                              <p:par>
                                <p:cTn id="109" presetID="10" presetClass="entr" presetSubtype="0" fill="hold" grpId="0" nodeType="withEffect">
                                  <p:stCondLst>
                                    <p:cond delay="0"/>
                                  </p:stCondLst>
                                  <p:childTnLst>
                                    <p:set>
                                      <p:cBhvr>
                                        <p:cTn id="110" dur="1" fill="hold">
                                          <p:stCondLst>
                                            <p:cond delay="0"/>
                                          </p:stCondLst>
                                        </p:cTn>
                                        <p:tgtEl>
                                          <p:spTgt spid="46"/>
                                        </p:tgtEl>
                                        <p:attrNameLst>
                                          <p:attrName>style.visibility</p:attrName>
                                        </p:attrNameLst>
                                      </p:cBhvr>
                                      <p:to>
                                        <p:strVal val="visible"/>
                                      </p:to>
                                    </p:set>
                                    <p:animEffect transition="in" filter="fade">
                                      <p:cBhvr>
                                        <p:cTn id="111" dur="500"/>
                                        <p:tgtEl>
                                          <p:spTgt spid="46"/>
                                        </p:tgtEl>
                                      </p:cBhvr>
                                    </p:animEffect>
                                  </p:childTnLst>
                                </p:cTn>
                              </p:par>
                              <p:par>
                                <p:cTn id="112" presetID="10" presetClass="entr" presetSubtype="0" fill="hold" grpId="0" nodeType="withEffect">
                                  <p:stCondLst>
                                    <p:cond delay="0"/>
                                  </p:stCondLst>
                                  <p:childTnLst>
                                    <p:set>
                                      <p:cBhvr>
                                        <p:cTn id="113" dur="1" fill="hold">
                                          <p:stCondLst>
                                            <p:cond delay="0"/>
                                          </p:stCondLst>
                                        </p:cTn>
                                        <p:tgtEl>
                                          <p:spTgt spid="47"/>
                                        </p:tgtEl>
                                        <p:attrNameLst>
                                          <p:attrName>style.visibility</p:attrName>
                                        </p:attrNameLst>
                                      </p:cBhvr>
                                      <p:to>
                                        <p:strVal val="visible"/>
                                      </p:to>
                                    </p:set>
                                    <p:animEffect transition="in" filter="fade">
                                      <p:cBhvr>
                                        <p:cTn id="114" dur="500"/>
                                        <p:tgtEl>
                                          <p:spTgt spid="47"/>
                                        </p:tgtEl>
                                      </p:cBhvr>
                                    </p:animEffect>
                                  </p:childTnLst>
                                </p:cTn>
                              </p:par>
                              <p:par>
                                <p:cTn id="115" presetID="10" presetClass="entr" presetSubtype="0" fill="hold" grpId="0" nodeType="withEffect">
                                  <p:stCondLst>
                                    <p:cond delay="0"/>
                                  </p:stCondLst>
                                  <p:childTnLst>
                                    <p:set>
                                      <p:cBhvr>
                                        <p:cTn id="116" dur="1" fill="hold">
                                          <p:stCondLst>
                                            <p:cond delay="0"/>
                                          </p:stCondLst>
                                        </p:cTn>
                                        <p:tgtEl>
                                          <p:spTgt spid="60"/>
                                        </p:tgtEl>
                                        <p:attrNameLst>
                                          <p:attrName>style.visibility</p:attrName>
                                        </p:attrNameLst>
                                      </p:cBhvr>
                                      <p:to>
                                        <p:strVal val="visible"/>
                                      </p:to>
                                    </p:set>
                                    <p:animEffect transition="in" filter="fade">
                                      <p:cBhvr>
                                        <p:cTn id="117" dur="500"/>
                                        <p:tgtEl>
                                          <p:spTgt spid="60"/>
                                        </p:tgtEl>
                                      </p:cBhvr>
                                    </p:animEffect>
                                  </p:childTnLst>
                                </p:cTn>
                              </p:par>
                              <p:par>
                                <p:cTn id="118" presetID="10" presetClass="entr" presetSubtype="0" fill="hold" grpId="0" nodeType="withEffect">
                                  <p:stCondLst>
                                    <p:cond delay="0"/>
                                  </p:stCondLst>
                                  <p:childTnLst>
                                    <p:set>
                                      <p:cBhvr>
                                        <p:cTn id="119" dur="1" fill="hold">
                                          <p:stCondLst>
                                            <p:cond delay="0"/>
                                          </p:stCondLst>
                                        </p:cTn>
                                        <p:tgtEl>
                                          <p:spTgt spid="61"/>
                                        </p:tgtEl>
                                        <p:attrNameLst>
                                          <p:attrName>style.visibility</p:attrName>
                                        </p:attrNameLst>
                                      </p:cBhvr>
                                      <p:to>
                                        <p:strVal val="visible"/>
                                      </p:to>
                                    </p:set>
                                    <p:animEffect transition="in" filter="fade">
                                      <p:cBhvr>
                                        <p:cTn id="120" dur="500"/>
                                        <p:tgtEl>
                                          <p:spTgt spid="61"/>
                                        </p:tgtEl>
                                      </p:cBhvr>
                                    </p:animEffect>
                                  </p:childTnLst>
                                </p:cTn>
                              </p:par>
                              <p:par>
                                <p:cTn id="121" presetID="10" presetClass="entr" presetSubtype="0" fill="hold" grpId="0" nodeType="withEffect">
                                  <p:stCondLst>
                                    <p:cond delay="0"/>
                                  </p:stCondLst>
                                  <p:childTnLst>
                                    <p:set>
                                      <p:cBhvr>
                                        <p:cTn id="122" dur="1" fill="hold">
                                          <p:stCondLst>
                                            <p:cond delay="0"/>
                                          </p:stCondLst>
                                        </p:cTn>
                                        <p:tgtEl>
                                          <p:spTgt spid="62"/>
                                        </p:tgtEl>
                                        <p:attrNameLst>
                                          <p:attrName>style.visibility</p:attrName>
                                        </p:attrNameLst>
                                      </p:cBhvr>
                                      <p:to>
                                        <p:strVal val="visible"/>
                                      </p:to>
                                    </p:set>
                                    <p:animEffect transition="in" filter="fade">
                                      <p:cBhvr>
                                        <p:cTn id="123" dur="500"/>
                                        <p:tgtEl>
                                          <p:spTgt spid="62"/>
                                        </p:tgtEl>
                                      </p:cBhvr>
                                    </p:animEffect>
                                  </p:childTnLst>
                                </p:cTn>
                              </p:par>
                            </p:childTnLst>
                          </p:cTn>
                        </p:par>
                      </p:childTnLst>
                    </p:cTn>
                  </p:par>
                  <p:par>
                    <p:cTn id="124" fill="hold">
                      <p:stCondLst>
                        <p:cond delay="indefinite"/>
                      </p:stCondLst>
                      <p:childTnLst>
                        <p:par>
                          <p:cTn id="125" fill="hold">
                            <p:stCondLst>
                              <p:cond delay="0"/>
                            </p:stCondLst>
                            <p:childTnLst>
                              <p:par>
                                <p:cTn id="126" presetID="22" presetClass="entr" presetSubtype="8" fill="hold" nodeType="clickEffect">
                                  <p:stCondLst>
                                    <p:cond delay="0"/>
                                  </p:stCondLst>
                                  <p:childTnLst>
                                    <p:set>
                                      <p:cBhvr>
                                        <p:cTn id="127" dur="1" fill="hold">
                                          <p:stCondLst>
                                            <p:cond delay="0"/>
                                          </p:stCondLst>
                                        </p:cTn>
                                        <p:tgtEl>
                                          <p:spTgt spid="31"/>
                                        </p:tgtEl>
                                        <p:attrNameLst>
                                          <p:attrName>style.visibility</p:attrName>
                                        </p:attrNameLst>
                                      </p:cBhvr>
                                      <p:to>
                                        <p:strVal val="visible"/>
                                      </p:to>
                                    </p:set>
                                    <p:animEffect transition="in" filter="wipe(left)">
                                      <p:cBhvr>
                                        <p:cTn id="128" dur="500"/>
                                        <p:tgtEl>
                                          <p:spTgt spid="3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2" grpId="0"/>
      <p:bldP spid="36" grpId="0"/>
      <p:bldP spid="37" grpId="0"/>
      <p:bldP spid="38" grpId="0" animBg="1"/>
      <p:bldP spid="39" grpId="0"/>
      <p:bldP spid="40" grpId="0"/>
      <p:bldP spid="41" grpId="0" animBg="1"/>
      <p:bldP spid="42" grpId="0"/>
      <p:bldP spid="43" grpId="0"/>
      <p:bldP spid="44" grpId="0" animBg="1"/>
      <p:bldP spid="45" grpId="0"/>
      <p:bldP spid="46" grpId="0"/>
      <p:bldP spid="47" grpId="0" animBg="1"/>
      <p:bldP spid="51" grpId="0"/>
      <p:bldP spid="52" grpId="0"/>
      <p:bldP spid="53" grpId="0" animBg="1"/>
      <p:bldP spid="54" grpId="0"/>
      <p:bldP spid="55" grpId="0"/>
      <p:bldP spid="56" grpId="0" animBg="1"/>
      <p:bldP spid="57" grpId="0"/>
      <p:bldP spid="58" grpId="0"/>
      <p:bldP spid="59" grpId="0" animBg="1"/>
      <p:bldP spid="60" grpId="0"/>
      <p:bldP spid="61" grpId="0"/>
      <p:bldP spid="62" grpId="0" animBg="1"/>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48"/>
          <p:cNvSpPr txBox="1"/>
          <p:nvPr/>
        </p:nvSpPr>
        <p:spPr>
          <a:xfrm>
            <a:off x="3800970" y="1841219"/>
            <a:ext cx="2816801" cy="477054"/>
          </a:xfrm>
          <a:prstGeom prst="rect">
            <a:avLst/>
          </a:prstGeom>
          <a:noFill/>
        </p:spPr>
        <p:txBody>
          <a:bodyPr wrap="square" lIns="0" tIns="0" rIns="0" bIns="0" rtlCol="0">
            <a:spAutoFit/>
          </a:bodyPr>
          <a:lstStyle/>
          <a:p>
            <a:r>
              <a:rPr lang="zh-CN" altLang="en-US" sz="3100" dirty="0">
                <a:solidFill>
                  <a:srgbClr val="77A9D3"/>
                </a:solidFill>
                <a:latin typeface="微软雅黑" panose="020B0503020204020204" pitchFamily="34" charset="-122"/>
                <a:ea typeface="微软雅黑" panose="020B0503020204020204" pitchFamily="34" charset="-122"/>
                <a:cs typeface="+mn-ea"/>
                <a:sym typeface="+mn-lt"/>
              </a:rPr>
              <a:t>请替换文字内容</a:t>
            </a:r>
            <a:endParaRPr lang="en-GB" altLang="zh-CN" sz="3100" dirty="0">
              <a:solidFill>
                <a:srgbClr val="77A9D3"/>
              </a:solidFill>
              <a:latin typeface="微软雅黑" panose="020B0503020204020204" pitchFamily="34" charset="-122"/>
              <a:ea typeface="微软雅黑" panose="020B0503020204020204" pitchFamily="34" charset="-122"/>
              <a:cs typeface="+mn-ea"/>
              <a:sym typeface="+mn-lt"/>
            </a:endParaRPr>
          </a:p>
        </p:txBody>
      </p:sp>
      <p:sp>
        <p:nvSpPr>
          <p:cNvPr id="8" name="TextBox 49"/>
          <p:cNvSpPr txBox="1"/>
          <p:nvPr/>
        </p:nvSpPr>
        <p:spPr>
          <a:xfrm>
            <a:off x="3837634" y="2420997"/>
            <a:ext cx="2780138" cy="246221"/>
          </a:xfrm>
          <a:prstGeom prst="rect">
            <a:avLst/>
          </a:prstGeom>
          <a:noFill/>
        </p:spPr>
        <p:txBody>
          <a:bodyPr wrap="square" lIns="0" tIns="0" rIns="0" bIns="0" rtlCol="0">
            <a:spAutoFit/>
          </a:bodyPr>
          <a:lstStyle/>
          <a:p>
            <a:pPr eaLnBrk="0" hangingPunct="0"/>
            <a:r>
              <a:rPr lang="zh-CN" altLang="en-US" sz="800" dirty="0">
                <a:solidFill>
                  <a:srgbClr val="77A9D3"/>
                </a:solidFill>
                <a:latin typeface="微软雅黑" panose="020B0503020204020204" pitchFamily="34" charset="-122"/>
                <a:ea typeface="微软雅黑" panose="020B0503020204020204" pitchFamily="34" charset="-122"/>
                <a:cs typeface="+mn-ea"/>
                <a:sym typeface="+mn-lt"/>
              </a:rPr>
              <a:t>请替换文字内容，点击添加相关标题文字，修改文字内容</a:t>
            </a:r>
            <a:r>
              <a:rPr lang="zh-CN" altLang="en-US" sz="800" dirty="0" smtClean="0">
                <a:solidFill>
                  <a:srgbClr val="77A9D3"/>
                </a:solidFill>
                <a:latin typeface="微软雅黑" panose="020B0503020204020204" pitchFamily="34" charset="-122"/>
                <a:ea typeface="微软雅黑" panose="020B0503020204020204" pitchFamily="34" charset="-122"/>
                <a:cs typeface="+mn-ea"/>
                <a:sym typeface="+mn-lt"/>
              </a:rPr>
              <a:t>，</a:t>
            </a:r>
            <a:endParaRPr lang="en-US" altLang="zh-CN" sz="800" dirty="0" smtClean="0">
              <a:solidFill>
                <a:srgbClr val="77A9D3"/>
              </a:solidFill>
              <a:latin typeface="微软雅黑" panose="020B0503020204020204" pitchFamily="34" charset="-122"/>
              <a:ea typeface="微软雅黑" panose="020B0503020204020204" pitchFamily="34" charset="-122"/>
              <a:cs typeface="+mn-ea"/>
              <a:sym typeface="+mn-lt"/>
            </a:endParaRPr>
          </a:p>
          <a:p>
            <a:pPr eaLnBrk="0" hangingPunct="0"/>
            <a:r>
              <a:rPr lang="zh-CN" altLang="en-US" sz="800" dirty="0" smtClean="0">
                <a:solidFill>
                  <a:srgbClr val="77A9D3"/>
                </a:solidFill>
                <a:latin typeface="微软雅黑" panose="020B0503020204020204" pitchFamily="34" charset="-122"/>
                <a:ea typeface="微软雅黑" panose="020B0503020204020204" pitchFamily="34" charset="-122"/>
                <a:cs typeface="+mn-ea"/>
                <a:sym typeface="+mn-lt"/>
              </a:rPr>
              <a:t>也</a:t>
            </a:r>
            <a:r>
              <a:rPr lang="zh-CN" altLang="en-US" sz="800" dirty="0">
                <a:solidFill>
                  <a:srgbClr val="77A9D3"/>
                </a:solidFill>
                <a:latin typeface="微软雅黑" panose="020B0503020204020204" pitchFamily="34" charset="-122"/>
                <a:ea typeface="微软雅黑" panose="020B0503020204020204" pitchFamily="34" charset="-122"/>
                <a:cs typeface="+mn-ea"/>
                <a:sym typeface="+mn-lt"/>
              </a:rPr>
              <a:t>可以直接复制你的内容到此。</a:t>
            </a:r>
          </a:p>
        </p:txBody>
      </p:sp>
      <p:sp>
        <p:nvSpPr>
          <p:cNvPr id="9" name="矩形 259"/>
          <p:cNvSpPr>
            <a:spLocks noChangeArrowheads="1"/>
          </p:cNvSpPr>
          <p:nvPr/>
        </p:nvSpPr>
        <p:spPr bwMode="auto">
          <a:xfrm>
            <a:off x="2315746" y="1388328"/>
            <a:ext cx="1562186" cy="15763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3560" tIns="31780" rIns="63560" bIns="31780">
            <a:spAutoFit/>
          </a:bodyPr>
          <a:lstStyle>
            <a:lvl1pPr>
              <a:spcBef>
                <a:spcPct val="20000"/>
              </a:spcBef>
              <a:buFont typeface="Arial" panose="020B0604020202020204" pitchFamily="34" charset="0"/>
              <a:buChar char="•"/>
              <a:defRPr sz="32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9pPr>
          </a:lstStyle>
          <a:p>
            <a:pPr algn="ctr">
              <a:buNone/>
            </a:pPr>
            <a:r>
              <a:rPr lang="en-US" altLang="zh-CN" sz="9600" cap="all" spc="209" dirty="0" smtClean="0">
                <a:solidFill>
                  <a:srgbClr val="77A9D3"/>
                </a:solidFill>
                <a:latin typeface="Impact" panose="020B0806030902050204" pitchFamily="34" charset="0"/>
                <a:cs typeface="Arial" panose="020B0604020202020204" pitchFamily="34" charset="0"/>
              </a:rPr>
              <a:t>04</a:t>
            </a:r>
            <a:endParaRPr lang="zh-CN" altLang="en-US" sz="9600" cap="all" spc="209" dirty="0">
              <a:solidFill>
                <a:srgbClr val="77A9D3"/>
              </a:solidFill>
              <a:latin typeface="Impact" panose="020B0806030902050204" pitchFamily="34" charset="0"/>
              <a:cs typeface="Arial" panose="020B0604020202020204" pitchFamily="34" charset="0"/>
            </a:endParaRPr>
          </a:p>
        </p:txBody>
      </p:sp>
      <p:sp>
        <p:nvSpPr>
          <p:cNvPr id="10" name="椭圆 9"/>
          <p:cNvSpPr/>
          <p:nvPr/>
        </p:nvSpPr>
        <p:spPr>
          <a:xfrm>
            <a:off x="1951340" y="4046568"/>
            <a:ext cx="9289030" cy="7488832"/>
          </a:xfrm>
          <a:prstGeom prst="ellipse">
            <a:avLst/>
          </a:prstGeom>
          <a:solidFill>
            <a:schemeClr val="accent1">
              <a:alpha val="2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椭圆 10"/>
          <p:cNvSpPr/>
          <p:nvPr/>
        </p:nvSpPr>
        <p:spPr>
          <a:xfrm>
            <a:off x="2533670" y="3588098"/>
            <a:ext cx="9289030" cy="7488832"/>
          </a:xfrm>
          <a:prstGeom prst="ellipse">
            <a:avLst/>
          </a:prstGeom>
          <a:solidFill>
            <a:srgbClr val="3992DB">
              <a:alpha val="5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椭圆 11"/>
          <p:cNvSpPr/>
          <p:nvPr/>
        </p:nvSpPr>
        <p:spPr>
          <a:xfrm>
            <a:off x="583188" y="3732114"/>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椭圆 12"/>
          <p:cNvSpPr/>
          <p:nvPr/>
        </p:nvSpPr>
        <p:spPr>
          <a:xfrm>
            <a:off x="5193671" y="4603895"/>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extLst>
      <p:ext uri="{BB962C8B-B14F-4D97-AF65-F5344CB8AC3E}">
        <p14:creationId xmlns:p14="http://schemas.microsoft.com/office/powerpoint/2010/main" val="1320120568"/>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9"/>
                                        </p:tgtEl>
                                        <p:attrNameLst>
                                          <p:attrName>style.visibility</p:attrName>
                                        </p:attrNameLst>
                                      </p:cBhvr>
                                      <p:to>
                                        <p:strVal val="visible"/>
                                      </p:to>
                                    </p:set>
                                    <p:anim calcmode="lin" valueType="num">
                                      <p:cBhvr>
                                        <p:cTn id="7" dur="500" fill="hold"/>
                                        <p:tgtEl>
                                          <p:spTgt spid="9"/>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9"/>
                                        </p:tgtEl>
                                        <p:attrNameLst>
                                          <p:attrName>ppt_y</p:attrName>
                                        </p:attrNameLst>
                                      </p:cBhvr>
                                      <p:tavLst>
                                        <p:tav tm="0">
                                          <p:val>
                                            <p:strVal val="#ppt_y"/>
                                          </p:val>
                                        </p:tav>
                                        <p:tav tm="100000">
                                          <p:val>
                                            <p:strVal val="#ppt_y"/>
                                          </p:val>
                                        </p:tav>
                                      </p:tavLst>
                                    </p:anim>
                                    <p:anim calcmode="lin" valueType="num">
                                      <p:cBhvr>
                                        <p:cTn id="9" dur="500" fill="hold"/>
                                        <p:tgtEl>
                                          <p:spTgt spid="9"/>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9"/>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9"/>
                                        </p:tgtEl>
                                      </p:cBhvr>
                                    </p:animEffect>
                                  </p:childTnLst>
                                </p:cTn>
                              </p:par>
                            </p:childTnLst>
                          </p:cTn>
                        </p:par>
                        <p:par>
                          <p:cTn id="12" fill="hold">
                            <p:stCondLst>
                              <p:cond delay="550"/>
                            </p:stCondLst>
                            <p:childTnLst>
                              <p:par>
                                <p:cTn id="13" presetID="26" presetClass="emph" presetSubtype="0" fill="hold" grpId="1" nodeType="afterEffect">
                                  <p:stCondLst>
                                    <p:cond delay="0"/>
                                  </p:stCondLst>
                                  <p:iterate type="lt">
                                    <p:tmPct val="0"/>
                                  </p:iterate>
                                  <p:childTnLst>
                                    <p:animEffect transition="out" filter="fade">
                                      <p:cBhvr>
                                        <p:cTn id="14" dur="500" tmFilter="0, 0; .2, .5; .8, .5; 1, 0"/>
                                        <p:tgtEl>
                                          <p:spTgt spid="9"/>
                                        </p:tgtEl>
                                      </p:cBhvr>
                                    </p:animEffect>
                                    <p:animScale>
                                      <p:cBhvr>
                                        <p:cTn id="15" dur="250" autoRev="1" fill="hold"/>
                                        <p:tgtEl>
                                          <p:spTgt spid="9"/>
                                        </p:tgtEl>
                                      </p:cBhvr>
                                      <p:by x="105000" y="105000"/>
                                    </p:animScale>
                                  </p:childTnLst>
                                </p:cTn>
                              </p:par>
                            </p:childTnLst>
                          </p:cTn>
                        </p:par>
                        <p:par>
                          <p:cTn id="16" fill="hold">
                            <p:stCondLst>
                              <p:cond delay="1050"/>
                            </p:stCondLst>
                            <p:childTnLst>
                              <p:par>
                                <p:cTn id="17" presetID="22" presetClass="entr" presetSubtype="8" fill="hold" grpId="0" nodeType="afterEffect">
                                  <p:stCondLst>
                                    <p:cond delay="0"/>
                                  </p:stCondLst>
                                  <p:iterate type="lt">
                                    <p:tmPct val="30000"/>
                                  </p:iterate>
                                  <p:childTnLst>
                                    <p:set>
                                      <p:cBhvr>
                                        <p:cTn id="18" dur="1" fill="hold">
                                          <p:stCondLst>
                                            <p:cond delay="0"/>
                                          </p:stCondLst>
                                        </p:cTn>
                                        <p:tgtEl>
                                          <p:spTgt spid="7"/>
                                        </p:tgtEl>
                                        <p:attrNameLst>
                                          <p:attrName>style.visibility</p:attrName>
                                        </p:attrNameLst>
                                      </p:cBhvr>
                                      <p:to>
                                        <p:strVal val="visible"/>
                                      </p:to>
                                    </p:set>
                                    <p:animEffect transition="in" filter="wipe(left)">
                                      <p:cBhvr>
                                        <p:cTn id="19" dur="200"/>
                                        <p:tgtEl>
                                          <p:spTgt spid="7"/>
                                        </p:tgtEl>
                                      </p:cBhvr>
                                    </p:animEffect>
                                  </p:childTnLst>
                                </p:cTn>
                              </p:par>
                              <p:par>
                                <p:cTn id="20" presetID="36" presetClass="emph" presetSubtype="0" fill="hold" grpId="1" nodeType="withEffect">
                                  <p:stCondLst>
                                    <p:cond delay="0"/>
                                  </p:stCondLst>
                                  <p:iterate type="lt">
                                    <p:tmPct val="30000"/>
                                  </p:iterate>
                                  <p:childTnLst>
                                    <p:animScale>
                                      <p:cBhvr>
                                        <p:cTn id="21" dur="50" autoRev="1" fill="hold">
                                          <p:stCondLst>
                                            <p:cond delay="0"/>
                                          </p:stCondLst>
                                        </p:cTn>
                                        <p:tgtEl>
                                          <p:spTgt spid="7"/>
                                        </p:tgtEl>
                                      </p:cBhvr>
                                      <p:to x="80000" y="100000"/>
                                    </p:animScale>
                                    <p:anim by="(#ppt_w*0.10)" calcmode="lin" valueType="num">
                                      <p:cBhvr>
                                        <p:cTn id="22" dur="50" autoRev="1" fill="hold">
                                          <p:stCondLst>
                                            <p:cond delay="0"/>
                                          </p:stCondLst>
                                        </p:cTn>
                                        <p:tgtEl>
                                          <p:spTgt spid="7"/>
                                        </p:tgtEl>
                                        <p:attrNameLst>
                                          <p:attrName>ppt_x</p:attrName>
                                        </p:attrNameLst>
                                      </p:cBhvr>
                                    </p:anim>
                                    <p:anim by="(-#ppt_w*0.10)" calcmode="lin" valueType="num">
                                      <p:cBhvr>
                                        <p:cTn id="23" dur="50" autoRev="1" fill="hold">
                                          <p:stCondLst>
                                            <p:cond delay="0"/>
                                          </p:stCondLst>
                                        </p:cTn>
                                        <p:tgtEl>
                                          <p:spTgt spid="7"/>
                                        </p:tgtEl>
                                        <p:attrNameLst>
                                          <p:attrName>ppt_y</p:attrName>
                                        </p:attrNameLst>
                                      </p:cBhvr>
                                    </p:anim>
                                    <p:animRot by="-480000">
                                      <p:cBhvr>
                                        <p:cTn id="24" dur="50" autoRev="1" fill="hold">
                                          <p:stCondLst>
                                            <p:cond delay="0"/>
                                          </p:stCondLst>
                                        </p:cTn>
                                        <p:tgtEl>
                                          <p:spTgt spid="7"/>
                                        </p:tgtEl>
                                        <p:attrNameLst>
                                          <p:attrName>r</p:attrName>
                                        </p:attrNameLst>
                                      </p:cBhvr>
                                    </p:animRot>
                                  </p:childTnLst>
                                </p:cTn>
                              </p:par>
                            </p:childTnLst>
                          </p:cTn>
                        </p:par>
                        <p:par>
                          <p:cTn id="25" fill="hold">
                            <p:stCondLst>
                              <p:cond delay="1610"/>
                            </p:stCondLst>
                            <p:childTnLst>
                              <p:par>
                                <p:cTn id="26" presetID="22" presetClass="entr" presetSubtype="8" fill="hold" grpId="0" nodeType="afterEffect">
                                  <p:stCondLst>
                                    <p:cond delay="0"/>
                                  </p:stCondLst>
                                  <p:iterate type="lt">
                                    <p:tmPct val="30000"/>
                                  </p:iterate>
                                  <p:childTnLst>
                                    <p:set>
                                      <p:cBhvr>
                                        <p:cTn id="27" dur="1" fill="hold">
                                          <p:stCondLst>
                                            <p:cond delay="0"/>
                                          </p:stCondLst>
                                        </p:cTn>
                                        <p:tgtEl>
                                          <p:spTgt spid="8"/>
                                        </p:tgtEl>
                                        <p:attrNameLst>
                                          <p:attrName>style.visibility</p:attrName>
                                        </p:attrNameLst>
                                      </p:cBhvr>
                                      <p:to>
                                        <p:strVal val="visible"/>
                                      </p:to>
                                    </p:set>
                                    <p:animEffect transition="in" filter="wipe(left)">
                                      <p:cBhvr>
                                        <p:cTn id="28" dur="200"/>
                                        <p:tgtEl>
                                          <p:spTgt spid="8"/>
                                        </p:tgtEl>
                                      </p:cBhvr>
                                    </p:animEffect>
                                  </p:childTnLst>
                                </p:cTn>
                              </p:par>
                              <p:par>
                                <p:cTn id="29" presetID="36" presetClass="emph" presetSubtype="0" fill="hold" grpId="1" nodeType="withEffect">
                                  <p:stCondLst>
                                    <p:cond delay="0"/>
                                  </p:stCondLst>
                                  <p:iterate type="lt">
                                    <p:tmPct val="30000"/>
                                  </p:iterate>
                                  <p:childTnLst>
                                    <p:animScale>
                                      <p:cBhvr>
                                        <p:cTn id="30" dur="50" autoRev="1" fill="hold">
                                          <p:stCondLst>
                                            <p:cond delay="0"/>
                                          </p:stCondLst>
                                        </p:cTn>
                                        <p:tgtEl>
                                          <p:spTgt spid="8"/>
                                        </p:tgtEl>
                                      </p:cBhvr>
                                      <p:to x="80000" y="100000"/>
                                    </p:animScale>
                                    <p:anim by="(#ppt_w*0.10)" calcmode="lin" valueType="num">
                                      <p:cBhvr>
                                        <p:cTn id="31" dur="50" autoRev="1" fill="hold">
                                          <p:stCondLst>
                                            <p:cond delay="0"/>
                                          </p:stCondLst>
                                        </p:cTn>
                                        <p:tgtEl>
                                          <p:spTgt spid="8"/>
                                        </p:tgtEl>
                                        <p:attrNameLst>
                                          <p:attrName>ppt_x</p:attrName>
                                        </p:attrNameLst>
                                      </p:cBhvr>
                                    </p:anim>
                                    <p:anim by="(-#ppt_w*0.10)" calcmode="lin" valueType="num">
                                      <p:cBhvr>
                                        <p:cTn id="32" dur="50" autoRev="1" fill="hold">
                                          <p:stCondLst>
                                            <p:cond delay="0"/>
                                          </p:stCondLst>
                                        </p:cTn>
                                        <p:tgtEl>
                                          <p:spTgt spid="8"/>
                                        </p:tgtEl>
                                        <p:attrNameLst>
                                          <p:attrName>ppt_y</p:attrName>
                                        </p:attrNameLst>
                                      </p:cBhvr>
                                    </p:anim>
                                    <p:animRot by="-480000">
                                      <p:cBhvr>
                                        <p:cTn id="33" dur="50" autoRev="1" fill="hold">
                                          <p:stCondLst>
                                            <p:cond delay="0"/>
                                          </p:stCondLst>
                                        </p:cTn>
                                        <p:tgtEl>
                                          <p:spTgt spid="8"/>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P spid="7" grpId="1"/>
      <p:bldP spid="8" grpId="0"/>
      <p:bldP spid="8" grpId="1"/>
      <p:bldP spid="9" grpId="0"/>
      <p:bldP spid="9" grpId="1"/>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sp>
        <p:nvSpPr>
          <p:cNvPr id="24" name="Pentagon 14"/>
          <p:cNvSpPr/>
          <p:nvPr/>
        </p:nvSpPr>
        <p:spPr>
          <a:xfrm>
            <a:off x="5125221" y="1959424"/>
            <a:ext cx="2331479" cy="661950"/>
          </a:xfrm>
          <a:prstGeom prst="homePlate">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25" name="Parallelogram 15"/>
          <p:cNvSpPr/>
          <p:nvPr/>
        </p:nvSpPr>
        <p:spPr>
          <a:xfrm rot="5400000">
            <a:off x="5249344" y="1835180"/>
            <a:ext cx="992926" cy="1241174"/>
          </a:xfrm>
          <a:prstGeom prst="parallelogram">
            <a:avLst>
              <a:gd name="adj" fmla="val 33167"/>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26" name="Rectangle 16"/>
          <p:cNvSpPr/>
          <p:nvPr/>
        </p:nvSpPr>
        <p:spPr>
          <a:xfrm>
            <a:off x="4324465" y="2290400"/>
            <a:ext cx="2041931" cy="661950"/>
          </a:xfrm>
          <a:prstGeom prst="rect">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27" name="Parallelogram 10"/>
          <p:cNvSpPr/>
          <p:nvPr/>
        </p:nvSpPr>
        <p:spPr>
          <a:xfrm rot="5400000">
            <a:off x="4448586" y="2166155"/>
            <a:ext cx="992926" cy="1241174"/>
          </a:xfrm>
          <a:prstGeom prst="parallelogram">
            <a:avLst>
              <a:gd name="adj" fmla="val 33167"/>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28" name="Rectangle 7"/>
          <p:cNvSpPr/>
          <p:nvPr/>
        </p:nvSpPr>
        <p:spPr>
          <a:xfrm>
            <a:off x="3523708" y="2621516"/>
            <a:ext cx="2041931" cy="661950"/>
          </a:xfrm>
          <a:prstGeom prst="rect">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29" name="Parallelogram 8"/>
          <p:cNvSpPr/>
          <p:nvPr/>
        </p:nvSpPr>
        <p:spPr>
          <a:xfrm rot="5400000">
            <a:off x="3647830" y="2497130"/>
            <a:ext cx="992926" cy="1241174"/>
          </a:xfrm>
          <a:prstGeom prst="parallelogram">
            <a:avLst>
              <a:gd name="adj" fmla="val 33167"/>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0" name="Rectangle 6"/>
          <p:cNvSpPr/>
          <p:nvPr/>
        </p:nvSpPr>
        <p:spPr>
          <a:xfrm>
            <a:off x="2722949" y="2951662"/>
            <a:ext cx="2041931" cy="661950"/>
          </a:xfrm>
          <a:prstGeom prst="rect">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3" name="Parallelogram 5"/>
          <p:cNvSpPr/>
          <p:nvPr/>
        </p:nvSpPr>
        <p:spPr>
          <a:xfrm rot="5400000">
            <a:off x="2847071" y="2828105"/>
            <a:ext cx="992926" cy="1241174"/>
          </a:xfrm>
          <a:prstGeom prst="parallelogram">
            <a:avLst>
              <a:gd name="adj" fmla="val 33167"/>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4" name="Rectangle 4"/>
          <p:cNvSpPr/>
          <p:nvPr/>
        </p:nvSpPr>
        <p:spPr>
          <a:xfrm>
            <a:off x="0" y="3297116"/>
            <a:ext cx="3964123" cy="661950"/>
          </a:xfrm>
          <a:prstGeom prst="rect">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grpSp>
        <p:nvGrpSpPr>
          <p:cNvPr id="55" name="Group 21"/>
          <p:cNvGrpSpPr/>
          <p:nvPr/>
        </p:nvGrpSpPr>
        <p:grpSpPr>
          <a:xfrm>
            <a:off x="4162363" y="3105924"/>
            <a:ext cx="382309" cy="382382"/>
            <a:chOff x="8780463" y="1906588"/>
            <a:chExt cx="360363" cy="360363"/>
          </a:xfrm>
          <a:solidFill>
            <a:schemeClr val="bg1"/>
          </a:solidFill>
        </p:grpSpPr>
        <p:sp>
          <p:nvSpPr>
            <p:cNvPr id="56" name="Freeform 93"/>
            <p:cNvSpPr>
              <a:spLocks noEditPoints="1"/>
            </p:cNvSpPr>
            <p:nvPr/>
          </p:nvSpPr>
          <p:spPr bwMode="auto">
            <a:xfrm>
              <a:off x="8780463" y="1938338"/>
              <a:ext cx="328613" cy="328613"/>
            </a:xfrm>
            <a:custGeom>
              <a:avLst/>
              <a:gdLst/>
              <a:ahLst/>
              <a:cxnLst>
                <a:cxn ang="0">
                  <a:pos x="80" y="3"/>
                </a:cxn>
                <a:cxn ang="0">
                  <a:pos x="73" y="0"/>
                </a:cxn>
                <a:cxn ang="0">
                  <a:pos x="66" y="3"/>
                </a:cxn>
                <a:cxn ang="0">
                  <a:pos x="61" y="9"/>
                </a:cxn>
                <a:cxn ang="0">
                  <a:pos x="58" y="15"/>
                </a:cxn>
                <a:cxn ang="0">
                  <a:pos x="60" y="20"/>
                </a:cxn>
                <a:cxn ang="0">
                  <a:pos x="8" y="41"/>
                </a:cxn>
                <a:cxn ang="0">
                  <a:pos x="1" y="50"/>
                </a:cxn>
                <a:cxn ang="0">
                  <a:pos x="4" y="60"/>
                </a:cxn>
                <a:cxn ang="0">
                  <a:pos x="53" y="108"/>
                </a:cxn>
                <a:cxn ang="0">
                  <a:pos x="61" y="112"/>
                </a:cxn>
                <a:cxn ang="0">
                  <a:pos x="61" y="112"/>
                </a:cxn>
                <a:cxn ang="0">
                  <a:pos x="63" y="111"/>
                </a:cxn>
                <a:cxn ang="0">
                  <a:pos x="72" y="104"/>
                </a:cxn>
                <a:cxn ang="0">
                  <a:pos x="92" y="53"/>
                </a:cxn>
                <a:cxn ang="0">
                  <a:pos x="97" y="55"/>
                </a:cxn>
                <a:cxn ang="0">
                  <a:pos x="104" y="52"/>
                </a:cxn>
                <a:cxn ang="0">
                  <a:pos x="110" y="46"/>
                </a:cxn>
                <a:cxn ang="0">
                  <a:pos x="112" y="40"/>
                </a:cxn>
                <a:cxn ang="0">
                  <a:pos x="110" y="33"/>
                </a:cxn>
                <a:cxn ang="0">
                  <a:pos x="80" y="3"/>
                </a:cxn>
                <a:cxn ang="0">
                  <a:pos x="65" y="102"/>
                </a:cxn>
                <a:cxn ang="0">
                  <a:pos x="62" y="104"/>
                </a:cxn>
                <a:cxn ang="0">
                  <a:pos x="61" y="104"/>
                </a:cxn>
                <a:cxn ang="0">
                  <a:pos x="58" y="103"/>
                </a:cxn>
                <a:cxn ang="0">
                  <a:pos x="9" y="55"/>
                </a:cxn>
                <a:cxn ang="0">
                  <a:pos x="8" y="51"/>
                </a:cxn>
                <a:cxn ang="0">
                  <a:pos x="11" y="48"/>
                </a:cxn>
                <a:cxn ang="0">
                  <a:pos x="34" y="39"/>
                </a:cxn>
                <a:cxn ang="0">
                  <a:pos x="83" y="56"/>
                </a:cxn>
                <a:cxn ang="0">
                  <a:pos x="65" y="102"/>
                </a:cxn>
                <a:cxn ang="0">
                  <a:pos x="104" y="41"/>
                </a:cxn>
                <a:cxn ang="0">
                  <a:pos x="99" y="46"/>
                </a:cxn>
                <a:cxn ang="0">
                  <a:pos x="96" y="46"/>
                </a:cxn>
                <a:cxn ang="0">
                  <a:pos x="89" y="40"/>
                </a:cxn>
                <a:cxn ang="0">
                  <a:pos x="84" y="53"/>
                </a:cxn>
                <a:cxn ang="0">
                  <a:pos x="84" y="52"/>
                </a:cxn>
                <a:cxn ang="0">
                  <a:pos x="50" y="38"/>
                </a:cxn>
                <a:cxn ang="0">
                  <a:pos x="40" y="36"/>
                </a:cxn>
                <a:cxn ang="0">
                  <a:pos x="73" y="23"/>
                </a:cxn>
                <a:cxn ang="0">
                  <a:pos x="66" y="17"/>
                </a:cxn>
                <a:cxn ang="0">
                  <a:pos x="66" y="14"/>
                </a:cxn>
                <a:cxn ang="0">
                  <a:pos x="72" y="9"/>
                </a:cxn>
                <a:cxn ang="0">
                  <a:pos x="75" y="9"/>
                </a:cxn>
                <a:cxn ang="0">
                  <a:pos x="104" y="38"/>
                </a:cxn>
                <a:cxn ang="0">
                  <a:pos x="104" y="41"/>
                </a:cxn>
                <a:cxn ang="0">
                  <a:pos x="104" y="41"/>
                </a:cxn>
                <a:cxn ang="0">
                  <a:pos x="104" y="41"/>
                </a:cxn>
              </a:cxnLst>
              <a:rect l="0" t="0" r="r" b="b"/>
              <a:pathLst>
                <a:path w="112" h="112">
                  <a:moveTo>
                    <a:pt x="80" y="3"/>
                  </a:moveTo>
                  <a:cubicBezTo>
                    <a:pt x="78" y="1"/>
                    <a:pt x="76" y="0"/>
                    <a:pt x="73" y="0"/>
                  </a:cubicBezTo>
                  <a:cubicBezTo>
                    <a:pt x="71" y="0"/>
                    <a:pt x="68" y="1"/>
                    <a:pt x="66" y="3"/>
                  </a:cubicBezTo>
                  <a:cubicBezTo>
                    <a:pt x="61" y="9"/>
                    <a:pt x="61" y="9"/>
                    <a:pt x="61" y="9"/>
                  </a:cubicBezTo>
                  <a:cubicBezTo>
                    <a:pt x="59" y="10"/>
                    <a:pt x="58" y="13"/>
                    <a:pt x="58" y="15"/>
                  </a:cubicBezTo>
                  <a:cubicBezTo>
                    <a:pt x="58" y="17"/>
                    <a:pt x="59" y="19"/>
                    <a:pt x="60" y="20"/>
                  </a:cubicBezTo>
                  <a:cubicBezTo>
                    <a:pt x="8" y="41"/>
                    <a:pt x="8" y="41"/>
                    <a:pt x="8" y="41"/>
                  </a:cubicBezTo>
                  <a:cubicBezTo>
                    <a:pt x="4" y="43"/>
                    <a:pt x="2" y="46"/>
                    <a:pt x="1" y="50"/>
                  </a:cubicBezTo>
                  <a:cubicBezTo>
                    <a:pt x="0" y="53"/>
                    <a:pt x="1" y="57"/>
                    <a:pt x="4" y="60"/>
                  </a:cubicBezTo>
                  <a:cubicBezTo>
                    <a:pt x="53" y="108"/>
                    <a:pt x="53" y="108"/>
                    <a:pt x="53" y="108"/>
                  </a:cubicBezTo>
                  <a:cubicBezTo>
                    <a:pt x="55" y="110"/>
                    <a:pt x="58" y="112"/>
                    <a:pt x="61" y="112"/>
                  </a:cubicBezTo>
                  <a:cubicBezTo>
                    <a:pt x="61" y="112"/>
                    <a:pt x="61" y="112"/>
                    <a:pt x="61" y="112"/>
                  </a:cubicBezTo>
                  <a:cubicBezTo>
                    <a:pt x="62" y="112"/>
                    <a:pt x="63" y="112"/>
                    <a:pt x="63" y="111"/>
                  </a:cubicBezTo>
                  <a:cubicBezTo>
                    <a:pt x="67" y="111"/>
                    <a:pt x="70" y="108"/>
                    <a:pt x="72" y="104"/>
                  </a:cubicBezTo>
                  <a:cubicBezTo>
                    <a:pt x="92" y="53"/>
                    <a:pt x="92" y="53"/>
                    <a:pt x="92" y="53"/>
                  </a:cubicBezTo>
                  <a:cubicBezTo>
                    <a:pt x="94" y="54"/>
                    <a:pt x="95" y="55"/>
                    <a:pt x="97" y="55"/>
                  </a:cubicBezTo>
                  <a:cubicBezTo>
                    <a:pt x="100" y="55"/>
                    <a:pt x="102" y="54"/>
                    <a:pt x="104" y="52"/>
                  </a:cubicBezTo>
                  <a:cubicBezTo>
                    <a:pt x="110" y="46"/>
                    <a:pt x="110" y="46"/>
                    <a:pt x="110" y="46"/>
                  </a:cubicBezTo>
                  <a:cubicBezTo>
                    <a:pt x="111" y="45"/>
                    <a:pt x="112" y="42"/>
                    <a:pt x="112" y="40"/>
                  </a:cubicBezTo>
                  <a:cubicBezTo>
                    <a:pt x="112" y="37"/>
                    <a:pt x="111" y="35"/>
                    <a:pt x="110" y="33"/>
                  </a:cubicBezTo>
                  <a:lnTo>
                    <a:pt x="80" y="3"/>
                  </a:lnTo>
                  <a:close/>
                  <a:moveTo>
                    <a:pt x="65" y="102"/>
                  </a:moveTo>
                  <a:cubicBezTo>
                    <a:pt x="64" y="103"/>
                    <a:pt x="63" y="104"/>
                    <a:pt x="62" y="104"/>
                  </a:cubicBezTo>
                  <a:cubicBezTo>
                    <a:pt x="61" y="104"/>
                    <a:pt x="61" y="104"/>
                    <a:pt x="61" y="104"/>
                  </a:cubicBezTo>
                  <a:cubicBezTo>
                    <a:pt x="60" y="104"/>
                    <a:pt x="59" y="104"/>
                    <a:pt x="58" y="103"/>
                  </a:cubicBezTo>
                  <a:cubicBezTo>
                    <a:pt x="9" y="55"/>
                    <a:pt x="9" y="55"/>
                    <a:pt x="9" y="55"/>
                  </a:cubicBezTo>
                  <a:cubicBezTo>
                    <a:pt x="9" y="54"/>
                    <a:pt x="8" y="52"/>
                    <a:pt x="8" y="51"/>
                  </a:cubicBezTo>
                  <a:cubicBezTo>
                    <a:pt x="9" y="50"/>
                    <a:pt x="9" y="49"/>
                    <a:pt x="11" y="48"/>
                  </a:cubicBezTo>
                  <a:cubicBezTo>
                    <a:pt x="34" y="39"/>
                    <a:pt x="34" y="39"/>
                    <a:pt x="34" y="39"/>
                  </a:cubicBezTo>
                  <a:cubicBezTo>
                    <a:pt x="51" y="44"/>
                    <a:pt x="67" y="39"/>
                    <a:pt x="83" y="56"/>
                  </a:cubicBezTo>
                  <a:lnTo>
                    <a:pt x="65" y="102"/>
                  </a:lnTo>
                  <a:close/>
                  <a:moveTo>
                    <a:pt x="104" y="41"/>
                  </a:moveTo>
                  <a:cubicBezTo>
                    <a:pt x="99" y="46"/>
                    <a:pt x="99" y="46"/>
                    <a:pt x="99" y="46"/>
                  </a:cubicBezTo>
                  <a:cubicBezTo>
                    <a:pt x="98" y="47"/>
                    <a:pt x="97" y="47"/>
                    <a:pt x="96" y="46"/>
                  </a:cubicBezTo>
                  <a:cubicBezTo>
                    <a:pt x="89" y="40"/>
                    <a:pt x="89" y="40"/>
                    <a:pt x="89" y="40"/>
                  </a:cubicBezTo>
                  <a:cubicBezTo>
                    <a:pt x="84" y="53"/>
                    <a:pt x="84" y="53"/>
                    <a:pt x="84" y="53"/>
                  </a:cubicBezTo>
                  <a:cubicBezTo>
                    <a:pt x="84" y="52"/>
                    <a:pt x="84" y="52"/>
                    <a:pt x="84" y="52"/>
                  </a:cubicBezTo>
                  <a:cubicBezTo>
                    <a:pt x="73" y="41"/>
                    <a:pt x="61" y="39"/>
                    <a:pt x="50" y="38"/>
                  </a:cubicBezTo>
                  <a:cubicBezTo>
                    <a:pt x="47" y="38"/>
                    <a:pt x="44" y="37"/>
                    <a:pt x="40" y="36"/>
                  </a:cubicBezTo>
                  <a:cubicBezTo>
                    <a:pt x="73" y="23"/>
                    <a:pt x="73" y="23"/>
                    <a:pt x="73" y="23"/>
                  </a:cubicBezTo>
                  <a:cubicBezTo>
                    <a:pt x="66" y="17"/>
                    <a:pt x="66" y="17"/>
                    <a:pt x="66" y="17"/>
                  </a:cubicBezTo>
                  <a:cubicBezTo>
                    <a:pt x="66" y="16"/>
                    <a:pt x="66" y="15"/>
                    <a:pt x="66" y="14"/>
                  </a:cubicBezTo>
                  <a:cubicBezTo>
                    <a:pt x="72" y="9"/>
                    <a:pt x="72" y="9"/>
                    <a:pt x="72" y="9"/>
                  </a:cubicBezTo>
                  <a:cubicBezTo>
                    <a:pt x="73" y="8"/>
                    <a:pt x="74" y="8"/>
                    <a:pt x="75" y="9"/>
                  </a:cubicBezTo>
                  <a:cubicBezTo>
                    <a:pt x="104" y="38"/>
                    <a:pt x="104" y="38"/>
                    <a:pt x="104" y="38"/>
                  </a:cubicBezTo>
                  <a:cubicBezTo>
                    <a:pt x="105" y="39"/>
                    <a:pt x="105" y="40"/>
                    <a:pt x="104" y="41"/>
                  </a:cubicBezTo>
                  <a:close/>
                  <a:moveTo>
                    <a:pt x="104" y="41"/>
                  </a:moveTo>
                  <a:cubicBezTo>
                    <a:pt x="104" y="41"/>
                    <a:pt x="104" y="41"/>
                    <a:pt x="104" y="41"/>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7" name="Freeform 94"/>
            <p:cNvSpPr>
              <a:spLocks noEditPoints="1"/>
            </p:cNvSpPr>
            <p:nvPr/>
          </p:nvSpPr>
          <p:spPr bwMode="auto">
            <a:xfrm>
              <a:off x="8939213" y="2084388"/>
              <a:ext cx="55563" cy="57150"/>
            </a:xfrm>
            <a:custGeom>
              <a:avLst/>
              <a:gdLst/>
              <a:ahLst/>
              <a:cxnLst>
                <a:cxn ang="0">
                  <a:pos x="10" y="19"/>
                </a:cxn>
                <a:cxn ang="0">
                  <a:pos x="19" y="10"/>
                </a:cxn>
                <a:cxn ang="0">
                  <a:pos x="10" y="0"/>
                </a:cxn>
                <a:cxn ang="0">
                  <a:pos x="0" y="10"/>
                </a:cxn>
                <a:cxn ang="0">
                  <a:pos x="10" y="19"/>
                </a:cxn>
                <a:cxn ang="0">
                  <a:pos x="10" y="4"/>
                </a:cxn>
                <a:cxn ang="0">
                  <a:pos x="16" y="10"/>
                </a:cxn>
                <a:cxn ang="0">
                  <a:pos x="10" y="16"/>
                </a:cxn>
                <a:cxn ang="0">
                  <a:pos x="4" y="10"/>
                </a:cxn>
                <a:cxn ang="0">
                  <a:pos x="10" y="4"/>
                </a:cxn>
                <a:cxn ang="0">
                  <a:pos x="10" y="4"/>
                </a:cxn>
                <a:cxn ang="0">
                  <a:pos x="10" y="4"/>
                </a:cxn>
              </a:cxnLst>
              <a:rect l="0" t="0" r="r" b="b"/>
              <a:pathLst>
                <a:path w="19" h="19">
                  <a:moveTo>
                    <a:pt x="10" y="19"/>
                  </a:moveTo>
                  <a:cubicBezTo>
                    <a:pt x="15" y="19"/>
                    <a:pt x="19" y="15"/>
                    <a:pt x="19" y="10"/>
                  </a:cubicBezTo>
                  <a:cubicBezTo>
                    <a:pt x="19" y="5"/>
                    <a:pt x="15" y="0"/>
                    <a:pt x="10" y="0"/>
                  </a:cubicBezTo>
                  <a:cubicBezTo>
                    <a:pt x="5" y="0"/>
                    <a:pt x="0" y="5"/>
                    <a:pt x="0" y="10"/>
                  </a:cubicBezTo>
                  <a:cubicBezTo>
                    <a:pt x="0" y="15"/>
                    <a:pt x="5" y="19"/>
                    <a:pt x="10" y="19"/>
                  </a:cubicBezTo>
                  <a:close/>
                  <a:moveTo>
                    <a:pt x="10" y="4"/>
                  </a:moveTo>
                  <a:cubicBezTo>
                    <a:pt x="13" y="4"/>
                    <a:pt x="16" y="7"/>
                    <a:pt x="16" y="10"/>
                  </a:cubicBezTo>
                  <a:cubicBezTo>
                    <a:pt x="16" y="13"/>
                    <a:pt x="13" y="16"/>
                    <a:pt x="10" y="16"/>
                  </a:cubicBezTo>
                  <a:cubicBezTo>
                    <a:pt x="7" y="16"/>
                    <a:pt x="4" y="13"/>
                    <a:pt x="4" y="10"/>
                  </a:cubicBezTo>
                  <a:cubicBezTo>
                    <a:pt x="4" y="7"/>
                    <a:pt x="7" y="4"/>
                    <a:pt x="10" y="4"/>
                  </a:cubicBezTo>
                  <a:close/>
                  <a:moveTo>
                    <a:pt x="10" y="4"/>
                  </a:moveTo>
                  <a:cubicBezTo>
                    <a:pt x="10" y="4"/>
                    <a:pt x="10" y="4"/>
                    <a:pt x="10" y="4"/>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8" name="Freeform 95"/>
            <p:cNvSpPr>
              <a:spLocks noEditPoints="1"/>
            </p:cNvSpPr>
            <p:nvPr/>
          </p:nvSpPr>
          <p:spPr bwMode="auto">
            <a:xfrm>
              <a:off x="9085263" y="1906588"/>
              <a:ext cx="55563" cy="55563"/>
            </a:xfrm>
            <a:custGeom>
              <a:avLst/>
              <a:gdLst/>
              <a:ahLst/>
              <a:cxnLst>
                <a:cxn ang="0">
                  <a:pos x="10" y="0"/>
                </a:cxn>
                <a:cxn ang="0">
                  <a:pos x="0" y="9"/>
                </a:cxn>
                <a:cxn ang="0">
                  <a:pos x="10" y="19"/>
                </a:cxn>
                <a:cxn ang="0">
                  <a:pos x="19" y="9"/>
                </a:cxn>
                <a:cxn ang="0">
                  <a:pos x="10" y="0"/>
                </a:cxn>
                <a:cxn ang="0">
                  <a:pos x="10" y="15"/>
                </a:cxn>
                <a:cxn ang="0">
                  <a:pos x="4" y="9"/>
                </a:cxn>
                <a:cxn ang="0">
                  <a:pos x="10" y="4"/>
                </a:cxn>
                <a:cxn ang="0">
                  <a:pos x="16" y="9"/>
                </a:cxn>
                <a:cxn ang="0">
                  <a:pos x="10" y="15"/>
                </a:cxn>
                <a:cxn ang="0">
                  <a:pos x="10" y="15"/>
                </a:cxn>
                <a:cxn ang="0">
                  <a:pos x="10" y="15"/>
                </a:cxn>
              </a:cxnLst>
              <a:rect l="0" t="0" r="r" b="b"/>
              <a:pathLst>
                <a:path w="19" h="19">
                  <a:moveTo>
                    <a:pt x="10" y="0"/>
                  </a:moveTo>
                  <a:cubicBezTo>
                    <a:pt x="4" y="0"/>
                    <a:pt x="0" y="4"/>
                    <a:pt x="0" y="9"/>
                  </a:cubicBezTo>
                  <a:cubicBezTo>
                    <a:pt x="0" y="15"/>
                    <a:pt x="4" y="19"/>
                    <a:pt x="10" y="19"/>
                  </a:cubicBezTo>
                  <a:cubicBezTo>
                    <a:pt x="15" y="19"/>
                    <a:pt x="19" y="15"/>
                    <a:pt x="19" y="9"/>
                  </a:cubicBezTo>
                  <a:cubicBezTo>
                    <a:pt x="19" y="4"/>
                    <a:pt x="15" y="0"/>
                    <a:pt x="10" y="0"/>
                  </a:cubicBezTo>
                  <a:close/>
                  <a:moveTo>
                    <a:pt x="10" y="15"/>
                  </a:moveTo>
                  <a:cubicBezTo>
                    <a:pt x="7" y="15"/>
                    <a:pt x="4" y="13"/>
                    <a:pt x="4" y="9"/>
                  </a:cubicBezTo>
                  <a:cubicBezTo>
                    <a:pt x="4" y="6"/>
                    <a:pt x="7" y="4"/>
                    <a:pt x="10" y="4"/>
                  </a:cubicBezTo>
                  <a:cubicBezTo>
                    <a:pt x="13" y="4"/>
                    <a:pt x="16" y="6"/>
                    <a:pt x="16" y="9"/>
                  </a:cubicBezTo>
                  <a:cubicBezTo>
                    <a:pt x="16" y="13"/>
                    <a:pt x="13" y="15"/>
                    <a:pt x="10" y="15"/>
                  </a:cubicBezTo>
                  <a:close/>
                  <a:moveTo>
                    <a:pt x="10" y="15"/>
                  </a:moveTo>
                  <a:cubicBezTo>
                    <a:pt x="10" y="15"/>
                    <a:pt x="10" y="15"/>
                    <a:pt x="10" y="15"/>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9" name="Freeform 96"/>
            <p:cNvSpPr>
              <a:spLocks noEditPoints="1"/>
            </p:cNvSpPr>
            <p:nvPr/>
          </p:nvSpPr>
          <p:spPr bwMode="auto">
            <a:xfrm>
              <a:off x="8872538" y="2073276"/>
              <a:ext cx="46038" cy="47625"/>
            </a:xfrm>
            <a:custGeom>
              <a:avLst/>
              <a:gdLst/>
              <a:ahLst/>
              <a:cxnLst>
                <a:cxn ang="0">
                  <a:pos x="0" y="8"/>
                </a:cxn>
                <a:cxn ang="0">
                  <a:pos x="8" y="16"/>
                </a:cxn>
                <a:cxn ang="0">
                  <a:pos x="16" y="8"/>
                </a:cxn>
                <a:cxn ang="0">
                  <a:pos x="8" y="0"/>
                </a:cxn>
                <a:cxn ang="0">
                  <a:pos x="0" y="8"/>
                </a:cxn>
                <a:cxn ang="0">
                  <a:pos x="8" y="4"/>
                </a:cxn>
                <a:cxn ang="0">
                  <a:pos x="12" y="8"/>
                </a:cxn>
                <a:cxn ang="0">
                  <a:pos x="8" y="12"/>
                </a:cxn>
                <a:cxn ang="0">
                  <a:pos x="4" y="8"/>
                </a:cxn>
                <a:cxn ang="0">
                  <a:pos x="8" y="4"/>
                </a:cxn>
                <a:cxn ang="0">
                  <a:pos x="8" y="4"/>
                </a:cxn>
                <a:cxn ang="0">
                  <a:pos x="8" y="4"/>
                </a:cxn>
              </a:cxnLst>
              <a:rect l="0" t="0" r="r" b="b"/>
              <a:pathLst>
                <a:path w="16" h="16">
                  <a:moveTo>
                    <a:pt x="0" y="8"/>
                  </a:moveTo>
                  <a:cubicBezTo>
                    <a:pt x="0" y="12"/>
                    <a:pt x="4" y="16"/>
                    <a:pt x="8" y="16"/>
                  </a:cubicBezTo>
                  <a:cubicBezTo>
                    <a:pt x="12" y="16"/>
                    <a:pt x="16" y="12"/>
                    <a:pt x="16" y="8"/>
                  </a:cubicBezTo>
                  <a:cubicBezTo>
                    <a:pt x="16" y="4"/>
                    <a:pt x="12" y="0"/>
                    <a:pt x="8" y="0"/>
                  </a:cubicBezTo>
                  <a:cubicBezTo>
                    <a:pt x="4" y="0"/>
                    <a:pt x="0" y="4"/>
                    <a:pt x="0" y="8"/>
                  </a:cubicBezTo>
                  <a:close/>
                  <a:moveTo>
                    <a:pt x="8" y="4"/>
                  </a:moveTo>
                  <a:cubicBezTo>
                    <a:pt x="10" y="4"/>
                    <a:pt x="12" y="6"/>
                    <a:pt x="12" y="8"/>
                  </a:cubicBezTo>
                  <a:cubicBezTo>
                    <a:pt x="12" y="10"/>
                    <a:pt x="10" y="12"/>
                    <a:pt x="8" y="12"/>
                  </a:cubicBezTo>
                  <a:cubicBezTo>
                    <a:pt x="6" y="12"/>
                    <a:pt x="4" y="10"/>
                    <a:pt x="4" y="8"/>
                  </a:cubicBezTo>
                  <a:cubicBezTo>
                    <a:pt x="4" y="6"/>
                    <a:pt x="6" y="4"/>
                    <a:pt x="8" y="4"/>
                  </a:cubicBezTo>
                  <a:close/>
                  <a:moveTo>
                    <a:pt x="8" y="4"/>
                  </a:moveTo>
                  <a:cubicBezTo>
                    <a:pt x="8" y="4"/>
                    <a:pt x="8" y="4"/>
                    <a:pt x="8" y="4"/>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0" name="Freeform 97"/>
            <p:cNvSpPr>
              <a:spLocks noEditPoints="1"/>
            </p:cNvSpPr>
            <p:nvPr/>
          </p:nvSpPr>
          <p:spPr bwMode="auto">
            <a:xfrm>
              <a:off x="8918575" y="2152651"/>
              <a:ext cx="20638" cy="23813"/>
            </a:xfrm>
            <a:custGeom>
              <a:avLst/>
              <a:gdLst/>
              <a:ahLst/>
              <a:cxnLst>
                <a:cxn ang="0">
                  <a:pos x="7" y="4"/>
                </a:cxn>
                <a:cxn ang="0">
                  <a:pos x="3" y="8"/>
                </a:cxn>
                <a:cxn ang="0">
                  <a:pos x="0" y="4"/>
                </a:cxn>
                <a:cxn ang="0">
                  <a:pos x="3" y="0"/>
                </a:cxn>
                <a:cxn ang="0">
                  <a:pos x="7" y="4"/>
                </a:cxn>
                <a:cxn ang="0">
                  <a:pos x="7" y="4"/>
                </a:cxn>
                <a:cxn ang="0">
                  <a:pos x="7" y="4"/>
                </a:cxn>
              </a:cxnLst>
              <a:rect l="0" t="0" r="r" b="b"/>
              <a:pathLst>
                <a:path w="7" h="8">
                  <a:moveTo>
                    <a:pt x="7" y="4"/>
                  </a:moveTo>
                  <a:cubicBezTo>
                    <a:pt x="7" y="6"/>
                    <a:pt x="6" y="8"/>
                    <a:pt x="3" y="8"/>
                  </a:cubicBezTo>
                  <a:cubicBezTo>
                    <a:pt x="1" y="8"/>
                    <a:pt x="0" y="6"/>
                    <a:pt x="0" y="4"/>
                  </a:cubicBezTo>
                  <a:cubicBezTo>
                    <a:pt x="0" y="2"/>
                    <a:pt x="1" y="0"/>
                    <a:pt x="3" y="0"/>
                  </a:cubicBezTo>
                  <a:cubicBezTo>
                    <a:pt x="6" y="0"/>
                    <a:pt x="7" y="2"/>
                    <a:pt x="7" y="4"/>
                  </a:cubicBezTo>
                  <a:close/>
                  <a:moveTo>
                    <a:pt x="7" y="4"/>
                  </a:moveTo>
                  <a:cubicBezTo>
                    <a:pt x="7" y="4"/>
                    <a:pt x="7" y="4"/>
                    <a:pt x="7" y="4"/>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1" name="Freeform 98"/>
            <p:cNvSpPr>
              <a:spLocks noEditPoints="1"/>
            </p:cNvSpPr>
            <p:nvPr/>
          </p:nvSpPr>
          <p:spPr bwMode="auto">
            <a:xfrm>
              <a:off x="9096375" y="1985963"/>
              <a:ext cx="23813" cy="20638"/>
            </a:xfrm>
            <a:custGeom>
              <a:avLst/>
              <a:gdLst/>
              <a:ahLst/>
              <a:cxnLst>
                <a:cxn ang="0">
                  <a:pos x="8" y="4"/>
                </a:cxn>
                <a:cxn ang="0">
                  <a:pos x="4" y="7"/>
                </a:cxn>
                <a:cxn ang="0">
                  <a:pos x="0" y="4"/>
                </a:cxn>
                <a:cxn ang="0">
                  <a:pos x="4" y="0"/>
                </a:cxn>
                <a:cxn ang="0">
                  <a:pos x="8" y="4"/>
                </a:cxn>
                <a:cxn ang="0">
                  <a:pos x="8" y="4"/>
                </a:cxn>
                <a:cxn ang="0">
                  <a:pos x="8" y="4"/>
                </a:cxn>
              </a:cxnLst>
              <a:rect l="0" t="0" r="r" b="b"/>
              <a:pathLst>
                <a:path w="8" h="7">
                  <a:moveTo>
                    <a:pt x="8" y="4"/>
                  </a:moveTo>
                  <a:cubicBezTo>
                    <a:pt x="8" y="6"/>
                    <a:pt x="6" y="7"/>
                    <a:pt x="4" y="7"/>
                  </a:cubicBezTo>
                  <a:cubicBezTo>
                    <a:pt x="2" y="7"/>
                    <a:pt x="0" y="6"/>
                    <a:pt x="0" y="4"/>
                  </a:cubicBezTo>
                  <a:cubicBezTo>
                    <a:pt x="0" y="1"/>
                    <a:pt x="2" y="0"/>
                    <a:pt x="4" y="0"/>
                  </a:cubicBezTo>
                  <a:cubicBezTo>
                    <a:pt x="6" y="0"/>
                    <a:pt x="8" y="1"/>
                    <a:pt x="8" y="4"/>
                  </a:cubicBezTo>
                  <a:close/>
                  <a:moveTo>
                    <a:pt x="8" y="4"/>
                  </a:moveTo>
                  <a:cubicBezTo>
                    <a:pt x="8" y="4"/>
                    <a:pt x="8" y="4"/>
                    <a:pt x="8" y="4"/>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62" name="Freeform 131"/>
          <p:cNvSpPr>
            <a:spLocks noEditPoints="1"/>
          </p:cNvSpPr>
          <p:nvPr/>
        </p:nvSpPr>
        <p:spPr bwMode="auto">
          <a:xfrm>
            <a:off x="5048315" y="2786741"/>
            <a:ext cx="382309" cy="358798"/>
          </a:xfrm>
          <a:custGeom>
            <a:avLst/>
            <a:gdLst/>
            <a:ahLst/>
            <a:cxnLst>
              <a:cxn ang="0">
                <a:pos x="111" y="0"/>
              </a:cxn>
              <a:cxn ang="0">
                <a:pos x="12" y="0"/>
              </a:cxn>
              <a:cxn ang="0">
                <a:pos x="0" y="12"/>
              </a:cxn>
              <a:cxn ang="0">
                <a:pos x="0" y="88"/>
              </a:cxn>
              <a:cxn ang="0">
                <a:pos x="12" y="100"/>
              </a:cxn>
              <a:cxn ang="0">
                <a:pos x="50" y="100"/>
              </a:cxn>
              <a:cxn ang="0">
                <a:pos x="50" y="104"/>
              </a:cxn>
              <a:cxn ang="0">
                <a:pos x="26" y="108"/>
              </a:cxn>
              <a:cxn ang="0">
                <a:pos x="23" y="111"/>
              </a:cxn>
              <a:cxn ang="0">
                <a:pos x="27" y="115"/>
              </a:cxn>
              <a:cxn ang="0">
                <a:pos x="96" y="115"/>
              </a:cxn>
              <a:cxn ang="0">
                <a:pos x="100" y="111"/>
              </a:cxn>
              <a:cxn ang="0">
                <a:pos x="97" y="108"/>
              </a:cxn>
              <a:cxn ang="0">
                <a:pos x="73" y="104"/>
              </a:cxn>
              <a:cxn ang="0">
                <a:pos x="73" y="100"/>
              </a:cxn>
              <a:cxn ang="0">
                <a:pos x="111" y="100"/>
              </a:cxn>
              <a:cxn ang="0">
                <a:pos x="123" y="88"/>
              </a:cxn>
              <a:cxn ang="0">
                <a:pos x="123" y="12"/>
              </a:cxn>
              <a:cxn ang="0">
                <a:pos x="111" y="0"/>
              </a:cxn>
              <a:cxn ang="0">
                <a:pos x="115" y="88"/>
              </a:cxn>
              <a:cxn ang="0">
                <a:pos x="111" y="92"/>
              </a:cxn>
              <a:cxn ang="0">
                <a:pos x="12" y="92"/>
              </a:cxn>
              <a:cxn ang="0">
                <a:pos x="8" y="88"/>
              </a:cxn>
              <a:cxn ang="0">
                <a:pos x="8" y="12"/>
              </a:cxn>
              <a:cxn ang="0">
                <a:pos x="12" y="8"/>
              </a:cxn>
              <a:cxn ang="0">
                <a:pos x="111" y="8"/>
              </a:cxn>
              <a:cxn ang="0">
                <a:pos x="115" y="12"/>
              </a:cxn>
              <a:cxn ang="0">
                <a:pos x="115" y="88"/>
              </a:cxn>
              <a:cxn ang="0">
                <a:pos x="104" y="15"/>
              </a:cxn>
              <a:cxn ang="0">
                <a:pos x="19" y="15"/>
              </a:cxn>
              <a:cxn ang="0">
                <a:pos x="16" y="19"/>
              </a:cxn>
              <a:cxn ang="0">
                <a:pos x="16" y="73"/>
              </a:cxn>
              <a:cxn ang="0">
                <a:pos x="19" y="77"/>
              </a:cxn>
              <a:cxn ang="0">
                <a:pos x="104" y="77"/>
              </a:cxn>
              <a:cxn ang="0">
                <a:pos x="108" y="73"/>
              </a:cxn>
              <a:cxn ang="0">
                <a:pos x="108" y="19"/>
              </a:cxn>
              <a:cxn ang="0">
                <a:pos x="104" y="15"/>
              </a:cxn>
              <a:cxn ang="0">
                <a:pos x="104" y="73"/>
              </a:cxn>
              <a:cxn ang="0">
                <a:pos x="19" y="73"/>
              </a:cxn>
              <a:cxn ang="0">
                <a:pos x="19" y="19"/>
              </a:cxn>
              <a:cxn ang="0">
                <a:pos x="104" y="19"/>
              </a:cxn>
              <a:cxn ang="0">
                <a:pos x="104" y="73"/>
              </a:cxn>
              <a:cxn ang="0">
                <a:pos x="104" y="73"/>
              </a:cxn>
              <a:cxn ang="0">
                <a:pos x="104" y="73"/>
              </a:cxn>
            </a:cxnLst>
            <a:rect l="0" t="0" r="r" b="b"/>
            <a:pathLst>
              <a:path w="123" h="115">
                <a:moveTo>
                  <a:pt x="111" y="0"/>
                </a:moveTo>
                <a:cubicBezTo>
                  <a:pt x="12" y="0"/>
                  <a:pt x="12" y="0"/>
                  <a:pt x="12" y="0"/>
                </a:cubicBezTo>
                <a:cubicBezTo>
                  <a:pt x="5" y="0"/>
                  <a:pt x="0" y="5"/>
                  <a:pt x="0" y="12"/>
                </a:cubicBezTo>
                <a:cubicBezTo>
                  <a:pt x="0" y="88"/>
                  <a:pt x="0" y="88"/>
                  <a:pt x="0" y="88"/>
                </a:cubicBezTo>
                <a:cubicBezTo>
                  <a:pt x="0" y="95"/>
                  <a:pt x="5" y="100"/>
                  <a:pt x="12" y="100"/>
                </a:cubicBezTo>
                <a:cubicBezTo>
                  <a:pt x="50" y="100"/>
                  <a:pt x="50" y="100"/>
                  <a:pt x="50" y="100"/>
                </a:cubicBezTo>
                <a:cubicBezTo>
                  <a:pt x="50" y="104"/>
                  <a:pt x="50" y="104"/>
                  <a:pt x="50" y="104"/>
                </a:cubicBezTo>
                <a:cubicBezTo>
                  <a:pt x="26" y="108"/>
                  <a:pt x="26" y="108"/>
                  <a:pt x="26" y="108"/>
                </a:cubicBezTo>
                <a:cubicBezTo>
                  <a:pt x="24" y="108"/>
                  <a:pt x="23" y="109"/>
                  <a:pt x="23" y="111"/>
                </a:cubicBezTo>
                <a:cubicBezTo>
                  <a:pt x="23" y="113"/>
                  <a:pt x="25" y="115"/>
                  <a:pt x="27" y="115"/>
                </a:cubicBezTo>
                <a:cubicBezTo>
                  <a:pt x="96" y="115"/>
                  <a:pt x="96" y="115"/>
                  <a:pt x="96" y="115"/>
                </a:cubicBezTo>
                <a:cubicBezTo>
                  <a:pt x="98" y="115"/>
                  <a:pt x="100" y="113"/>
                  <a:pt x="100" y="111"/>
                </a:cubicBezTo>
                <a:cubicBezTo>
                  <a:pt x="100" y="109"/>
                  <a:pt x="99" y="108"/>
                  <a:pt x="97" y="108"/>
                </a:cubicBezTo>
                <a:cubicBezTo>
                  <a:pt x="73" y="104"/>
                  <a:pt x="73" y="104"/>
                  <a:pt x="73" y="104"/>
                </a:cubicBezTo>
                <a:cubicBezTo>
                  <a:pt x="73" y="100"/>
                  <a:pt x="73" y="100"/>
                  <a:pt x="73" y="100"/>
                </a:cubicBezTo>
                <a:cubicBezTo>
                  <a:pt x="111" y="100"/>
                  <a:pt x="111" y="100"/>
                  <a:pt x="111" y="100"/>
                </a:cubicBezTo>
                <a:cubicBezTo>
                  <a:pt x="118" y="100"/>
                  <a:pt x="123" y="95"/>
                  <a:pt x="123" y="88"/>
                </a:cubicBezTo>
                <a:cubicBezTo>
                  <a:pt x="123" y="12"/>
                  <a:pt x="123" y="12"/>
                  <a:pt x="123" y="12"/>
                </a:cubicBezTo>
                <a:cubicBezTo>
                  <a:pt x="123" y="5"/>
                  <a:pt x="118" y="0"/>
                  <a:pt x="111" y="0"/>
                </a:cubicBezTo>
                <a:close/>
                <a:moveTo>
                  <a:pt x="115" y="88"/>
                </a:moveTo>
                <a:cubicBezTo>
                  <a:pt x="115" y="90"/>
                  <a:pt x="114" y="92"/>
                  <a:pt x="111" y="92"/>
                </a:cubicBezTo>
                <a:cubicBezTo>
                  <a:pt x="12" y="92"/>
                  <a:pt x="12" y="92"/>
                  <a:pt x="12" y="92"/>
                </a:cubicBezTo>
                <a:cubicBezTo>
                  <a:pt x="10" y="92"/>
                  <a:pt x="8" y="90"/>
                  <a:pt x="8" y="88"/>
                </a:cubicBezTo>
                <a:cubicBezTo>
                  <a:pt x="8" y="12"/>
                  <a:pt x="8" y="12"/>
                  <a:pt x="8" y="12"/>
                </a:cubicBezTo>
                <a:cubicBezTo>
                  <a:pt x="8" y="9"/>
                  <a:pt x="10" y="8"/>
                  <a:pt x="12" y="8"/>
                </a:cubicBezTo>
                <a:cubicBezTo>
                  <a:pt x="111" y="8"/>
                  <a:pt x="111" y="8"/>
                  <a:pt x="111" y="8"/>
                </a:cubicBezTo>
                <a:cubicBezTo>
                  <a:pt x="114" y="8"/>
                  <a:pt x="115" y="9"/>
                  <a:pt x="115" y="12"/>
                </a:cubicBezTo>
                <a:lnTo>
                  <a:pt x="115" y="88"/>
                </a:lnTo>
                <a:close/>
                <a:moveTo>
                  <a:pt x="104" y="15"/>
                </a:moveTo>
                <a:cubicBezTo>
                  <a:pt x="19" y="15"/>
                  <a:pt x="19" y="15"/>
                  <a:pt x="19" y="15"/>
                </a:cubicBezTo>
                <a:cubicBezTo>
                  <a:pt x="17" y="15"/>
                  <a:pt x="16" y="17"/>
                  <a:pt x="16" y="19"/>
                </a:cubicBezTo>
                <a:cubicBezTo>
                  <a:pt x="16" y="73"/>
                  <a:pt x="16" y="73"/>
                  <a:pt x="16" y="73"/>
                </a:cubicBezTo>
                <a:cubicBezTo>
                  <a:pt x="16" y="75"/>
                  <a:pt x="17" y="77"/>
                  <a:pt x="19" y="77"/>
                </a:cubicBezTo>
                <a:cubicBezTo>
                  <a:pt x="104" y="77"/>
                  <a:pt x="104" y="77"/>
                  <a:pt x="104" y="77"/>
                </a:cubicBezTo>
                <a:cubicBezTo>
                  <a:pt x="106" y="77"/>
                  <a:pt x="108" y="75"/>
                  <a:pt x="108" y="73"/>
                </a:cubicBezTo>
                <a:cubicBezTo>
                  <a:pt x="108" y="19"/>
                  <a:pt x="108" y="19"/>
                  <a:pt x="108" y="19"/>
                </a:cubicBezTo>
                <a:cubicBezTo>
                  <a:pt x="108" y="17"/>
                  <a:pt x="106" y="15"/>
                  <a:pt x="104" y="15"/>
                </a:cubicBezTo>
                <a:close/>
                <a:moveTo>
                  <a:pt x="104" y="73"/>
                </a:moveTo>
                <a:cubicBezTo>
                  <a:pt x="19" y="73"/>
                  <a:pt x="19" y="73"/>
                  <a:pt x="19" y="73"/>
                </a:cubicBezTo>
                <a:cubicBezTo>
                  <a:pt x="19" y="19"/>
                  <a:pt x="19" y="19"/>
                  <a:pt x="19" y="19"/>
                </a:cubicBezTo>
                <a:cubicBezTo>
                  <a:pt x="104" y="19"/>
                  <a:pt x="104" y="19"/>
                  <a:pt x="104" y="19"/>
                </a:cubicBezTo>
                <a:lnTo>
                  <a:pt x="104" y="73"/>
                </a:lnTo>
                <a:close/>
                <a:moveTo>
                  <a:pt x="104" y="73"/>
                </a:moveTo>
                <a:cubicBezTo>
                  <a:pt x="104" y="73"/>
                  <a:pt x="104" y="73"/>
                  <a:pt x="104" y="73"/>
                </a:cubicBezTo>
              </a:path>
            </a:pathLst>
          </a:custGeom>
          <a:solidFill>
            <a:schemeClr val="bg1"/>
          </a:solidFill>
          <a:ln w="9525">
            <a:noFill/>
            <a:round/>
            <a:headEnd/>
            <a:tailEnd/>
          </a:ln>
        </p:spPr>
        <p:txBody>
          <a:bodyPr vert="horz" wrap="square" lIns="77618" tIns="38809" rIns="77618" bIns="38809"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grpSp>
        <p:nvGrpSpPr>
          <p:cNvPr id="63" name="Group 32"/>
          <p:cNvGrpSpPr/>
          <p:nvPr/>
        </p:nvGrpSpPr>
        <p:grpSpPr>
          <a:xfrm>
            <a:off x="5817271" y="2455765"/>
            <a:ext cx="382309" cy="358798"/>
            <a:chOff x="6373813" y="2717801"/>
            <a:chExt cx="360363" cy="338138"/>
          </a:xfrm>
          <a:solidFill>
            <a:schemeClr val="bg1"/>
          </a:solidFill>
        </p:grpSpPr>
        <p:sp>
          <p:nvSpPr>
            <p:cNvPr id="64" name="Freeform 132"/>
            <p:cNvSpPr>
              <a:spLocks noEditPoints="1"/>
            </p:cNvSpPr>
            <p:nvPr/>
          </p:nvSpPr>
          <p:spPr bwMode="auto">
            <a:xfrm>
              <a:off x="6373813" y="2717801"/>
              <a:ext cx="360363" cy="338138"/>
            </a:xfrm>
            <a:custGeom>
              <a:avLst/>
              <a:gdLst/>
              <a:ahLst/>
              <a:cxnLst>
                <a:cxn ang="0">
                  <a:pos x="121" y="25"/>
                </a:cxn>
                <a:cxn ang="0">
                  <a:pos x="98" y="2"/>
                </a:cxn>
                <a:cxn ang="0">
                  <a:pos x="92" y="0"/>
                </a:cxn>
                <a:cxn ang="0">
                  <a:pos x="12" y="0"/>
                </a:cxn>
                <a:cxn ang="0">
                  <a:pos x="0" y="11"/>
                </a:cxn>
                <a:cxn ang="0">
                  <a:pos x="0" y="104"/>
                </a:cxn>
                <a:cxn ang="0">
                  <a:pos x="12" y="115"/>
                </a:cxn>
                <a:cxn ang="0">
                  <a:pos x="111" y="115"/>
                </a:cxn>
                <a:cxn ang="0">
                  <a:pos x="123" y="104"/>
                </a:cxn>
                <a:cxn ang="0">
                  <a:pos x="123" y="31"/>
                </a:cxn>
                <a:cxn ang="0">
                  <a:pos x="121" y="25"/>
                </a:cxn>
                <a:cxn ang="0">
                  <a:pos x="115" y="104"/>
                </a:cxn>
                <a:cxn ang="0">
                  <a:pos x="111" y="107"/>
                </a:cxn>
                <a:cxn ang="0">
                  <a:pos x="12" y="107"/>
                </a:cxn>
                <a:cxn ang="0">
                  <a:pos x="8" y="104"/>
                </a:cxn>
                <a:cxn ang="0">
                  <a:pos x="8" y="11"/>
                </a:cxn>
                <a:cxn ang="0">
                  <a:pos x="12" y="8"/>
                </a:cxn>
                <a:cxn ang="0">
                  <a:pos x="88" y="8"/>
                </a:cxn>
                <a:cxn ang="0">
                  <a:pos x="88" y="23"/>
                </a:cxn>
                <a:cxn ang="0">
                  <a:pos x="100" y="35"/>
                </a:cxn>
                <a:cxn ang="0">
                  <a:pos x="115" y="35"/>
                </a:cxn>
                <a:cxn ang="0">
                  <a:pos x="115" y="104"/>
                </a:cxn>
                <a:cxn ang="0">
                  <a:pos x="104" y="31"/>
                </a:cxn>
                <a:cxn ang="0">
                  <a:pos x="100" y="31"/>
                </a:cxn>
                <a:cxn ang="0">
                  <a:pos x="92" y="23"/>
                </a:cxn>
                <a:cxn ang="0">
                  <a:pos x="92" y="8"/>
                </a:cxn>
                <a:cxn ang="0">
                  <a:pos x="115" y="31"/>
                </a:cxn>
                <a:cxn ang="0">
                  <a:pos x="104" y="31"/>
                </a:cxn>
                <a:cxn ang="0">
                  <a:pos x="104" y="31"/>
                </a:cxn>
                <a:cxn ang="0">
                  <a:pos x="104" y="31"/>
                </a:cxn>
              </a:cxnLst>
              <a:rect l="0" t="0" r="r" b="b"/>
              <a:pathLst>
                <a:path w="123" h="115">
                  <a:moveTo>
                    <a:pt x="121" y="25"/>
                  </a:moveTo>
                  <a:cubicBezTo>
                    <a:pt x="98" y="2"/>
                    <a:pt x="98" y="2"/>
                    <a:pt x="98" y="2"/>
                  </a:cubicBezTo>
                  <a:cubicBezTo>
                    <a:pt x="96" y="1"/>
                    <a:pt x="94" y="0"/>
                    <a:pt x="92" y="0"/>
                  </a:cubicBezTo>
                  <a:cubicBezTo>
                    <a:pt x="12" y="0"/>
                    <a:pt x="12" y="0"/>
                    <a:pt x="12" y="0"/>
                  </a:cubicBezTo>
                  <a:cubicBezTo>
                    <a:pt x="5" y="0"/>
                    <a:pt x="0" y="5"/>
                    <a:pt x="0" y="11"/>
                  </a:cubicBezTo>
                  <a:cubicBezTo>
                    <a:pt x="0" y="104"/>
                    <a:pt x="0" y="104"/>
                    <a:pt x="0" y="104"/>
                  </a:cubicBezTo>
                  <a:cubicBezTo>
                    <a:pt x="0" y="110"/>
                    <a:pt x="5" y="115"/>
                    <a:pt x="12" y="115"/>
                  </a:cubicBezTo>
                  <a:cubicBezTo>
                    <a:pt x="111" y="115"/>
                    <a:pt x="111" y="115"/>
                    <a:pt x="111" y="115"/>
                  </a:cubicBezTo>
                  <a:cubicBezTo>
                    <a:pt x="118" y="115"/>
                    <a:pt x="123" y="110"/>
                    <a:pt x="123" y="104"/>
                  </a:cubicBezTo>
                  <a:cubicBezTo>
                    <a:pt x="123" y="31"/>
                    <a:pt x="123" y="31"/>
                    <a:pt x="123" y="31"/>
                  </a:cubicBezTo>
                  <a:cubicBezTo>
                    <a:pt x="123" y="29"/>
                    <a:pt x="122" y="27"/>
                    <a:pt x="121" y="25"/>
                  </a:cubicBezTo>
                  <a:close/>
                  <a:moveTo>
                    <a:pt x="115" y="104"/>
                  </a:moveTo>
                  <a:cubicBezTo>
                    <a:pt x="115" y="106"/>
                    <a:pt x="113" y="107"/>
                    <a:pt x="111" y="107"/>
                  </a:cubicBezTo>
                  <a:cubicBezTo>
                    <a:pt x="12" y="107"/>
                    <a:pt x="12" y="107"/>
                    <a:pt x="12" y="107"/>
                  </a:cubicBezTo>
                  <a:cubicBezTo>
                    <a:pt x="9" y="107"/>
                    <a:pt x="8" y="106"/>
                    <a:pt x="8" y="104"/>
                  </a:cubicBezTo>
                  <a:cubicBezTo>
                    <a:pt x="8" y="11"/>
                    <a:pt x="8" y="11"/>
                    <a:pt x="8" y="11"/>
                  </a:cubicBezTo>
                  <a:cubicBezTo>
                    <a:pt x="8" y="9"/>
                    <a:pt x="9" y="8"/>
                    <a:pt x="12" y="8"/>
                  </a:cubicBezTo>
                  <a:cubicBezTo>
                    <a:pt x="88" y="8"/>
                    <a:pt x="88" y="8"/>
                    <a:pt x="88" y="8"/>
                  </a:cubicBezTo>
                  <a:cubicBezTo>
                    <a:pt x="88" y="23"/>
                    <a:pt x="88" y="23"/>
                    <a:pt x="88" y="23"/>
                  </a:cubicBezTo>
                  <a:cubicBezTo>
                    <a:pt x="88" y="29"/>
                    <a:pt x="93" y="35"/>
                    <a:pt x="100" y="35"/>
                  </a:cubicBezTo>
                  <a:cubicBezTo>
                    <a:pt x="115" y="35"/>
                    <a:pt x="115" y="35"/>
                    <a:pt x="115" y="35"/>
                  </a:cubicBezTo>
                  <a:lnTo>
                    <a:pt x="115" y="104"/>
                  </a:lnTo>
                  <a:close/>
                  <a:moveTo>
                    <a:pt x="104" y="31"/>
                  </a:moveTo>
                  <a:cubicBezTo>
                    <a:pt x="100" y="31"/>
                    <a:pt x="100" y="31"/>
                    <a:pt x="100" y="31"/>
                  </a:cubicBezTo>
                  <a:cubicBezTo>
                    <a:pt x="96" y="31"/>
                    <a:pt x="92" y="27"/>
                    <a:pt x="92" y="23"/>
                  </a:cubicBezTo>
                  <a:cubicBezTo>
                    <a:pt x="92" y="8"/>
                    <a:pt x="92" y="8"/>
                    <a:pt x="92" y="8"/>
                  </a:cubicBezTo>
                  <a:cubicBezTo>
                    <a:pt x="115" y="31"/>
                    <a:pt x="115" y="31"/>
                    <a:pt x="115" y="31"/>
                  </a:cubicBezTo>
                  <a:lnTo>
                    <a:pt x="104" y="31"/>
                  </a:lnTo>
                  <a:close/>
                  <a:moveTo>
                    <a:pt x="104" y="31"/>
                  </a:moveTo>
                  <a:cubicBezTo>
                    <a:pt x="104" y="31"/>
                    <a:pt x="104" y="31"/>
                    <a:pt x="104" y="31"/>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5" name="Freeform 133"/>
            <p:cNvSpPr>
              <a:spLocks noEditPoints="1"/>
            </p:cNvSpPr>
            <p:nvPr/>
          </p:nvSpPr>
          <p:spPr bwMode="auto">
            <a:xfrm>
              <a:off x="6543675" y="2786063"/>
              <a:ext cx="66675" cy="11113"/>
            </a:xfrm>
            <a:custGeom>
              <a:avLst/>
              <a:gdLst/>
              <a:ahLst/>
              <a:cxnLst>
                <a:cxn ang="0">
                  <a:pos x="1" y="4"/>
                </a:cxn>
                <a:cxn ang="0">
                  <a:pos x="21" y="4"/>
                </a:cxn>
                <a:cxn ang="0">
                  <a:pos x="23" y="2"/>
                </a:cxn>
                <a:cxn ang="0">
                  <a:pos x="21" y="0"/>
                </a:cxn>
                <a:cxn ang="0">
                  <a:pos x="1" y="0"/>
                </a:cxn>
                <a:cxn ang="0">
                  <a:pos x="0" y="2"/>
                </a:cxn>
                <a:cxn ang="0">
                  <a:pos x="1" y="4"/>
                </a:cxn>
                <a:cxn ang="0">
                  <a:pos x="1" y="4"/>
                </a:cxn>
                <a:cxn ang="0">
                  <a:pos x="1" y="4"/>
                </a:cxn>
              </a:cxnLst>
              <a:rect l="0" t="0" r="r" b="b"/>
              <a:pathLst>
                <a:path w="23" h="4">
                  <a:moveTo>
                    <a:pt x="1" y="4"/>
                  </a:moveTo>
                  <a:cubicBezTo>
                    <a:pt x="21" y="4"/>
                    <a:pt x="21" y="4"/>
                    <a:pt x="21" y="4"/>
                  </a:cubicBezTo>
                  <a:cubicBezTo>
                    <a:pt x="22" y="4"/>
                    <a:pt x="23" y="3"/>
                    <a:pt x="23" y="2"/>
                  </a:cubicBezTo>
                  <a:cubicBezTo>
                    <a:pt x="23" y="1"/>
                    <a:pt x="22" y="0"/>
                    <a:pt x="21" y="0"/>
                  </a:cubicBezTo>
                  <a:cubicBezTo>
                    <a:pt x="1" y="0"/>
                    <a:pt x="1" y="0"/>
                    <a:pt x="1" y="0"/>
                  </a:cubicBezTo>
                  <a:cubicBezTo>
                    <a:pt x="0" y="0"/>
                    <a:pt x="0" y="1"/>
                    <a:pt x="0" y="2"/>
                  </a:cubicBezTo>
                  <a:cubicBezTo>
                    <a:pt x="0" y="3"/>
                    <a:pt x="0" y="4"/>
                    <a:pt x="1" y="4"/>
                  </a:cubicBezTo>
                  <a:close/>
                  <a:moveTo>
                    <a:pt x="1" y="4"/>
                  </a:moveTo>
                  <a:cubicBezTo>
                    <a:pt x="1" y="4"/>
                    <a:pt x="1" y="4"/>
                    <a:pt x="1" y="4"/>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6" name="Freeform 134"/>
            <p:cNvSpPr>
              <a:spLocks noEditPoints="1"/>
            </p:cNvSpPr>
            <p:nvPr/>
          </p:nvSpPr>
          <p:spPr bwMode="auto">
            <a:xfrm>
              <a:off x="6543675" y="2820988"/>
              <a:ext cx="66675" cy="9525"/>
            </a:xfrm>
            <a:custGeom>
              <a:avLst/>
              <a:gdLst/>
              <a:ahLst/>
              <a:cxnLst>
                <a:cxn ang="0">
                  <a:pos x="1" y="3"/>
                </a:cxn>
                <a:cxn ang="0">
                  <a:pos x="21" y="3"/>
                </a:cxn>
                <a:cxn ang="0">
                  <a:pos x="23" y="1"/>
                </a:cxn>
                <a:cxn ang="0">
                  <a:pos x="21" y="0"/>
                </a:cxn>
                <a:cxn ang="0">
                  <a:pos x="1" y="0"/>
                </a:cxn>
                <a:cxn ang="0">
                  <a:pos x="0" y="1"/>
                </a:cxn>
                <a:cxn ang="0">
                  <a:pos x="1" y="3"/>
                </a:cxn>
                <a:cxn ang="0">
                  <a:pos x="1" y="3"/>
                </a:cxn>
                <a:cxn ang="0">
                  <a:pos x="1" y="3"/>
                </a:cxn>
              </a:cxnLst>
              <a:rect l="0" t="0" r="r" b="b"/>
              <a:pathLst>
                <a:path w="23" h="3">
                  <a:moveTo>
                    <a:pt x="1" y="3"/>
                  </a:moveTo>
                  <a:cubicBezTo>
                    <a:pt x="21" y="3"/>
                    <a:pt x="21" y="3"/>
                    <a:pt x="21" y="3"/>
                  </a:cubicBezTo>
                  <a:cubicBezTo>
                    <a:pt x="22" y="3"/>
                    <a:pt x="23" y="2"/>
                    <a:pt x="23" y="1"/>
                  </a:cubicBezTo>
                  <a:cubicBezTo>
                    <a:pt x="23" y="0"/>
                    <a:pt x="22" y="0"/>
                    <a:pt x="21" y="0"/>
                  </a:cubicBezTo>
                  <a:cubicBezTo>
                    <a:pt x="1" y="0"/>
                    <a:pt x="1" y="0"/>
                    <a:pt x="1" y="0"/>
                  </a:cubicBezTo>
                  <a:cubicBezTo>
                    <a:pt x="0" y="0"/>
                    <a:pt x="0" y="0"/>
                    <a:pt x="0" y="1"/>
                  </a:cubicBezTo>
                  <a:cubicBezTo>
                    <a:pt x="0" y="2"/>
                    <a:pt x="0" y="3"/>
                    <a:pt x="1" y="3"/>
                  </a:cubicBezTo>
                  <a:close/>
                  <a:moveTo>
                    <a:pt x="1" y="3"/>
                  </a:moveTo>
                  <a:cubicBezTo>
                    <a:pt x="1" y="3"/>
                    <a:pt x="1" y="3"/>
                    <a:pt x="1" y="3"/>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7" name="Freeform 135"/>
            <p:cNvSpPr>
              <a:spLocks noEditPoints="1"/>
            </p:cNvSpPr>
            <p:nvPr/>
          </p:nvSpPr>
          <p:spPr bwMode="auto">
            <a:xfrm>
              <a:off x="6543675" y="2852738"/>
              <a:ext cx="142875" cy="12700"/>
            </a:xfrm>
            <a:custGeom>
              <a:avLst/>
              <a:gdLst/>
              <a:ahLst/>
              <a:cxnLst>
                <a:cxn ang="0">
                  <a:pos x="0" y="2"/>
                </a:cxn>
                <a:cxn ang="0">
                  <a:pos x="1" y="4"/>
                </a:cxn>
                <a:cxn ang="0">
                  <a:pos x="48" y="4"/>
                </a:cxn>
                <a:cxn ang="0">
                  <a:pos x="49" y="2"/>
                </a:cxn>
                <a:cxn ang="0">
                  <a:pos x="48" y="0"/>
                </a:cxn>
                <a:cxn ang="0">
                  <a:pos x="1" y="0"/>
                </a:cxn>
                <a:cxn ang="0">
                  <a:pos x="0" y="2"/>
                </a:cxn>
                <a:cxn ang="0">
                  <a:pos x="0" y="2"/>
                </a:cxn>
                <a:cxn ang="0">
                  <a:pos x="0" y="2"/>
                </a:cxn>
              </a:cxnLst>
              <a:rect l="0" t="0" r="r" b="b"/>
              <a:pathLst>
                <a:path w="49" h="4">
                  <a:moveTo>
                    <a:pt x="0" y="2"/>
                  </a:moveTo>
                  <a:cubicBezTo>
                    <a:pt x="0" y="3"/>
                    <a:pt x="0" y="4"/>
                    <a:pt x="1" y="4"/>
                  </a:cubicBezTo>
                  <a:cubicBezTo>
                    <a:pt x="48" y="4"/>
                    <a:pt x="48" y="4"/>
                    <a:pt x="48" y="4"/>
                  </a:cubicBezTo>
                  <a:cubicBezTo>
                    <a:pt x="49" y="4"/>
                    <a:pt x="49" y="3"/>
                    <a:pt x="49" y="2"/>
                  </a:cubicBezTo>
                  <a:cubicBezTo>
                    <a:pt x="49" y="1"/>
                    <a:pt x="49" y="0"/>
                    <a:pt x="48" y="0"/>
                  </a:cubicBezTo>
                  <a:cubicBezTo>
                    <a:pt x="1" y="0"/>
                    <a:pt x="1" y="0"/>
                    <a:pt x="1" y="0"/>
                  </a:cubicBezTo>
                  <a:cubicBezTo>
                    <a:pt x="0" y="0"/>
                    <a:pt x="0" y="1"/>
                    <a:pt x="0" y="2"/>
                  </a:cubicBezTo>
                  <a:close/>
                  <a:moveTo>
                    <a:pt x="0" y="2"/>
                  </a:moveTo>
                  <a:cubicBezTo>
                    <a:pt x="0" y="2"/>
                    <a:pt x="0" y="2"/>
                    <a:pt x="0" y="2"/>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8" name="Freeform 136"/>
            <p:cNvSpPr>
              <a:spLocks noEditPoints="1"/>
            </p:cNvSpPr>
            <p:nvPr/>
          </p:nvSpPr>
          <p:spPr bwMode="auto">
            <a:xfrm>
              <a:off x="6418263" y="2921001"/>
              <a:ext cx="268288" cy="11113"/>
            </a:xfrm>
            <a:custGeom>
              <a:avLst/>
              <a:gdLst/>
              <a:ahLst/>
              <a:cxnLst>
                <a:cxn ang="0">
                  <a:pos x="91" y="0"/>
                </a:cxn>
                <a:cxn ang="0">
                  <a:pos x="2" y="0"/>
                </a:cxn>
                <a:cxn ang="0">
                  <a:pos x="0" y="2"/>
                </a:cxn>
                <a:cxn ang="0">
                  <a:pos x="2" y="4"/>
                </a:cxn>
                <a:cxn ang="0">
                  <a:pos x="91" y="4"/>
                </a:cxn>
                <a:cxn ang="0">
                  <a:pos x="92" y="2"/>
                </a:cxn>
                <a:cxn ang="0">
                  <a:pos x="91" y="0"/>
                </a:cxn>
                <a:cxn ang="0">
                  <a:pos x="91" y="0"/>
                </a:cxn>
                <a:cxn ang="0">
                  <a:pos x="91" y="0"/>
                </a:cxn>
              </a:cxnLst>
              <a:rect l="0" t="0" r="r" b="b"/>
              <a:pathLst>
                <a:path w="92" h="4">
                  <a:moveTo>
                    <a:pt x="91" y="0"/>
                  </a:moveTo>
                  <a:cubicBezTo>
                    <a:pt x="2" y="0"/>
                    <a:pt x="2" y="0"/>
                    <a:pt x="2" y="0"/>
                  </a:cubicBezTo>
                  <a:cubicBezTo>
                    <a:pt x="1" y="0"/>
                    <a:pt x="0" y="1"/>
                    <a:pt x="0" y="2"/>
                  </a:cubicBezTo>
                  <a:cubicBezTo>
                    <a:pt x="0" y="3"/>
                    <a:pt x="1" y="4"/>
                    <a:pt x="2" y="4"/>
                  </a:cubicBezTo>
                  <a:cubicBezTo>
                    <a:pt x="91" y="4"/>
                    <a:pt x="91" y="4"/>
                    <a:pt x="91" y="4"/>
                  </a:cubicBezTo>
                  <a:cubicBezTo>
                    <a:pt x="92" y="4"/>
                    <a:pt x="92" y="3"/>
                    <a:pt x="92" y="2"/>
                  </a:cubicBezTo>
                  <a:cubicBezTo>
                    <a:pt x="92" y="1"/>
                    <a:pt x="92" y="0"/>
                    <a:pt x="91" y="0"/>
                  </a:cubicBezTo>
                  <a:close/>
                  <a:moveTo>
                    <a:pt x="91" y="0"/>
                  </a:moveTo>
                  <a:cubicBezTo>
                    <a:pt x="91" y="0"/>
                    <a:pt x="91" y="0"/>
                    <a:pt x="91" y="0"/>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9" name="Freeform 137"/>
            <p:cNvSpPr>
              <a:spLocks noEditPoints="1"/>
            </p:cNvSpPr>
            <p:nvPr/>
          </p:nvSpPr>
          <p:spPr bwMode="auto">
            <a:xfrm>
              <a:off x="6418263" y="2955926"/>
              <a:ext cx="268288" cy="9525"/>
            </a:xfrm>
            <a:custGeom>
              <a:avLst/>
              <a:gdLst/>
              <a:ahLst/>
              <a:cxnLst>
                <a:cxn ang="0">
                  <a:pos x="91" y="0"/>
                </a:cxn>
                <a:cxn ang="0">
                  <a:pos x="2" y="0"/>
                </a:cxn>
                <a:cxn ang="0">
                  <a:pos x="0" y="1"/>
                </a:cxn>
                <a:cxn ang="0">
                  <a:pos x="2" y="3"/>
                </a:cxn>
                <a:cxn ang="0">
                  <a:pos x="91" y="3"/>
                </a:cxn>
                <a:cxn ang="0">
                  <a:pos x="92" y="1"/>
                </a:cxn>
                <a:cxn ang="0">
                  <a:pos x="91" y="0"/>
                </a:cxn>
                <a:cxn ang="0">
                  <a:pos x="91" y="0"/>
                </a:cxn>
                <a:cxn ang="0">
                  <a:pos x="91" y="0"/>
                </a:cxn>
              </a:cxnLst>
              <a:rect l="0" t="0" r="r" b="b"/>
              <a:pathLst>
                <a:path w="92" h="3">
                  <a:moveTo>
                    <a:pt x="91" y="0"/>
                  </a:moveTo>
                  <a:cubicBezTo>
                    <a:pt x="2" y="0"/>
                    <a:pt x="2" y="0"/>
                    <a:pt x="2" y="0"/>
                  </a:cubicBezTo>
                  <a:cubicBezTo>
                    <a:pt x="1" y="0"/>
                    <a:pt x="0" y="0"/>
                    <a:pt x="0" y="1"/>
                  </a:cubicBezTo>
                  <a:cubicBezTo>
                    <a:pt x="0" y="3"/>
                    <a:pt x="1" y="3"/>
                    <a:pt x="2" y="3"/>
                  </a:cubicBezTo>
                  <a:cubicBezTo>
                    <a:pt x="91" y="3"/>
                    <a:pt x="91" y="3"/>
                    <a:pt x="91" y="3"/>
                  </a:cubicBezTo>
                  <a:cubicBezTo>
                    <a:pt x="92" y="3"/>
                    <a:pt x="92" y="3"/>
                    <a:pt x="92" y="1"/>
                  </a:cubicBezTo>
                  <a:cubicBezTo>
                    <a:pt x="92" y="0"/>
                    <a:pt x="92" y="0"/>
                    <a:pt x="91" y="0"/>
                  </a:cubicBezTo>
                  <a:close/>
                  <a:moveTo>
                    <a:pt x="91" y="0"/>
                  </a:moveTo>
                  <a:cubicBezTo>
                    <a:pt x="91" y="0"/>
                    <a:pt x="91" y="0"/>
                    <a:pt x="91" y="0"/>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70" name="Freeform 138"/>
            <p:cNvSpPr>
              <a:spLocks noEditPoints="1"/>
            </p:cNvSpPr>
            <p:nvPr/>
          </p:nvSpPr>
          <p:spPr bwMode="auto">
            <a:xfrm>
              <a:off x="6418263" y="2987676"/>
              <a:ext cx="268288" cy="12700"/>
            </a:xfrm>
            <a:custGeom>
              <a:avLst/>
              <a:gdLst/>
              <a:ahLst/>
              <a:cxnLst>
                <a:cxn ang="0">
                  <a:pos x="91" y="0"/>
                </a:cxn>
                <a:cxn ang="0">
                  <a:pos x="2" y="0"/>
                </a:cxn>
                <a:cxn ang="0">
                  <a:pos x="0" y="2"/>
                </a:cxn>
                <a:cxn ang="0">
                  <a:pos x="2" y="4"/>
                </a:cxn>
                <a:cxn ang="0">
                  <a:pos x="91" y="4"/>
                </a:cxn>
                <a:cxn ang="0">
                  <a:pos x="92" y="2"/>
                </a:cxn>
                <a:cxn ang="0">
                  <a:pos x="91" y="0"/>
                </a:cxn>
                <a:cxn ang="0">
                  <a:pos x="91" y="0"/>
                </a:cxn>
                <a:cxn ang="0">
                  <a:pos x="91" y="0"/>
                </a:cxn>
              </a:cxnLst>
              <a:rect l="0" t="0" r="r" b="b"/>
              <a:pathLst>
                <a:path w="92" h="4">
                  <a:moveTo>
                    <a:pt x="91" y="0"/>
                  </a:moveTo>
                  <a:cubicBezTo>
                    <a:pt x="2" y="0"/>
                    <a:pt x="2" y="0"/>
                    <a:pt x="2" y="0"/>
                  </a:cubicBezTo>
                  <a:cubicBezTo>
                    <a:pt x="1" y="0"/>
                    <a:pt x="0" y="1"/>
                    <a:pt x="0" y="2"/>
                  </a:cubicBezTo>
                  <a:cubicBezTo>
                    <a:pt x="0" y="3"/>
                    <a:pt x="1" y="4"/>
                    <a:pt x="2" y="4"/>
                  </a:cubicBezTo>
                  <a:cubicBezTo>
                    <a:pt x="91" y="4"/>
                    <a:pt x="91" y="4"/>
                    <a:pt x="91" y="4"/>
                  </a:cubicBezTo>
                  <a:cubicBezTo>
                    <a:pt x="92" y="4"/>
                    <a:pt x="92" y="3"/>
                    <a:pt x="92" y="2"/>
                  </a:cubicBezTo>
                  <a:cubicBezTo>
                    <a:pt x="92" y="1"/>
                    <a:pt x="92" y="0"/>
                    <a:pt x="91" y="0"/>
                  </a:cubicBezTo>
                  <a:close/>
                  <a:moveTo>
                    <a:pt x="91" y="0"/>
                  </a:moveTo>
                  <a:cubicBezTo>
                    <a:pt x="91" y="0"/>
                    <a:pt x="91" y="0"/>
                    <a:pt x="91" y="0"/>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71" name="Freeform 139"/>
            <p:cNvSpPr>
              <a:spLocks noEditPoints="1"/>
            </p:cNvSpPr>
            <p:nvPr/>
          </p:nvSpPr>
          <p:spPr bwMode="auto">
            <a:xfrm>
              <a:off x="6418263" y="2889251"/>
              <a:ext cx="268288" cy="7938"/>
            </a:xfrm>
            <a:custGeom>
              <a:avLst/>
              <a:gdLst/>
              <a:ahLst/>
              <a:cxnLst>
                <a:cxn ang="0">
                  <a:pos x="91" y="0"/>
                </a:cxn>
                <a:cxn ang="0">
                  <a:pos x="2" y="0"/>
                </a:cxn>
                <a:cxn ang="0">
                  <a:pos x="0" y="1"/>
                </a:cxn>
                <a:cxn ang="0">
                  <a:pos x="2" y="3"/>
                </a:cxn>
                <a:cxn ang="0">
                  <a:pos x="91" y="3"/>
                </a:cxn>
                <a:cxn ang="0">
                  <a:pos x="92" y="1"/>
                </a:cxn>
                <a:cxn ang="0">
                  <a:pos x="91" y="0"/>
                </a:cxn>
                <a:cxn ang="0">
                  <a:pos x="91" y="0"/>
                </a:cxn>
                <a:cxn ang="0">
                  <a:pos x="91" y="0"/>
                </a:cxn>
              </a:cxnLst>
              <a:rect l="0" t="0" r="r" b="b"/>
              <a:pathLst>
                <a:path w="92" h="3">
                  <a:moveTo>
                    <a:pt x="91" y="0"/>
                  </a:moveTo>
                  <a:cubicBezTo>
                    <a:pt x="2" y="0"/>
                    <a:pt x="2" y="0"/>
                    <a:pt x="2" y="0"/>
                  </a:cubicBezTo>
                  <a:cubicBezTo>
                    <a:pt x="1" y="0"/>
                    <a:pt x="0" y="0"/>
                    <a:pt x="0" y="1"/>
                  </a:cubicBezTo>
                  <a:cubicBezTo>
                    <a:pt x="0" y="3"/>
                    <a:pt x="1" y="3"/>
                    <a:pt x="2" y="3"/>
                  </a:cubicBezTo>
                  <a:cubicBezTo>
                    <a:pt x="91" y="3"/>
                    <a:pt x="91" y="3"/>
                    <a:pt x="91" y="3"/>
                  </a:cubicBezTo>
                  <a:cubicBezTo>
                    <a:pt x="92" y="3"/>
                    <a:pt x="92" y="3"/>
                    <a:pt x="92" y="1"/>
                  </a:cubicBezTo>
                  <a:cubicBezTo>
                    <a:pt x="92" y="0"/>
                    <a:pt x="92" y="0"/>
                    <a:pt x="91" y="0"/>
                  </a:cubicBezTo>
                  <a:close/>
                  <a:moveTo>
                    <a:pt x="91" y="0"/>
                  </a:moveTo>
                  <a:cubicBezTo>
                    <a:pt x="91" y="0"/>
                    <a:pt x="91" y="0"/>
                    <a:pt x="91" y="0"/>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72" name="Freeform 140"/>
            <p:cNvSpPr>
              <a:spLocks noEditPoints="1"/>
            </p:cNvSpPr>
            <p:nvPr/>
          </p:nvSpPr>
          <p:spPr bwMode="auto">
            <a:xfrm>
              <a:off x="6418263" y="2774951"/>
              <a:ext cx="101600" cy="90488"/>
            </a:xfrm>
            <a:custGeom>
              <a:avLst/>
              <a:gdLst/>
              <a:ahLst/>
              <a:cxnLst>
                <a:cxn ang="0">
                  <a:pos x="4" y="31"/>
                </a:cxn>
                <a:cxn ang="0">
                  <a:pos x="31" y="31"/>
                </a:cxn>
                <a:cxn ang="0">
                  <a:pos x="35" y="27"/>
                </a:cxn>
                <a:cxn ang="0">
                  <a:pos x="35" y="4"/>
                </a:cxn>
                <a:cxn ang="0">
                  <a:pos x="31" y="0"/>
                </a:cxn>
                <a:cxn ang="0">
                  <a:pos x="4" y="0"/>
                </a:cxn>
                <a:cxn ang="0">
                  <a:pos x="0" y="4"/>
                </a:cxn>
                <a:cxn ang="0">
                  <a:pos x="0" y="27"/>
                </a:cxn>
                <a:cxn ang="0">
                  <a:pos x="4" y="31"/>
                </a:cxn>
                <a:cxn ang="0">
                  <a:pos x="8" y="8"/>
                </a:cxn>
                <a:cxn ang="0">
                  <a:pos x="27" y="8"/>
                </a:cxn>
                <a:cxn ang="0">
                  <a:pos x="27" y="23"/>
                </a:cxn>
                <a:cxn ang="0">
                  <a:pos x="8" y="23"/>
                </a:cxn>
                <a:cxn ang="0">
                  <a:pos x="8" y="8"/>
                </a:cxn>
                <a:cxn ang="0">
                  <a:pos x="8" y="8"/>
                </a:cxn>
                <a:cxn ang="0">
                  <a:pos x="8" y="8"/>
                </a:cxn>
              </a:cxnLst>
              <a:rect l="0" t="0" r="r" b="b"/>
              <a:pathLst>
                <a:path w="35" h="31">
                  <a:moveTo>
                    <a:pt x="4" y="31"/>
                  </a:moveTo>
                  <a:cubicBezTo>
                    <a:pt x="31" y="31"/>
                    <a:pt x="31" y="31"/>
                    <a:pt x="31" y="31"/>
                  </a:cubicBezTo>
                  <a:cubicBezTo>
                    <a:pt x="33" y="31"/>
                    <a:pt x="35" y="29"/>
                    <a:pt x="35" y="27"/>
                  </a:cubicBezTo>
                  <a:cubicBezTo>
                    <a:pt x="35" y="4"/>
                    <a:pt x="35" y="4"/>
                    <a:pt x="35" y="4"/>
                  </a:cubicBezTo>
                  <a:cubicBezTo>
                    <a:pt x="35" y="2"/>
                    <a:pt x="33" y="0"/>
                    <a:pt x="31" y="0"/>
                  </a:cubicBezTo>
                  <a:cubicBezTo>
                    <a:pt x="4" y="0"/>
                    <a:pt x="4" y="0"/>
                    <a:pt x="4" y="0"/>
                  </a:cubicBezTo>
                  <a:cubicBezTo>
                    <a:pt x="2" y="0"/>
                    <a:pt x="0" y="2"/>
                    <a:pt x="0" y="4"/>
                  </a:cubicBezTo>
                  <a:cubicBezTo>
                    <a:pt x="0" y="27"/>
                    <a:pt x="0" y="27"/>
                    <a:pt x="0" y="27"/>
                  </a:cubicBezTo>
                  <a:cubicBezTo>
                    <a:pt x="0" y="29"/>
                    <a:pt x="2" y="31"/>
                    <a:pt x="4" y="31"/>
                  </a:cubicBezTo>
                  <a:close/>
                  <a:moveTo>
                    <a:pt x="8" y="8"/>
                  </a:moveTo>
                  <a:cubicBezTo>
                    <a:pt x="27" y="8"/>
                    <a:pt x="27" y="8"/>
                    <a:pt x="27" y="8"/>
                  </a:cubicBezTo>
                  <a:cubicBezTo>
                    <a:pt x="27" y="23"/>
                    <a:pt x="27" y="23"/>
                    <a:pt x="27" y="23"/>
                  </a:cubicBezTo>
                  <a:cubicBezTo>
                    <a:pt x="8" y="23"/>
                    <a:pt x="8" y="23"/>
                    <a:pt x="8" y="23"/>
                  </a:cubicBezTo>
                  <a:lnTo>
                    <a:pt x="8" y="8"/>
                  </a:lnTo>
                  <a:close/>
                  <a:moveTo>
                    <a:pt x="8" y="8"/>
                  </a:moveTo>
                  <a:cubicBezTo>
                    <a:pt x="8" y="8"/>
                    <a:pt x="8" y="8"/>
                    <a:pt x="8" y="8"/>
                  </a:cubicBezTo>
                </a:path>
              </a:pathLst>
            </a:custGeom>
            <a:grpFill/>
            <a:ln w="9525">
              <a:noFill/>
              <a:round/>
              <a:headEnd/>
              <a:tailEnd/>
            </a:ln>
          </p:spPr>
          <p:txBody>
            <a:bodyPr vert="horz" wrap="square" lIns="111664" tIns="55832" rIns="111664" bIns="55832"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73" name="Freeform 144"/>
          <p:cNvSpPr>
            <a:spLocks noEditPoints="1"/>
          </p:cNvSpPr>
          <p:nvPr/>
        </p:nvSpPr>
        <p:spPr bwMode="auto">
          <a:xfrm>
            <a:off x="2747794" y="3436900"/>
            <a:ext cx="390729" cy="382382"/>
          </a:xfrm>
          <a:custGeom>
            <a:avLst/>
            <a:gdLst/>
            <a:ahLst/>
            <a:cxnLst>
              <a:cxn ang="0">
                <a:pos x="90" y="0"/>
              </a:cxn>
              <a:cxn ang="0">
                <a:pos x="53" y="26"/>
              </a:cxn>
              <a:cxn ang="0">
                <a:pos x="53" y="26"/>
              </a:cxn>
              <a:cxn ang="0">
                <a:pos x="13" y="66"/>
              </a:cxn>
              <a:cxn ang="0">
                <a:pos x="0" y="106"/>
              </a:cxn>
              <a:cxn ang="0">
                <a:pos x="13" y="123"/>
              </a:cxn>
              <a:cxn ang="0">
                <a:pos x="50" y="114"/>
              </a:cxn>
              <a:cxn ang="0">
                <a:pos x="115" y="51"/>
              </a:cxn>
              <a:cxn ang="0">
                <a:pos x="61" y="91"/>
              </a:cxn>
              <a:cxn ang="0">
                <a:pos x="95" y="45"/>
              </a:cxn>
              <a:cxn ang="0">
                <a:pos x="91" y="64"/>
              </a:cxn>
              <a:cxn ang="0">
                <a:pos x="61" y="94"/>
              </a:cxn>
              <a:cxn ang="0">
                <a:pos x="56" y="78"/>
              </a:cxn>
              <a:cxn ang="0">
                <a:pos x="43" y="66"/>
              </a:cxn>
              <a:cxn ang="0">
                <a:pos x="88" y="34"/>
              </a:cxn>
              <a:cxn ang="0">
                <a:pos x="56" y="78"/>
              </a:cxn>
              <a:cxn ang="0">
                <a:pos x="29" y="61"/>
              </a:cxn>
              <a:cxn ang="0">
                <a:pos x="76" y="28"/>
              </a:cxn>
              <a:cxn ang="0">
                <a:pos x="16" y="115"/>
              </a:cxn>
              <a:cxn ang="0">
                <a:pos x="7" y="110"/>
              </a:cxn>
              <a:cxn ang="0">
                <a:pos x="12" y="93"/>
              </a:cxn>
              <a:cxn ang="0">
                <a:pos x="30" y="111"/>
              </a:cxn>
              <a:cxn ang="0">
                <a:pos x="34" y="110"/>
              </a:cxn>
              <a:cxn ang="0">
                <a:pos x="13" y="89"/>
              </a:cxn>
              <a:cxn ang="0">
                <a:pos x="18" y="72"/>
              </a:cxn>
              <a:cxn ang="0">
                <a:pos x="49" y="106"/>
              </a:cxn>
              <a:cxn ang="0">
                <a:pos x="34" y="110"/>
              </a:cxn>
              <a:cxn ang="0">
                <a:pos x="103" y="52"/>
              </a:cxn>
              <a:cxn ang="0">
                <a:pos x="93" y="29"/>
              </a:cxn>
              <a:cxn ang="0">
                <a:pos x="77" y="13"/>
              </a:cxn>
              <a:cxn ang="0">
                <a:pos x="107" y="16"/>
              </a:cxn>
              <a:cxn ang="0">
                <a:pos x="110" y="45"/>
              </a:cxn>
              <a:cxn ang="0">
                <a:pos x="110" y="45"/>
              </a:cxn>
            </a:cxnLst>
            <a:rect l="0" t="0" r="r" b="b"/>
            <a:pathLst>
              <a:path w="126" h="123">
                <a:moveTo>
                  <a:pt x="112" y="10"/>
                </a:moveTo>
                <a:cubicBezTo>
                  <a:pt x="106" y="4"/>
                  <a:pt x="98" y="0"/>
                  <a:pt x="90" y="0"/>
                </a:cubicBezTo>
                <a:cubicBezTo>
                  <a:pt x="83" y="0"/>
                  <a:pt x="76" y="3"/>
                  <a:pt x="72" y="7"/>
                </a:cubicBezTo>
                <a:cubicBezTo>
                  <a:pt x="53" y="26"/>
                  <a:pt x="53" y="26"/>
                  <a:pt x="53" y="26"/>
                </a:cubicBezTo>
                <a:cubicBezTo>
                  <a:pt x="53" y="26"/>
                  <a:pt x="53" y="26"/>
                  <a:pt x="53" y="26"/>
                </a:cubicBezTo>
                <a:cubicBezTo>
                  <a:pt x="53" y="26"/>
                  <a:pt x="53" y="26"/>
                  <a:pt x="53" y="26"/>
                </a:cubicBezTo>
                <a:cubicBezTo>
                  <a:pt x="53" y="26"/>
                  <a:pt x="53" y="26"/>
                  <a:pt x="53" y="26"/>
                </a:cubicBezTo>
                <a:cubicBezTo>
                  <a:pt x="13" y="66"/>
                  <a:pt x="13" y="66"/>
                  <a:pt x="13" y="66"/>
                </a:cubicBezTo>
                <a:cubicBezTo>
                  <a:pt x="11" y="68"/>
                  <a:pt x="10" y="70"/>
                  <a:pt x="9" y="73"/>
                </a:cubicBezTo>
                <a:cubicBezTo>
                  <a:pt x="0" y="106"/>
                  <a:pt x="0" y="106"/>
                  <a:pt x="0" y="106"/>
                </a:cubicBezTo>
                <a:cubicBezTo>
                  <a:pt x="0" y="106"/>
                  <a:pt x="0" y="108"/>
                  <a:pt x="0" y="110"/>
                </a:cubicBezTo>
                <a:cubicBezTo>
                  <a:pt x="0" y="117"/>
                  <a:pt x="6" y="123"/>
                  <a:pt x="13" y="123"/>
                </a:cubicBezTo>
                <a:cubicBezTo>
                  <a:pt x="15" y="123"/>
                  <a:pt x="17" y="122"/>
                  <a:pt x="18" y="122"/>
                </a:cubicBezTo>
                <a:cubicBezTo>
                  <a:pt x="50" y="114"/>
                  <a:pt x="50" y="114"/>
                  <a:pt x="50" y="114"/>
                </a:cubicBezTo>
                <a:cubicBezTo>
                  <a:pt x="52" y="113"/>
                  <a:pt x="55" y="112"/>
                  <a:pt x="57" y="110"/>
                </a:cubicBezTo>
                <a:cubicBezTo>
                  <a:pt x="115" y="51"/>
                  <a:pt x="115" y="51"/>
                  <a:pt x="115" y="51"/>
                </a:cubicBezTo>
                <a:cubicBezTo>
                  <a:pt x="126" y="40"/>
                  <a:pt x="125" y="22"/>
                  <a:pt x="112" y="10"/>
                </a:cubicBezTo>
                <a:close/>
                <a:moveTo>
                  <a:pt x="61" y="91"/>
                </a:moveTo>
                <a:cubicBezTo>
                  <a:pt x="61" y="88"/>
                  <a:pt x="60" y="85"/>
                  <a:pt x="58" y="81"/>
                </a:cubicBezTo>
                <a:cubicBezTo>
                  <a:pt x="95" y="45"/>
                  <a:pt x="95" y="45"/>
                  <a:pt x="95" y="45"/>
                </a:cubicBezTo>
                <a:cubicBezTo>
                  <a:pt x="97" y="52"/>
                  <a:pt x="96" y="59"/>
                  <a:pt x="91" y="64"/>
                </a:cubicBezTo>
                <a:cubicBezTo>
                  <a:pt x="91" y="64"/>
                  <a:pt x="91" y="64"/>
                  <a:pt x="91" y="64"/>
                </a:cubicBezTo>
                <a:cubicBezTo>
                  <a:pt x="91" y="64"/>
                  <a:pt x="91" y="64"/>
                  <a:pt x="91" y="64"/>
                </a:cubicBezTo>
                <a:cubicBezTo>
                  <a:pt x="61" y="94"/>
                  <a:pt x="61" y="94"/>
                  <a:pt x="61" y="94"/>
                </a:cubicBezTo>
                <a:cubicBezTo>
                  <a:pt x="61" y="93"/>
                  <a:pt x="61" y="92"/>
                  <a:pt x="61" y="91"/>
                </a:cubicBezTo>
                <a:close/>
                <a:moveTo>
                  <a:pt x="56" y="78"/>
                </a:moveTo>
                <a:cubicBezTo>
                  <a:pt x="55" y="76"/>
                  <a:pt x="53" y="73"/>
                  <a:pt x="51" y="71"/>
                </a:cubicBezTo>
                <a:cubicBezTo>
                  <a:pt x="49" y="69"/>
                  <a:pt x="46" y="67"/>
                  <a:pt x="43" y="66"/>
                </a:cubicBezTo>
                <a:cubicBezTo>
                  <a:pt x="80" y="29"/>
                  <a:pt x="80" y="29"/>
                  <a:pt x="80" y="29"/>
                </a:cubicBezTo>
                <a:cubicBezTo>
                  <a:pt x="83" y="30"/>
                  <a:pt x="86" y="32"/>
                  <a:pt x="88" y="34"/>
                </a:cubicBezTo>
                <a:cubicBezTo>
                  <a:pt x="90" y="37"/>
                  <a:pt x="92" y="39"/>
                  <a:pt x="93" y="41"/>
                </a:cubicBezTo>
                <a:lnTo>
                  <a:pt x="56" y="78"/>
                </a:lnTo>
                <a:close/>
                <a:moveTo>
                  <a:pt x="40" y="64"/>
                </a:moveTo>
                <a:cubicBezTo>
                  <a:pt x="36" y="62"/>
                  <a:pt x="33" y="61"/>
                  <a:pt x="29" y="61"/>
                </a:cubicBezTo>
                <a:cubicBezTo>
                  <a:pt x="58" y="32"/>
                  <a:pt x="58" y="32"/>
                  <a:pt x="58" y="32"/>
                </a:cubicBezTo>
                <a:cubicBezTo>
                  <a:pt x="63" y="27"/>
                  <a:pt x="69" y="26"/>
                  <a:pt x="76" y="28"/>
                </a:cubicBezTo>
                <a:lnTo>
                  <a:pt x="40" y="64"/>
                </a:lnTo>
                <a:close/>
                <a:moveTo>
                  <a:pt x="16" y="115"/>
                </a:moveTo>
                <a:cubicBezTo>
                  <a:pt x="15" y="115"/>
                  <a:pt x="14" y="115"/>
                  <a:pt x="13" y="115"/>
                </a:cubicBezTo>
                <a:cubicBezTo>
                  <a:pt x="10" y="115"/>
                  <a:pt x="7" y="113"/>
                  <a:pt x="7" y="110"/>
                </a:cubicBezTo>
                <a:cubicBezTo>
                  <a:pt x="7" y="109"/>
                  <a:pt x="8" y="108"/>
                  <a:pt x="8" y="107"/>
                </a:cubicBezTo>
                <a:cubicBezTo>
                  <a:pt x="12" y="93"/>
                  <a:pt x="12" y="93"/>
                  <a:pt x="12" y="93"/>
                </a:cubicBezTo>
                <a:cubicBezTo>
                  <a:pt x="16" y="93"/>
                  <a:pt x="21" y="94"/>
                  <a:pt x="25" y="98"/>
                </a:cubicBezTo>
                <a:cubicBezTo>
                  <a:pt x="28" y="102"/>
                  <a:pt x="30" y="107"/>
                  <a:pt x="30" y="111"/>
                </a:cubicBezTo>
                <a:lnTo>
                  <a:pt x="16" y="115"/>
                </a:lnTo>
                <a:close/>
                <a:moveTo>
                  <a:pt x="34" y="110"/>
                </a:moveTo>
                <a:cubicBezTo>
                  <a:pt x="34" y="105"/>
                  <a:pt x="31" y="100"/>
                  <a:pt x="27" y="95"/>
                </a:cubicBezTo>
                <a:cubicBezTo>
                  <a:pt x="23" y="91"/>
                  <a:pt x="18" y="89"/>
                  <a:pt x="13" y="89"/>
                </a:cubicBezTo>
                <a:cubicBezTo>
                  <a:pt x="17" y="75"/>
                  <a:pt x="17" y="75"/>
                  <a:pt x="17" y="75"/>
                </a:cubicBezTo>
                <a:cubicBezTo>
                  <a:pt x="17" y="74"/>
                  <a:pt x="17" y="73"/>
                  <a:pt x="18" y="72"/>
                </a:cubicBezTo>
                <a:cubicBezTo>
                  <a:pt x="26" y="67"/>
                  <a:pt x="38" y="68"/>
                  <a:pt x="46" y="77"/>
                </a:cubicBezTo>
                <a:cubicBezTo>
                  <a:pt x="55" y="85"/>
                  <a:pt x="56" y="98"/>
                  <a:pt x="49" y="106"/>
                </a:cubicBezTo>
                <a:cubicBezTo>
                  <a:pt x="49" y="106"/>
                  <a:pt x="48" y="106"/>
                  <a:pt x="48" y="106"/>
                </a:cubicBezTo>
                <a:lnTo>
                  <a:pt x="34" y="110"/>
                </a:lnTo>
                <a:close/>
                <a:moveTo>
                  <a:pt x="110" y="45"/>
                </a:moveTo>
                <a:cubicBezTo>
                  <a:pt x="103" y="52"/>
                  <a:pt x="103" y="52"/>
                  <a:pt x="103" y="52"/>
                </a:cubicBezTo>
                <a:cubicBezTo>
                  <a:pt x="103" y="51"/>
                  <a:pt x="103" y="50"/>
                  <a:pt x="103" y="49"/>
                </a:cubicBezTo>
                <a:cubicBezTo>
                  <a:pt x="103" y="42"/>
                  <a:pt x="99" y="35"/>
                  <a:pt x="93" y="29"/>
                </a:cubicBezTo>
                <a:cubicBezTo>
                  <a:pt x="87" y="23"/>
                  <a:pt x="79" y="19"/>
                  <a:pt x="71" y="19"/>
                </a:cubicBezTo>
                <a:cubicBezTo>
                  <a:pt x="77" y="13"/>
                  <a:pt x="77" y="13"/>
                  <a:pt x="77" y="13"/>
                </a:cubicBezTo>
                <a:cubicBezTo>
                  <a:pt x="80" y="10"/>
                  <a:pt x="85" y="8"/>
                  <a:pt x="90" y="8"/>
                </a:cubicBezTo>
                <a:cubicBezTo>
                  <a:pt x="96" y="8"/>
                  <a:pt x="102" y="11"/>
                  <a:pt x="107" y="16"/>
                </a:cubicBezTo>
                <a:cubicBezTo>
                  <a:pt x="112" y="20"/>
                  <a:pt x="114" y="26"/>
                  <a:pt x="115" y="32"/>
                </a:cubicBezTo>
                <a:cubicBezTo>
                  <a:pt x="115" y="37"/>
                  <a:pt x="113" y="42"/>
                  <a:pt x="110" y="45"/>
                </a:cubicBezTo>
                <a:close/>
                <a:moveTo>
                  <a:pt x="110" y="45"/>
                </a:moveTo>
                <a:cubicBezTo>
                  <a:pt x="110" y="45"/>
                  <a:pt x="110" y="45"/>
                  <a:pt x="110" y="45"/>
                </a:cubicBezTo>
              </a:path>
            </a:pathLst>
          </a:custGeom>
          <a:solidFill>
            <a:schemeClr val="bg1"/>
          </a:solidFill>
          <a:ln w="9525">
            <a:noFill/>
            <a:round/>
            <a:headEnd/>
            <a:tailEnd/>
          </a:ln>
        </p:spPr>
        <p:txBody>
          <a:bodyPr vert="horz" wrap="square" lIns="77618" tIns="38809" rIns="77618" bIns="38809"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74" name="Freeform 72"/>
          <p:cNvSpPr>
            <a:spLocks noEditPoints="1"/>
          </p:cNvSpPr>
          <p:nvPr/>
        </p:nvSpPr>
        <p:spPr bwMode="auto">
          <a:xfrm>
            <a:off x="6671121" y="2112998"/>
            <a:ext cx="382309" cy="382382"/>
          </a:xfrm>
          <a:custGeom>
            <a:avLst/>
            <a:gdLst/>
            <a:ahLst/>
            <a:cxnLst>
              <a:cxn ang="0">
                <a:pos x="121" y="1"/>
              </a:cxn>
              <a:cxn ang="0">
                <a:pos x="119" y="0"/>
              </a:cxn>
              <a:cxn ang="0">
                <a:pos x="117" y="1"/>
              </a:cxn>
              <a:cxn ang="0">
                <a:pos x="2" y="77"/>
              </a:cxn>
              <a:cxn ang="0">
                <a:pos x="0" y="81"/>
              </a:cxn>
              <a:cxn ang="0">
                <a:pos x="2" y="84"/>
              </a:cxn>
              <a:cxn ang="0">
                <a:pos x="32" y="96"/>
              </a:cxn>
              <a:cxn ang="0">
                <a:pos x="46" y="121"/>
              </a:cxn>
              <a:cxn ang="0">
                <a:pos x="50" y="123"/>
              </a:cxn>
              <a:cxn ang="0">
                <a:pos x="50" y="123"/>
              </a:cxn>
              <a:cxn ang="0">
                <a:pos x="53" y="121"/>
              </a:cxn>
              <a:cxn ang="0">
                <a:pos x="61" y="107"/>
              </a:cxn>
              <a:cxn ang="0">
                <a:pos x="98" y="122"/>
              </a:cxn>
              <a:cxn ang="0">
                <a:pos x="100" y="123"/>
              </a:cxn>
              <a:cxn ang="0">
                <a:pos x="101" y="122"/>
              </a:cxn>
              <a:cxn ang="0">
                <a:pos x="103" y="119"/>
              </a:cxn>
              <a:cxn ang="0">
                <a:pos x="123" y="4"/>
              </a:cxn>
              <a:cxn ang="0">
                <a:pos x="121" y="1"/>
              </a:cxn>
              <a:cxn ang="0">
                <a:pos x="12" y="80"/>
              </a:cxn>
              <a:cxn ang="0">
                <a:pos x="101" y="20"/>
              </a:cxn>
              <a:cxn ang="0">
                <a:pos x="36" y="89"/>
              </a:cxn>
              <a:cxn ang="0">
                <a:pos x="35" y="89"/>
              </a:cxn>
              <a:cxn ang="0">
                <a:pos x="12" y="80"/>
              </a:cxn>
              <a:cxn ang="0">
                <a:pos x="39" y="92"/>
              </a:cxn>
              <a:cxn ang="0">
                <a:pos x="39" y="92"/>
              </a:cxn>
              <a:cxn ang="0">
                <a:pos x="112" y="14"/>
              </a:cxn>
              <a:cxn ang="0">
                <a:pos x="50" y="111"/>
              </a:cxn>
              <a:cxn ang="0">
                <a:pos x="39" y="92"/>
              </a:cxn>
              <a:cxn ang="0">
                <a:pos x="97" y="113"/>
              </a:cxn>
              <a:cxn ang="0">
                <a:pos x="64" y="100"/>
              </a:cxn>
              <a:cxn ang="0">
                <a:pos x="61" y="100"/>
              </a:cxn>
              <a:cxn ang="0">
                <a:pos x="112" y="22"/>
              </a:cxn>
              <a:cxn ang="0">
                <a:pos x="97" y="113"/>
              </a:cxn>
              <a:cxn ang="0">
                <a:pos x="97" y="113"/>
              </a:cxn>
              <a:cxn ang="0">
                <a:pos x="97" y="113"/>
              </a:cxn>
            </a:cxnLst>
            <a:rect l="0" t="0" r="r" b="b"/>
            <a:pathLst>
              <a:path w="123" h="123">
                <a:moveTo>
                  <a:pt x="121" y="1"/>
                </a:moveTo>
                <a:cubicBezTo>
                  <a:pt x="120" y="0"/>
                  <a:pt x="119" y="0"/>
                  <a:pt x="119" y="0"/>
                </a:cubicBezTo>
                <a:cubicBezTo>
                  <a:pt x="118" y="0"/>
                  <a:pt x="117" y="0"/>
                  <a:pt x="117" y="1"/>
                </a:cubicBezTo>
                <a:cubicBezTo>
                  <a:pt x="2" y="77"/>
                  <a:pt x="2" y="77"/>
                  <a:pt x="2" y="77"/>
                </a:cubicBezTo>
                <a:cubicBezTo>
                  <a:pt x="0" y="78"/>
                  <a:pt x="0" y="79"/>
                  <a:pt x="0" y="81"/>
                </a:cubicBezTo>
                <a:cubicBezTo>
                  <a:pt x="0" y="82"/>
                  <a:pt x="1" y="83"/>
                  <a:pt x="2" y="84"/>
                </a:cubicBezTo>
                <a:cubicBezTo>
                  <a:pt x="32" y="96"/>
                  <a:pt x="32" y="96"/>
                  <a:pt x="32" y="96"/>
                </a:cubicBezTo>
                <a:cubicBezTo>
                  <a:pt x="46" y="121"/>
                  <a:pt x="46" y="121"/>
                  <a:pt x="46" y="121"/>
                </a:cubicBezTo>
                <a:cubicBezTo>
                  <a:pt x="47" y="122"/>
                  <a:pt x="48" y="123"/>
                  <a:pt x="50" y="123"/>
                </a:cubicBezTo>
                <a:cubicBezTo>
                  <a:pt x="50" y="123"/>
                  <a:pt x="50" y="123"/>
                  <a:pt x="50" y="123"/>
                </a:cubicBezTo>
                <a:cubicBezTo>
                  <a:pt x="51" y="123"/>
                  <a:pt x="52" y="122"/>
                  <a:pt x="53" y="121"/>
                </a:cubicBezTo>
                <a:cubicBezTo>
                  <a:pt x="61" y="107"/>
                  <a:pt x="61" y="107"/>
                  <a:pt x="61" y="107"/>
                </a:cubicBezTo>
                <a:cubicBezTo>
                  <a:pt x="98" y="122"/>
                  <a:pt x="98" y="122"/>
                  <a:pt x="98" y="122"/>
                </a:cubicBezTo>
                <a:cubicBezTo>
                  <a:pt x="99" y="123"/>
                  <a:pt x="99" y="123"/>
                  <a:pt x="100" y="123"/>
                </a:cubicBezTo>
                <a:cubicBezTo>
                  <a:pt x="100" y="123"/>
                  <a:pt x="101" y="122"/>
                  <a:pt x="101" y="122"/>
                </a:cubicBezTo>
                <a:cubicBezTo>
                  <a:pt x="102" y="122"/>
                  <a:pt x="103" y="121"/>
                  <a:pt x="103" y="119"/>
                </a:cubicBezTo>
                <a:cubicBezTo>
                  <a:pt x="123" y="4"/>
                  <a:pt x="123" y="4"/>
                  <a:pt x="123" y="4"/>
                </a:cubicBezTo>
                <a:cubicBezTo>
                  <a:pt x="123" y="3"/>
                  <a:pt x="122" y="1"/>
                  <a:pt x="121" y="1"/>
                </a:cubicBezTo>
                <a:close/>
                <a:moveTo>
                  <a:pt x="12" y="80"/>
                </a:moveTo>
                <a:cubicBezTo>
                  <a:pt x="101" y="20"/>
                  <a:pt x="101" y="20"/>
                  <a:pt x="101" y="20"/>
                </a:cubicBezTo>
                <a:cubicBezTo>
                  <a:pt x="36" y="89"/>
                  <a:pt x="36" y="89"/>
                  <a:pt x="36" y="89"/>
                </a:cubicBezTo>
                <a:cubicBezTo>
                  <a:pt x="36" y="89"/>
                  <a:pt x="35" y="89"/>
                  <a:pt x="35" y="89"/>
                </a:cubicBezTo>
                <a:lnTo>
                  <a:pt x="12" y="80"/>
                </a:lnTo>
                <a:close/>
                <a:moveTo>
                  <a:pt x="39" y="92"/>
                </a:moveTo>
                <a:cubicBezTo>
                  <a:pt x="39" y="92"/>
                  <a:pt x="39" y="92"/>
                  <a:pt x="39" y="92"/>
                </a:cubicBezTo>
                <a:cubicBezTo>
                  <a:pt x="112" y="14"/>
                  <a:pt x="112" y="14"/>
                  <a:pt x="112" y="14"/>
                </a:cubicBezTo>
                <a:cubicBezTo>
                  <a:pt x="50" y="111"/>
                  <a:pt x="50" y="111"/>
                  <a:pt x="50" y="111"/>
                </a:cubicBezTo>
                <a:lnTo>
                  <a:pt x="39" y="92"/>
                </a:lnTo>
                <a:close/>
                <a:moveTo>
                  <a:pt x="97" y="113"/>
                </a:moveTo>
                <a:cubicBezTo>
                  <a:pt x="64" y="100"/>
                  <a:pt x="64" y="100"/>
                  <a:pt x="64" y="100"/>
                </a:cubicBezTo>
                <a:cubicBezTo>
                  <a:pt x="63" y="100"/>
                  <a:pt x="62" y="100"/>
                  <a:pt x="61" y="100"/>
                </a:cubicBezTo>
                <a:cubicBezTo>
                  <a:pt x="112" y="22"/>
                  <a:pt x="112" y="22"/>
                  <a:pt x="112" y="22"/>
                </a:cubicBezTo>
                <a:lnTo>
                  <a:pt x="97" y="113"/>
                </a:lnTo>
                <a:close/>
                <a:moveTo>
                  <a:pt x="97" y="113"/>
                </a:moveTo>
                <a:cubicBezTo>
                  <a:pt x="97" y="113"/>
                  <a:pt x="97" y="113"/>
                  <a:pt x="97" y="113"/>
                </a:cubicBezTo>
              </a:path>
            </a:pathLst>
          </a:custGeom>
          <a:solidFill>
            <a:schemeClr val="bg1"/>
          </a:solidFill>
          <a:ln w="9525">
            <a:noFill/>
            <a:round/>
            <a:headEnd/>
            <a:tailEnd/>
          </a:ln>
        </p:spPr>
        <p:txBody>
          <a:bodyPr vert="horz" wrap="square" lIns="77618" tIns="38809" rIns="77618" bIns="38809" numCol="1" anchor="t" anchorCtr="0" compatLnSpc="1">
            <a:prstTxWarp prst="textNoShape">
              <a:avLst/>
            </a:prstTxWarp>
          </a:bodyPr>
          <a:lstStyle/>
          <a:p>
            <a:pPr algn="just">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75" name="Text Placeholder 3"/>
          <p:cNvSpPr txBox="1">
            <a:spLocks/>
          </p:cNvSpPr>
          <p:nvPr/>
        </p:nvSpPr>
        <p:spPr>
          <a:xfrm>
            <a:off x="2047299" y="4037679"/>
            <a:ext cx="1510057" cy="393890"/>
          </a:xfrm>
          <a:prstGeom prst="rect">
            <a:avLst/>
          </a:prstGeom>
        </p:spPr>
        <p:txBody>
          <a:bodyPr wrap="square" lIns="0" tIns="0" rIns="0" bIns="0" anchor="t"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76" name="Text Placeholder 3"/>
          <p:cNvSpPr txBox="1">
            <a:spLocks/>
          </p:cNvSpPr>
          <p:nvPr/>
        </p:nvSpPr>
        <p:spPr>
          <a:xfrm>
            <a:off x="4856338" y="3457106"/>
            <a:ext cx="1510057" cy="393890"/>
          </a:xfrm>
          <a:prstGeom prst="rect">
            <a:avLst/>
          </a:prstGeom>
        </p:spPr>
        <p:txBody>
          <a:bodyPr wrap="square" lIns="0" tIns="0" rIns="0" bIns="0" anchor="t"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77" name="Text Placeholder 3"/>
          <p:cNvSpPr txBox="1">
            <a:spLocks/>
          </p:cNvSpPr>
          <p:nvPr/>
        </p:nvSpPr>
        <p:spPr>
          <a:xfrm>
            <a:off x="1485453" y="2422392"/>
            <a:ext cx="1510057" cy="393890"/>
          </a:xfrm>
          <a:prstGeom prst="rect">
            <a:avLst/>
          </a:prstGeom>
        </p:spPr>
        <p:txBody>
          <a:bodyPr wrap="square" lIns="0" tIns="0" rIns="0" bIns="0" anchor="t"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78" name="Text Placeholder 3"/>
          <p:cNvSpPr txBox="1">
            <a:spLocks/>
          </p:cNvSpPr>
          <p:nvPr/>
        </p:nvSpPr>
        <p:spPr>
          <a:xfrm>
            <a:off x="3123696" y="1745954"/>
            <a:ext cx="1510057" cy="393890"/>
          </a:xfrm>
          <a:prstGeom prst="rect">
            <a:avLst/>
          </a:prstGeom>
        </p:spPr>
        <p:txBody>
          <a:bodyPr wrap="square" lIns="0" tIns="0" rIns="0" bIns="0" anchor="t"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79" name="Text Placeholder 3"/>
          <p:cNvSpPr txBox="1">
            <a:spLocks/>
          </p:cNvSpPr>
          <p:nvPr/>
        </p:nvSpPr>
        <p:spPr>
          <a:xfrm>
            <a:off x="5331136" y="1426644"/>
            <a:ext cx="1510057" cy="393890"/>
          </a:xfrm>
          <a:prstGeom prst="rect">
            <a:avLst/>
          </a:prstGeom>
        </p:spPr>
        <p:txBody>
          <a:bodyPr wrap="square" lIns="0" tIns="0" rIns="0" bIns="0" anchor="t"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Tree>
    <p:extLst>
      <p:ext uri="{BB962C8B-B14F-4D97-AF65-F5344CB8AC3E}">
        <p14:creationId xmlns:p14="http://schemas.microsoft.com/office/powerpoint/2010/main" val="3669367976"/>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1"/>
                                        </p:tgtEl>
                                        <p:attrNameLst>
                                          <p:attrName>style.visibility</p:attrName>
                                        </p:attrNameLst>
                                      </p:cBhvr>
                                      <p:to>
                                        <p:strVal val="visible"/>
                                      </p:to>
                                    </p:set>
                                    <p:anim calcmode="lin" valueType="num">
                                      <p:cBhvr>
                                        <p:cTn id="7" dur="500" fill="hold"/>
                                        <p:tgtEl>
                                          <p:spTgt spid="31"/>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1"/>
                                        </p:tgtEl>
                                        <p:attrNameLst>
                                          <p:attrName>ppt_y</p:attrName>
                                        </p:attrNameLst>
                                      </p:cBhvr>
                                      <p:tavLst>
                                        <p:tav tm="0">
                                          <p:val>
                                            <p:strVal val="#ppt_y"/>
                                          </p:val>
                                        </p:tav>
                                        <p:tav tm="100000">
                                          <p:val>
                                            <p:strVal val="#ppt_y"/>
                                          </p:val>
                                        </p:tav>
                                      </p:tavLst>
                                    </p:anim>
                                    <p:anim calcmode="lin" valueType="num">
                                      <p:cBhvr>
                                        <p:cTn id="9" dur="500" fill="hold"/>
                                        <p:tgtEl>
                                          <p:spTgt spid="31"/>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1"/>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1"/>
                                        </p:tgtEl>
                                      </p:cBhvr>
                                    </p:animEffect>
                                  </p:childTnLst>
                                </p:cTn>
                              </p:par>
                            </p:childTnLst>
                          </p:cTn>
                        </p:par>
                        <p:par>
                          <p:cTn id="12" fill="hold">
                            <p:stCondLst>
                              <p:cond delay="850"/>
                            </p:stCondLst>
                            <p:childTnLst>
                              <p:par>
                                <p:cTn id="13" presetID="12" presetClass="entr" presetSubtype="8" fill="hold" grpId="0" nodeType="afterEffect">
                                  <p:stCondLst>
                                    <p:cond delay="0"/>
                                  </p:stCondLst>
                                  <p:childTnLst>
                                    <p:set>
                                      <p:cBhvr>
                                        <p:cTn id="14" dur="1" fill="hold">
                                          <p:stCondLst>
                                            <p:cond delay="0"/>
                                          </p:stCondLst>
                                        </p:cTn>
                                        <p:tgtEl>
                                          <p:spTgt spid="54"/>
                                        </p:tgtEl>
                                        <p:attrNameLst>
                                          <p:attrName>style.visibility</p:attrName>
                                        </p:attrNameLst>
                                      </p:cBhvr>
                                      <p:to>
                                        <p:strVal val="visible"/>
                                      </p:to>
                                    </p:set>
                                    <p:animEffect transition="in" filter="slide(fromLeft)">
                                      <p:cBhvr>
                                        <p:cTn id="15" dur="500"/>
                                        <p:tgtEl>
                                          <p:spTgt spid="54"/>
                                        </p:tgtEl>
                                      </p:cBhvr>
                                    </p:animEffect>
                                  </p:childTnLst>
                                </p:cTn>
                              </p:par>
                            </p:childTnLst>
                          </p:cTn>
                        </p:par>
                        <p:par>
                          <p:cTn id="16" fill="hold">
                            <p:stCondLst>
                              <p:cond delay="1350"/>
                            </p:stCondLst>
                            <p:childTnLst>
                              <p:par>
                                <p:cTn id="17" presetID="53" presetClass="entr" presetSubtype="0" fill="hold" grpId="0" nodeType="afterEffect">
                                  <p:stCondLst>
                                    <p:cond delay="0"/>
                                  </p:stCondLst>
                                  <p:childTnLst>
                                    <p:set>
                                      <p:cBhvr>
                                        <p:cTn id="18" dur="1" fill="hold">
                                          <p:stCondLst>
                                            <p:cond delay="0"/>
                                          </p:stCondLst>
                                        </p:cTn>
                                        <p:tgtEl>
                                          <p:spTgt spid="73"/>
                                        </p:tgtEl>
                                        <p:attrNameLst>
                                          <p:attrName>style.visibility</p:attrName>
                                        </p:attrNameLst>
                                      </p:cBhvr>
                                      <p:to>
                                        <p:strVal val="visible"/>
                                      </p:to>
                                    </p:set>
                                    <p:anim calcmode="lin" valueType="num">
                                      <p:cBhvr>
                                        <p:cTn id="19" dur="500" fill="hold"/>
                                        <p:tgtEl>
                                          <p:spTgt spid="73"/>
                                        </p:tgtEl>
                                        <p:attrNameLst>
                                          <p:attrName>ppt_w</p:attrName>
                                        </p:attrNameLst>
                                      </p:cBhvr>
                                      <p:tavLst>
                                        <p:tav tm="0">
                                          <p:val>
                                            <p:fltVal val="0"/>
                                          </p:val>
                                        </p:tav>
                                        <p:tav tm="100000">
                                          <p:val>
                                            <p:strVal val="#ppt_w"/>
                                          </p:val>
                                        </p:tav>
                                      </p:tavLst>
                                    </p:anim>
                                    <p:anim calcmode="lin" valueType="num">
                                      <p:cBhvr>
                                        <p:cTn id="20" dur="500" fill="hold"/>
                                        <p:tgtEl>
                                          <p:spTgt spid="73"/>
                                        </p:tgtEl>
                                        <p:attrNameLst>
                                          <p:attrName>ppt_h</p:attrName>
                                        </p:attrNameLst>
                                      </p:cBhvr>
                                      <p:tavLst>
                                        <p:tav tm="0">
                                          <p:val>
                                            <p:fltVal val="0"/>
                                          </p:val>
                                        </p:tav>
                                        <p:tav tm="100000">
                                          <p:val>
                                            <p:strVal val="#ppt_h"/>
                                          </p:val>
                                        </p:tav>
                                      </p:tavLst>
                                    </p:anim>
                                    <p:animEffect transition="in" filter="fade">
                                      <p:cBhvr>
                                        <p:cTn id="21" dur="500"/>
                                        <p:tgtEl>
                                          <p:spTgt spid="73"/>
                                        </p:tgtEl>
                                      </p:cBhvr>
                                    </p:animEffect>
                                  </p:childTnLst>
                                </p:cTn>
                              </p:par>
                            </p:childTnLst>
                          </p:cTn>
                        </p:par>
                        <p:par>
                          <p:cTn id="22" fill="hold">
                            <p:stCondLst>
                              <p:cond delay="1850"/>
                            </p:stCondLst>
                            <p:childTnLst>
                              <p:par>
                                <p:cTn id="23" presetID="22" presetClass="entr" presetSubtype="2" fill="hold" grpId="0" nodeType="afterEffect">
                                  <p:stCondLst>
                                    <p:cond delay="0"/>
                                  </p:stCondLst>
                                  <p:childTnLst>
                                    <p:set>
                                      <p:cBhvr>
                                        <p:cTn id="24" dur="1" fill="hold">
                                          <p:stCondLst>
                                            <p:cond delay="0"/>
                                          </p:stCondLst>
                                        </p:cTn>
                                        <p:tgtEl>
                                          <p:spTgt spid="53"/>
                                        </p:tgtEl>
                                        <p:attrNameLst>
                                          <p:attrName>style.visibility</p:attrName>
                                        </p:attrNameLst>
                                      </p:cBhvr>
                                      <p:to>
                                        <p:strVal val="visible"/>
                                      </p:to>
                                    </p:set>
                                    <p:animEffect transition="in" filter="wipe(right)">
                                      <p:cBhvr>
                                        <p:cTn id="25" dur="500"/>
                                        <p:tgtEl>
                                          <p:spTgt spid="53"/>
                                        </p:tgtEl>
                                      </p:cBhvr>
                                    </p:animEffect>
                                  </p:childTnLst>
                                </p:cTn>
                              </p:par>
                            </p:childTnLst>
                          </p:cTn>
                        </p:par>
                        <p:par>
                          <p:cTn id="26" fill="hold">
                            <p:stCondLst>
                              <p:cond delay="2350"/>
                            </p:stCondLst>
                            <p:childTnLst>
                              <p:par>
                                <p:cTn id="27" presetID="12" presetClass="entr" presetSubtype="8" fill="hold" grpId="0" nodeType="afterEffect">
                                  <p:stCondLst>
                                    <p:cond delay="0"/>
                                  </p:stCondLst>
                                  <p:childTnLst>
                                    <p:set>
                                      <p:cBhvr>
                                        <p:cTn id="28" dur="1" fill="hold">
                                          <p:stCondLst>
                                            <p:cond delay="0"/>
                                          </p:stCondLst>
                                        </p:cTn>
                                        <p:tgtEl>
                                          <p:spTgt spid="30"/>
                                        </p:tgtEl>
                                        <p:attrNameLst>
                                          <p:attrName>style.visibility</p:attrName>
                                        </p:attrNameLst>
                                      </p:cBhvr>
                                      <p:to>
                                        <p:strVal val="visible"/>
                                      </p:to>
                                    </p:set>
                                    <p:animEffect transition="in" filter="slide(fromLeft)">
                                      <p:cBhvr>
                                        <p:cTn id="29" dur="500"/>
                                        <p:tgtEl>
                                          <p:spTgt spid="30"/>
                                        </p:tgtEl>
                                      </p:cBhvr>
                                    </p:animEffect>
                                  </p:childTnLst>
                                </p:cTn>
                              </p:par>
                            </p:childTnLst>
                          </p:cTn>
                        </p:par>
                        <p:par>
                          <p:cTn id="30" fill="hold">
                            <p:stCondLst>
                              <p:cond delay="2850"/>
                            </p:stCondLst>
                            <p:childTnLst>
                              <p:par>
                                <p:cTn id="31" presetID="53" presetClass="entr" presetSubtype="0" fill="hold" nodeType="afterEffect">
                                  <p:stCondLst>
                                    <p:cond delay="0"/>
                                  </p:stCondLst>
                                  <p:childTnLst>
                                    <p:set>
                                      <p:cBhvr>
                                        <p:cTn id="32" dur="1" fill="hold">
                                          <p:stCondLst>
                                            <p:cond delay="0"/>
                                          </p:stCondLst>
                                        </p:cTn>
                                        <p:tgtEl>
                                          <p:spTgt spid="55"/>
                                        </p:tgtEl>
                                        <p:attrNameLst>
                                          <p:attrName>style.visibility</p:attrName>
                                        </p:attrNameLst>
                                      </p:cBhvr>
                                      <p:to>
                                        <p:strVal val="visible"/>
                                      </p:to>
                                    </p:set>
                                    <p:anim calcmode="lin" valueType="num">
                                      <p:cBhvr>
                                        <p:cTn id="33" dur="500" fill="hold"/>
                                        <p:tgtEl>
                                          <p:spTgt spid="55"/>
                                        </p:tgtEl>
                                        <p:attrNameLst>
                                          <p:attrName>ppt_w</p:attrName>
                                        </p:attrNameLst>
                                      </p:cBhvr>
                                      <p:tavLst>
                                        <p:tav tm="0">
                                          <p:val>
                                            <p:fltVal val="0"/>
                                          </p:val>
                                        </p:tav>
                                        <p:tav tm="100000">
                                          <p:val>
                                            <p:strVal val="#ppt_w"/>
                                          </p:val>
                                        </p:tav>
                                      </p:tavLst>
                                    </p:anim>
                                    <p:anim calcmode="lin" valueType="num">
                                      <p:cBhvr>
                                        <p:cTn id="34" dur="500" fill="hold"/>
                                        <p:tgtEl>
                                          <p:spTgt spid="55"/>
                                        </p:tgtEl>
                                        <p:attrNameLst>
                                          <p:attrName>ppt_h</p:attrName>
                                        </p:attrNameLst>
                                      </p:cBhvr>
                                      <p:tavLst>
                                        <p:tav tm="0">
                                          <p:val>
                                            <p:fltVal val="0"/>
                                          </p:val>
                                        </p:tav>
                                        <p:tav tm="100000">
                                          <p:val>
                                            <p:strVal val="#ppt_h"/>
                                          </p:val>
                                        </p:tav>
                                      </p:tavLst>
                                    </p:anim>
                                    <p:animEffect transition="in" filter="fade">
                                      <p:cBhvr>
                                        <p:cTn id="35" dur="500"/>
                                        <p:tgtEl>
                                          <p:spTgt spid="55"/>
                                        </p:tgtEl>
                                      </p:cBhvr>
                                    </p:animEffect>
                                  </p:childTnLst>
                                </p:cTn>
                              </p:par>
                            </p:childTnLst>
                          </p:cTn>
                        </p:par>
                        <p:par>
                          <p:cTn id="36" fill="hold">
                            <p:stCondLst>
                              <p:cond delay="3350"/>
                            </p:stCondLst>
                            <p:childTnLst>
                              <p:par>
                                <p:cTn id="37" presetID="22" presetClass="entr" presetSubtype="2" fill="hold" grpId="0" nodeType="afterEffect">
                                  <p:stCondLst>
                                    <p:cond delay="0"/>
                                  </p:stCondLst>
                                  <p:childTnLst>
                                    <p:set>
                                      <p:cBhvr>
                                        <p:cTn id="38" dur="1" fill="hold">
                                          <p:stCondLst>
                                            <p:cond delay="0"/>
                                          </p:stCondLst>
                                        </p:cTn>
                                        <p:tgtEl>
                                          <p:spTgt spid="29"/>
                                        </p:tgtEl>
                                        <p:attrNameLst>
                                          <p:attrName>style.visibility</p:attrName>
                                        </p:attrNameLst>
                                      </p:cBhvr>
                                      <p:to>
                                        <p:strVal val="visible"/>
                                      </p:to>
                                    </p:set>
                                    <p:animEffect transition="in" filter="wipe(right)">
                                      <p:cBhvr>
                                        <p:cTn id="39" dur="500"/>
                                        <p:tgtEl>
                                          <p:spTgt spid="29"/>
                                        </p:tgtEl>
                                      </p:cBhvr>
                                    </p:animEffect>
                                  </p:childTnLst>
                                </p:cTn>
                              </p:par>
                            </p:childTnLst>
                          </p:cTn>
                        </p:par>
                        <p:par>
                          <p:cTn id="40" fill="hold">
                            <p:stCondLst>
                              <p:cond delay="3850"/>
                            </p:stCondLst>
                            <p:childTnLst>
                              <p:par>
                                <p:cTn id="41" presetID="12" presetClass="entr" presetSubtype="8" fill="hold" grpId="0" nodeType="afterEffect">
                                  <p:stCondLst>
                                    <p:cond delay="0"/>
                                  </p:stCondLst>
                                  <p:childTnLst>
                                    <p:set>
                                      <p:cBhvr>
                                        <p:cTn id="42" dur="1" fill="hold">
                                          <p:stCondLst>
                                            <p:cond delay="0"/>
                                          </p:stCondLst>
                                        </p:cTn>
                                        <p:tgtEl>
                                          <p:spTgt spid="28"/>
                                        </p:tgtEl>
                                        <p:attrNameLst>
                                          <p:attrName>style.visibility</p:attrName>
                                        </p:attrNameLst>
                                      </p:cBhvr>
                                      <p:to>
                                        <p:strVal val="visible"/>
                                      </p:to>
                                    </p:set>
                                    <p:animEffect transition="in" filter="slide(fromLeft)">
                                      <p:cBhvr>
                                        <p:cTn id="43" dur="500"/>
                                        <p:tgtEl>
                                          <p:spTgt spid="28"/>
                                        </p:tgtEl>
                                      </p:cBhvr>
                                    </p:animEffect>
                                  </p:childTnLst>
                                </p:cTn>
                              </p:par>
                            </p:childTnLst>
                          </p:cTn>
                        </p:par>
                        <p:par>
                          <p:cTn id="44" fill="hold">
                            <p:stCondLst>
                              <p:cond delay="4350"/>
                            </p:stCondLst>
                            <p:childTnLst>
                              <p:par>
                                <p:cTn id="45" presetID="53" presetClass="entr" presetSubtype="0" fill="hold" grpId="0" nodeType="afterEffect">
                                  <p:stCondLst>
                                    <p:cond delay="0"/>
                                  </p:stCondLst>
                                  <p:childTnLst>
                                    <p:set>
                                      <p:cBhvr>
                                        <p:cTn id="46" dur="1" fill="hold">
                                          <p:stCondLst>
                                            <p:cond delay="0"/>
                                          </p:stCondLst>
                                        </p:cTn>
                                        <p:tgtEl>
                                          <p:spTgt spid="62"/>
                                        </p:tgtEl>
                                        <p:attrNameLst>
                                          <p:attrName>style.visibility</p:attrName>
                                        </p:attrNameLst>
                                      </p:cBhvr>
                                      <p:to>
                                        <p:strVal val="visible"/>
                                      </p:to>
                                    </p:set>
                                    <p:anim calcmode="lin" valueType="num">
                                      <p:cBhvr>
                                        <p:cTn id="47" dur="500" fill="hold"/>
                                        <p:tgtEl>
                                          <p:spTgt spid="62"/>
                                        </p:tgtEl>
                                        <p:attrNameLst>
                                          <p:attrName>ppt_w</p:attrName>
                                        </p:attrNameLst>
                                      </p:cBhvr>
                                      <p:tavLst>
                                        <p:tav tm="0">
                                          <p:val>
                                            <p:fltVal val="0"/>
                                          </p:val>
                                        </p:tav>
                                        <p:tav tm="100000">
                                          <p:val>
                                            <p:strVal val="#ppt_w"/>
                                          </p:val>
                                        </p:tav>
                                      </p:tavLst>
                                    </p:anim>
                                    <p:anim calcmode="lin" valueType="num">
                                      <p:cBhvr>
                                        <p:cTn id="48" dur="500" fill="hold"/>
                                        <p:tgtEl>
                                          <p:spTgt spid="62"/>
                                        </p:tgtEl>
                                        <p:attrNameLst>
                                          <p:attrName>ppt_h</p:attrName>
                                        </p:attrNameLst>
                                      </p:cBhvr>
                                      <p:tavLst>
                                        <p:tav tm="0">
                                          <p:val>
                                            <p:fltVal val="0"/>
                                          </p:val>
                                        </p:tav>
                                        <p:tav tm="100000">
                                          <p:val>
                                            <p:strVal val="#ppt_h"/>
                                          </p:val>
                                        </p:tav>
                                      </p:tavLst>
                                    </p:anim>
                                    <p:animEffect transition="in" filter="fade">
                                      <p:cBhvr>
                                        <p:cTn id="49" dur="500"/>
                                        <p:tgtEl>
                                          <p:spTgt spid="62"/>
                                        </p:tgtEl>
                                      </p:cBhvr>
                                    </p:animEffect>
                                  </p:childTnLst>
                                </p:cTn>
                              </p:par>
                            </p:childTnLst>
                          </p:cTn>
                        </p:par>
                        <p:par>
                          <p:cTn id="50" fill="hold">
                            <p:stCondLst>
                              <p:cond delay="4850"/>
                            </p:stCondLst>
                            <p:childTnLst>
                              <p:par>
                                <p:cTn id="51" presetID="22" presetClass="entr" presetSubtype="2" fill="hold" grpId="0" nodeType="afterEffect">
                                  <p:stCondLst>
                                    <p:cond delay="0"/>
                                  </p:stCondLst>
                                  <p:childTnLst>
                                    <p:set>
                                      <p:cBhvr>
                                        <p:cTn id="52" dur="1" fill="hold">
                                          <p:stCondLst>
                                            <p:cond delay="0"/>
                                          </p:stCondLst>
                                        </p:cTn>
                                        <p:tgtEl>
                                          <p:spTgt spid="27"/>
                                        </p:tgtEl>
                                        <p:attrNameLst>
                                          <p:attrName>style.visibility</p:attrName>
                                        </p:attrNameLst>
                                      </p:cBhvr>
                                      <p:to>
                                        <p:strVal val="visible"/>
                                      </p:to>
                                    </p:set>
                                    <p:animEffect transition="in" filter="wipe(right)">
                                      <p:cBhvr>
                                        <p:cTn id="53" dur="500"/>
                                        <p:tgtEl>
                                          <p:spTgt spid="27"/>
                                        </p:tgtEl>
                                      </p:cBhvr>
                                    </p:animEffect>
                                  </p:childTnLst>
                                </p:cTn>
                              </p:par>
                            </p:childTnLst>
                          </p:cTn>
                        </p:par>
                        <p:par>
                          <p:cTn id="54" fill="hold">
                            <p:stCondLst>
                              <p:cond delay="5350"/>
                            </p:stCondLst>
                            <p:childTnLst>
                              <p:par>
                                <p:cTn id="55" presetID="12" presetClass="entr" presetSubtype="8" fill="hold" grpId="0" nodeType="afterEffect">
                                  <p:stCondLst>
                                    <p:cond delay="0"/>
                                  </p:stCondLst>
                                  <p:childTnLst>
                                    <p:set>
                                      <p:cBhvr>
                                        <p:cTn id="56" dur="1" fill="hold">
                                          <p:stCondLst>
                                            <p:cond delay="0"/>
                                          </p:stCondLst>
                                        </p:cTn>
                                        <p:tgtEl>
                                          <p:spTgt spid="26"/>
                                        </p:tgtEl>
                                        <p:attrNameLst>
                                          <p:attrName>style.visibility</p:attrName>
                                        </p:attrNameLst>
                                      </p:cBhvr>
                                      <p:to>
                                        <p:strVal val="visible"/>
                                      </p:to>
                                    </p:set>
                                    <p:animEffect transition="in" filter="slide(fromLeft)">
                                      <p:cBhvr>
                                        <p:cTn id="57" dur="500"/>
                                        <p:tgtEl>
                                          <p:spTgt spid="26"/>
                                        </p:tgtEl>
                                      </p:cBhvr>
                                    </p:animEffect>
                                  </p:childTnLst>
                                </p:cTn>
                              </p:par>
                            </p:childTnLst>
                          </p:cTn>
                        </p:par>
                        <p:par>
                          <p:cTn id="58" fill="hold">
                            <p:stCondLst>
                              <p:cond delay="5850"/>
                            </p:stCondLst>
                            <p:childTnLst>
                              <p:par>
                                <p:cTn id="59" presetID="53" presetClass="entr" presetSubtype="0" fill="hold" nodeType="afterEffect">
                                  <p:stCondLst>
                                    <p:cond delay="0"/>
                                  </p:stCondLst>
                                  <p:childTnLst>
                                    <p:set>
                                      <p:cBhvr>
                                        <p:cTn id="60" dur="1" fill="hold">
                                          <p:stCondLst>
                                            <p:cond delay="0"/>
                                          </p:stCondLst>
                                        </p:cTn>
                                        <p:tgtEl>
                                          <p:spTgt spid="63"/>
                                        </p:tgtEl>
                                        <p:attrNameLst>
                                          <p:attrName>style.visibility</p:attrName>
                                        </p:attrNameLst>
                                      </p:cBhvr>
                                      <p:to>
                                        <p:strVal val="visible"/>
                                      </p:to>
                                    </p:set>
                                    <p:anim calcmode="lin" valueType="num">
                                      <p:cBhvr>
                                        <p:cTn id="61" dur="500" fill="hold"/>
                                        <p:tgtEl>
                                          <p:spTgt spid="63"/>
                                        </p:tgtEl>
                                        <p:attrNameLst>
                                          <p:attrName>ppt_w</p:attrName>
                                        </p:attrNameLst>
                                      </p:cBhvr>
                                      <p:tavLst>
                                        <p:tav tm="0">
                                          <p:val>
                                            <p:fltVal val="0"/>
                                          </p:val>
                                        </p:tav>
                                        <p:tav tm="100000">
                                          <p:val>
                                            <p:strVal val="#ppt_w"/>
                                          </p:val>
                                        </p:tav>
                                      </p:tavLst>
                                    </p:anim>
                                    <p:anim calcmode="lin" valueType="num">
                                      <p:cBhvr>
                                        <p:cTn id="62" dur="500" fill="hold"/>
                                        <p:tgtEl>
                                          <p:spTgt spid="63"/>
                                        </p:tgtEl>
                                        <p:attrNameLst>
                                          <p:attrName>ppt_h</p:attrName>
                                        </p:attrNameLst>
                                      </p:cBhvr>
                                      <p:tavLst>
                                        <p:tav tm="0">
                                          <p:val>
                                            <p:fltVal val="0"/>
                                          </p:val>
                                        </p:tav>
                                        <p:tav tm="100000">
                                          <p:val>
                                            <p:strVal val="#ppt_h"/>
                                          </p:val>
                                        </p:tav>
                                      </p:tavLst>
                                    </p:anim>
                                    <p:animEffect transition="in" filter="fade">
                                      <p:cBhvr>
                                        <p:cTn id="63" dur="500"/>
                                        <p:tgtEl>
                                          <p:spTgt spid="63"/>
                                        </p:tgtEl>
                                      </p:cBhvr>
                                    </p:animEffect>
                                  </p:childTnLst>
                                </p:cTn>
                              </p:par>
                            </p:childTnLst>
                          </p:cTn>
                        </p:par>
                        <p:par>
                          <p:cTn id="64" fill="hold">
                            <p:stCondLst>
                              <p:cond delay="6350"/>
                            </p:stCondLst>
                            <p:childTnLst>
                              <p:par>
                                <p:cTn id="65" presetID="22" presetClass="entr" presetSubtype="2" fill="hold" grpId="0" nodeType="afterEffect">
                                  <p:stCondLst>
                                    <p:cond delay="0"/>
                                  </p:stCondLst>
                                  <p:childTnLst>
                                    <p:set>
                                      <p:cBhvr>
                                        <p:cTn id="66" dur="1" fill="hold">
                                          <p:stCondLst>
                                            <p:cond delay="0"/>
                                          </p:stCondLst>
                                        </p:cTn>
                                        <p:tgtEl>
                                          <p:spTgt spid="25"/>
                                        </p:tgtEl>
                                        <p:attrNameLst>
                                          <p:attrName>style.visibility</p:attrName>
                                        </p:attrNameLst>
                                      </p:cBhvr>
                                      <p:to>
                                        <p:strVal val="visible"/>
                                      </p:to>
                                    </p:set>
                                    <p:animEffect transition="in" filter="wipe(right)">
                                      <p:cBhvr>
                                        <p:cTn id="67" dur="500"/>
                                        <p:tgtEl>
                                          <p:spTgt spid="25"/>
                                        </p:tgtEl>
                                      </p:cBhvr>
                                    </p:animEffect>
                                  </p:childTnLst>
                                </p:cTn>
                              </p:par>
                            </p:childTnLst>
                          </p:cTn>
                        </p:par>
                        <p:par>
                          <p:cTn id="68" fill="hold">
                            <p:stCondLst>
                              <p:cond delay="6850"/>
                            </p:stCondLst>
                            <p:childTnLst>
                              <p:par>
                                <p:cTn id="69" presetID="12" presetClass="entr" presetSubtype="8" fill="hold" grpId="0" nodeType="afterEffect">
                                  <p:stCondLst>
                                    <p:cond delay="0"/>
                                  </p:stCondLst>
                                  <p:childTnLst>
                                    <p:set>
                                      <p:cBhvr>
                                        <p:cTn id="70" dur="1" fill="hold">
                                          <p:stCondLst>
                                            <p:cond delay="0"/>
                                          </p:stCondLst>
                                        </p:cTn>
                                        <p:tgtEl>
                                          <p:spTgt spid="24"/>
                                        </p:tgtEl>
                                        <p:attrNameLst>
                                          <p:attrName>style.visibility</p:attrName>
                                        </p:attrNameLst>
                                      </p:cBhvr>
                                      <p:to>
                                        <p:strVal val="visible"/>
                                      </p:to>
                                    </p:set>
                                    <p:animEffect transition="in" filter="slide(fromLeft)">
                                      <p:cBhvr>
                                        <p:cTn id="71" dur="500"/>
                                        <p:tgtEl>
                                          <p:spTgt spid="24"/>
                                        </p:tgtEl>
                                      </p:cBhvr>
                                    </p:animEffect>
                                  </p:childTnLst>
                                </p:cTn>
                              </p:par>
                            </p:childTnLst>
                          </p:cTn>
                        </p:par>
                        <p:par>
                          <p:cTn id="72" fill="hold">
                            <p:stCondLst>
                              <p:cond delay="7350"/>
                            </p:stCondLst>
                            <p:childTnLst>
                              <p:par>
                                <p:cTn id="73" presetID="53" presetClass="entr" presetSubtype="0" fill="hold" grpId="0" nodeType="afterEffect">
                                  <p:stCondLst>
                                    <p:cond delay="0"/>
                                  </p:stCondLst>
                                  <p:childTnLst>
                                    <p:set>
                                      <p:cBhvr>
                                        <p:cTn id="74" dur="1" fill="hold">
                                          <p:stCondLst>
                                            <p:cond delay="0"/>
                                          </p:stCondLst>
                                        </p:cTn>
                                        <p:tgtEl>
                                          <p:spTgt spid="74"/>
                                        </p:tgtEl>
                                        <p:attrNameLst>
                                          <p:attrName>style.visibility</p:attrName>
                                        </p:attrNameLst>
                                      </p:cBhvr>
                                      <p:to>
                                        <p:strVal val="visible"/>
                                      </p:to>
                                    </p:set>
                                    <p:anim calcmode="lin" valueType="num">
                                      <p:cBhvr>
                                        <p:cTn id="75" dur="500" fill="hold"/>
                                        <p:tgtEl>
                                          <p:spTgt spid="74"/>
                                        </p:tgtEl>
                                        <p:attrNameLst>
                                          <p:attrName>ppt_w</p:attrName>
                                        </p:attrNameLst>
                                      </p:cBhvr>
                                      <p:tavLst>
                                        <p:tav tm="0">
                                          <p:val>
                                            <p:fltVal val="0"/>
                                          </p:val>
                                        </p:tav>
                                        <p:tav tm="100000">
                                          <p:val>
                                            <p:strVal val="#ppt_w"/>
                                          </p:val>
                                        </p:tav>
                                      </p:tavLst>
                                    </p:anim>
                                    <p:anim calcmode="lin" valueType="num">
                                      <p:cBhvr>
                                        <p:cTn id="76" dur="500" fill="hold"/>
                                        <p:tgtEl>
                                          <p:spTgt spid="74"/>
                                        </p:tgtEl>
                                        <p:attrNameLst>
                                          <p:attrName>ppt_h</p:attrName>
                                        </p:attrNameLst>
                                      </p:cBhvr>
                                      <p:tavLst>
                                        <p:tav tm="0">
                                          <p:val>
                                            <p:fltVal val="0"/>
                                          </p:val>
                                        </p:tav>
                                        <p:tav tm="100000">
                                          <p:val>
                                            <p:strVal val="#ppt_h"/>
                                          </p:val>
                                        </p:tav>
                                      </p:tavLst>
                                    </p:anim>
                                    <p:animEffect transition="in" filter="fade">
                                      <p:cBhvr>
                                        <p:cTn id="77" dur="500"/>
                                        <p:tgtEl>
                                          <p:spTgt spid="74"/>
                                        </p:tgtEl>
                                      </p:cBhvr>
                                    </p:animEffect>
                                  </p:childTnLst>
                                </p:cTn>
                              </p:par>
                            </p:childTnLst>
                          </p:cTn>
                        </p:par>
                        <p:par>
                          <p:cTn id="78" fill="hold">
                            <p:stCondLst>
                              <p:cond delay="7850"/>
                            </p:stCondLst>
                            <p:childTnLst>
                              <p:par>
                                <p:cTn id="79" presetID="22" presetClass="entr" presetSubtype="1" fill="hold" grpId="0" nodeType="afterEffect">
                                  <p:stCondLst>
                                    <p:cond delay="0"/>
                                  </p:stCondLst>
                                  <p:childTnLst>
                                    <p:set>
                                      <p:cBhvr>
                                        <p:cTn id="80" dur="1" fill="hold">
                                          <p:stCondLst>
                                            <p:cond delay="0"/>
                                          </p:stCondLst>
                                        </p:cTn>
                                        <p:tgtEl>
                                          <p:spTgt spid="75"/>
                                        </p:tgtEl>
                                        <p:attrNameLst>
                                          <p:attrName>style.visibility</p:attrName>
                                        </p:attrNameLst>
                                      </p:cBhvr>
                                      <p:to>
                                        <p:strVal val="visible"/>
                                      </p:to>
                                    </p:set>
                                    <p:animEffect transition="in" filter="wipe(up)">
                                      <p:cBhvr>
                                        <p:cTn id="81" dur="500"/>
                                        <p:tgtEl>
                                          <p:spTgt spid="75"/>
                                        </p:tgtEl>
                                      </p:cBhvr>
                                    </p:animEffect>
                                  </p:childTnLst>
                                </p:cTn>
                              </p:par>
                            </p:childTnLst>
                          </p:cTn>
                        </p:par>
                        <p:par>
                          <p:cTn id="82" fill="hold">
                            <p:stCondLst>
                              <p:cond delay="8350"/>
                            </p:stCondLst>
                            <p:childTnLst>
                              <p:par>
                                <p:cTn id="83" presetID="22" presetClass="entr" presetSubtype="2" fill="hold" grpId="0" nodeType="afterEffect">
                                  <p:stCondLst>
                                    <p:cond delay="0"/>
                                  </p:stCondLst>
                                  <p:childTnLst>
                                    <p:set>
                                      <p:cBhvr>
                                        <p:cTn id="84" dur="1" fill="hold">
                                          <p:stCondLst>
                                            <p:cond delay="0"/>
                                          </p:stCondLst>
                                        </p:cTn>
                                        <p:tgtEl>
                                          <p:spTgt spid="77"/>
                                        </p:tgtEl>
                                        <p:attrNameLst>
                                          <p:attrName>style.visibility</p:attrName>
                                        </p:attrNameLst>
                                      </p:cBhvr>
                                      <p:to>
                                        <p:strVal val="visible"/>
                                      </p:to>
                                    </p:set>
                                    <p:animEffect transition="in" filter="wipe(right)">
                                      <p:cBhvr>
                                        <p:cTn id="85" dur="500"/>
                                        <p:tgtEl>
                                          <p:spTgt spid="77"/>
                                        </p:tgtEl>
                                      </p:cBhvr>
                                    </p:animEffect>
                                  </p:childTnLst>
                                </p:cTn>
                              </p:par>
                            </p:childTnLst>
                          </p:cTn>
                        </p:par>
                        <p:par>
                          <p:cTn id="86" fill="hold">
                            <p:stCondLst>
                              <p:cond delay="8850"/>
                            </p:stCondLst>
                            <p:childTnLst>
                              <p:par>
                                <p:cTn id="87" presetID="22" presetClass="entr" presetSubtype="8" fill="hold" grpId="0" nodeType="afterEffect">
                                  <p:stCondLst>
                                    <p:cond delay="0"/>
                                  </p:stCondLst>
                                  <p:childTnLst>
                                    <p:set>
                                      <p:cBhvr>
                                        <p:cTn id="88" dur="1" fill="hold">
                                          <p:stCondLst>
                                            <p:cond delay="0"/>
                                          </p:stCondLst>
                                        </p:cTn>
                                        <p:tgtEl>
                                          <p:spTgt spid="76"/>
                                        </p:tgtEl>
                                        <p:attrNameLst>
                                          <p:attrName>style.visibility</p:attrName>
                                        </p:attrNameLst>
                                      </p:cBhvr>
                                      <p:to>
                                        <p:strVal val="visible"/>
                                      </p:to>
                                    </p:set>
                                    <p:animEffect transition="in" filter="wipe(left)">
                                      <p:cBhvr>
                                        <p:cTn id="89" dur="500"/>
                                        <p:tgtEl>
                                          <p:spTgt spid="76"/>
                                        </p:tgtEl>
                                      </p:cBhvr>
                                    </p:animEffect>
                                  </p:childTnLst>
                                </p:cTn>
                              </p:par>
                            </p:childTnLst>
                          </p:cTn>
                        </p:par>
                        <p:par>
                          <p:cTn id="90" fill="hold">
                            <p:stCondLst>
                              <p:cond delay="9350"/>
                            </p:stCondLst>
                            <p:childTnLst>
                              <p:par>
                                <p:cTn id="91" presetID="22" presetClass="entr" presetSubtype="2" fill="hold" grpId="0" nodeType="afterEffect">
                                  <p:stCondLst>
                                    <p:cond delay="0"/>
                                  </p:stCondLst>
                                  <p:childTnLst>
                                    <p:set>
                                      <p:cBhvr>
                                        <p:cTn id="92" dur="1" fill="hold">
                                          <p:stCondLst>
                                            <p:cond delay="0"/>
                                          </p:stCondLst>
                                        </p:cTn>
                                        <p:tgtEl>
                                          <p:spTgt spid="78"/>
                                        </p:tgtEl>
                                        <p:attrNameLst>
                                          <p:attrName>style.visibility</p:attrName>
                                        </p:attrNameLst>
                                      </p:cBhvr>
                                      <p:to>
                                        <p:strVal val="visible"/>
                                      </p:to>
                                    </p:set>
                                    <p:animEffect transition="in" filter="wipe(right)">
                                      <p:cBhvr>
                                        <p:cTn id="93" dur="500"/>
                                        <p:tgtEl>
                                          <p:spTgt spid="78"/>
                                        </p:tgtEl>
                                      </p:cBhvr>
                                    </p:animEffect>
                                  </p:childTnLst>
                                </p:cTn>
                              </p:par>
                            </p:childTnLst>
                          </p:cTn>
                        </p:par>
                        <p:par>
                          <p:cTn id="94" fill="hold">
                            <p:stCondLst>
                              <p:cond delay="9850"/>
                            </p:stCondLst>
                            <p:childTnLst>
                              <p:par>
                                <p:cTn id="95" presetID="22" presetClass="entr" presetSubtype="1" fill="hold" grpId="0" nodeType="afterEffect">
                                  <p:stCondLst>
                                    <p:cond delay="0"/>
                                  </p:stCondLst>
                                  <p:childTnLst>
                                    <p:set>
                                      <p:cBhvr>
                                        <p:cTn id="96" dur="1" fill="hold">
                                          <p:stCondLst>
                                            <p:cond delay="0"/>
                                          </p:stCondLst>
                                        </p:cTn>
                                        <p:tgtEl>
                                          <p:spTgt spid="79"/>
                                        </p:tgtEl>
                                        <p:attrNameLst>
                                          <p:attrName>style.visibility</p:attrName>
                                        </p:attrNameLst>
                                      </p:cBhvr>
                                      <p:to>
                                        <p:strVal val="visible"/>
                                      </p:to>
                                    </p:set>
                                    <p:animEffect transition="in" filter="wipe(up)">
                                      <p:cBhvr>
                                        <p:cTn id="97" dur="500"/>
                                        <p:tgtEl>
                                          <p:spTgt spid="7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1" grpId="0"/>
      <p:bldP spid="24" grpId="0" animBg="1"/>
      <p:bldP spid="25" grpId="0" animBg="1"/>
      <p:bldP spid="26" grpId="0" animBg="1"/>
      <p:bldP spid="27" grpId="0" animBg="1"/>
      <p:bldP spid="28" grpId="0" animBg="1"/>
      <p:bldP spid="29" grpId="0" animBg="1"/>
      <p:bldP spid="30" grpId="0" animBg="1"/>
      <p:bldP spid="53" grpId="0" animBg="1"/>
      <p:bldP spid="54" grpId="0" animBg="1"/>
      <p:bldP spid="62" grpId="0" animBg="1"/>
      <p:bldP spid="73" grpId="0" animBg="1"/>
      <p:bldP spid="74" grpId="0" animBg="1"/>
      <p:bldP spid="75" grpId="0"/>
      <p:bldP spid="76" grpId="0"/>
      <p:bldP spid="77" grpId="0"/>
      <p:bldP spid="78" grpId="0"/>
      <p:bldP spid="79" grpId="0"/>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 name="Group 125"/>
          <p:cNvGrpSpPr/>
          <p:nvPr/>
        </p:nvGrpSpPr>
        <p:grpSpPr>
          <a:xfrm>
            <a:off x="2945331" y="1768120"/>
            <a:ext cx="927298" cy="474422"/>
            <a:chOff x="4912409" y="4285619"/>
            <a:chExt cx="382215" cy="532444"/>
          </a:xfrm>
          <a:solidFill>
            <a:srgbClr val="77A9D3"/>
          </a:solidFill>
        </p:grpSpPr>
        <p:sp>
          <p:nvSpPr>
            <p:cNvPr id="20" name="Rectangle 11"/>
            <p:cNvSpPr>
              <a:spLocks noChangeArrowheads="1"/>
            </p:cNvSpPr>
            <p:nvPr/>
          </p:nvSpPr>
          <p:spPr bwMode="auto">
            <a:xfrm>
              <a:off x="4912409" y="4552352"/>
              <a:ext cx="382215" cy="265711"/>
            </a:xfrm>
            <a:prstGeom prst="rect">
              <a:avLst/>
            </a:prstGeom>
            <a:grpFill/>
            <a:ln>
              <a:noFill/>
            </a:ln>
          </p:spPr>
          <p:txBody>
            <a:bodyPr vert="horz" wrap="square" lIns="83748" tIns="41874" rIns="83748" bIns="41874" numCol="1" anchor="ctr" anchorCtr="0" compatLnSpc="1">
              <a:prstTxWarp prst="textNoShape">
                <a:avLst/>
              </a:prstTxWarp>
            </a:bodyPr>
            <a:lstStyle/>
            <a:p>
              <a:pPr algn="ctr">
                <a:lnSpc>
                  <a:spcPct val="120000"/>
                </a:lnSpc>
              </a:pPr>
              <a:endParaRPr lang="id-ID" sz="10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19" name="Rectangle 10"/>
            <p:cNvSpPr>
              <a:spLocks noChangeArrowheads="1"/>
            </p:cNvSpPr>
            <p:nvPr/>
          </p:nvSpPr>
          <p:spPr bwMode="auto">
            <a:xfrm>
              <a:off x="4912409" y="4285619"/>
              <a:ext cx="382215" cy="532444"/>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83748" tIns="41874" rIns="83748" bIns="41874" numCol="1" anchor="ctr" anchorCtr="0" compatLnSpc="1">
              <a:prstTxWarp prst="textNoShape">
                <a:avLst/>
              </a:prstTxWarp>
            </a:bodyPr>
            <a:lstStyle/>
            <a:p>
              <a:pPr algn="ctr">
                <a:lnSpc>
                  <a:spcPct val="120000"/>
                </a:lnSpc>
              </a:pPr>
              <a:r>
                <a:rPr lang="en-US" sz="10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rPr>
                <a:t>2011</a:t>
              </a:r>
              <a:endParaRPr lang="id-ID" sz="10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2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grpSp>
        <p:nvGrpSpPr>
          <p:cNvPr id="11" name="Group 118"/>
          <p:cNvGrpSpPr/>
          <p:nvPr/>
        </p:nvGrpSpPr>
        <p:grpSpPr>
          <a:xfrm>
            <a:off x="1901004" y="1768120"/>
            <a:ext cx="384200" cy="474422"/>
            <a:chOff x="1994399" y="2158871"/>
            <a:chExt cx="589804" cy="728170"/>
          </a:xfrm>
        </p:grpSpPr>
        <p:sp>
          <p:nvSpPr>
            <p:cNvPr id="12" name="Freeform 5"/>
            <p:cNvSpPr>
              <a:spLocks/>
            </p:cNvSpPr>
            <p:nvPr/>
          </p:nvSpPr>
          <p:spPr bwMode="auto">
            <a:xfrm>
              <a:off x="1994399" y="2158871"/>
              <a:ext cx="459824" cy="728170"/>
            </a:xfrm>
            <a:custGeom>
              <a:avLst/>
              <a:gdLst>
                <a:gd name="T0" fmla="*/ 139 w 139"/>
                <a:gd name="T1" fmla="*/ 218 h 218"/>
                <a:gd name="T2" fmla="*/ 139 w 139"/>
                <a:gd name="T3" fmla="*/ 0 h 218"/>
                <a:gd name="T4" fmla="*/ 109 w 139"/>
                <a:gd name="T5" fmla="*/ 0 h 218"/>
                <a:gd name="T6" fmla="*/ 0 w 139"/>
                <a:gd name="T7" fmla="*/ 109 h 218"/>
                <a:gd name="T8" fmla="*/ 0 w 139"/>
                <a:gd name="T9" fmla="*/ 109 h 218"/>
                <a:gd name="T10" fmla="*/ 109 w 139"/>
                <a:gd name="T11" fmla="*/ 218 h 218"/>
                <a:gd name="T12" fmla="*/ 139 w 139"/>
                <a:gd name="T13" fmla="*/ 218 h 218"/>
              </a:gdLst>
              <a:ahLst/>
              <a:cxnLst>
                <a:cxn ang="0">
                  <a:pos x="T0" y="T1"/>
                </a:cxn>
                <a:cxn ang="0">
                  <a:pos x="T2" y="T3"/>
                </a:cxn>
                <a:cxn ang="0">
                  <a:pos x="T4" y="T5"/>
                </a:cxn>
                <a:cxn ang="0">
                  <a:pos x="T6" y="T7"/>
                </a:cxn>
                <a:cxn ang="0">
                  <a:pos x="T8" y="T9"/>
                </a:cxn>
                <a:cxn ang="0">
                  <a:pos x="T10" y="T11"/>
                </a:cxn>
                <a:cxn ang="0">
                  <a:pos x="T12" y="T13"/>
                </a:cxn>
              </a:cxnLst>
              <a:rect l="0" t="0" r="r" b="b"/>
              <a:pathLst>
                <a:path w="139" h="218">
                  <a:moveTo>
                    <a:pt x="139" y="218"/>
                  </a:moveTo>
                  <a:cubicBezTo>
                    <a:pt x="139" y="0"/>
                    <a:pt x="139" y="0"/>
                    <a:pt x="139" y="0"/>
                  </a:cubicBezTo>
                  <a:cubicBezTo>
                    <a:pt x="109" y="0"/>
                    <a:pt x="109" y="0"/>
                    <a:pt x="109" y="0"/>
                  </a:cubicBezTo>
                  <a:cubicBezTo>
                    <a:pt x="49" y="0"/>
                    <a:pt x="0" y="49"/>
                    <a:pt x="0" y="109"/>
                  </a:cubicBezTo>
                  <a:cubicBezTo>
                    <a:pt x="0" y="109"/>
                    <a:pt x="0" y="109"/>
                    <a:pt x="0" y="109"/>
                  </a:cubicBezTo>
                  <a:cubicBezTo>
                    <a:pt x="0" y="169"/>
                    <a:pt x="49" y="218"/>
                    <a:pt x="109" y="218"/>
                  </a:cubicBezTo>
                  <a:lnTo>
                    <a:pt x="139" y="218"/>
                  </a:lnTo>
                  <a:close/>
                </a:path>
              </a:pathLst>
            </a:custGeom>
            <a:solidFill>
              <a:srgbClr val="F2F2F2"/>
            </a:solidFill>
            <a:ln>
              <a:noFill/>
            </a:ln>
          </p:spPr>
          <p:txBody>
            <a:bodyPr vert="horz" wrap="square" lIns="83748" tIns="41874" rIns="83748" bIns="41874" numCol="1" anchor="t" anchorCtr="0" compatLnSpc="1">
              <a:prstTxWarp prst="textNoShape">
                <a:avLst/>
              </a:prstTxWarp>
            </a:bodyPr>
            <a:lstStyle/>
            <a:p>
              <a:pPr algn="ctr">
                <a:lnSpc>
                  <a:spcPct val="120000"/>
                </a:lnSpc>
              </a:pPr>
              <a:endParaRPr lang="id-ID" sz="10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13" name="Rectangle 6"/>
            <p:cNvSpPr>
              <a:spLocks noChangeArrowheads="1"/>
            </p:cNvSpPr>
            <p:nvPr/>
          </p:nvSpPr>
          <p:spPr bwMode="auto">
            <a:xfrm>
              <a:off x="2417884" y="2158871"/>
              <a:ext cx="166319" cy="728170"/>
            </a:xfrm>
            <a:prstGeom prst="rect">
              <a:avLst/>
            </a:prstGeom>
            <a:solidFill>
              <a:schemeClr val="tx1">
                <a:lumMod val="65000"/>
                <a:lumOff val="35000"/>
              </a:schemeClr>
            </a:solidFill>
            <a:ln>
              <a:noFill/>
            </a:ln>
          </p:spPr>
          <p:txBody>
            <a:bodyPr vert="horz" wrap="square" lIns="83748" tIns="41874" rIns="83748" bIns="41874" numCol="1" anchor="t" anchorCtr="0" compatLnSpc="1">
              <a:prstTxWarp prst="textNoShape">
                <a:avLst/>
              </a:prstTxWarp>
            </a:bodyPr>
            <a:lstStyle/>
            <a:p>
              <a:pPr algn="ctr">
                <a:lnSpc>
                  <a:spcPct val="120000"/>
                </a:lnSpc>
              </a:pPr>
              <a:endParaRPr lang="id-ID" sz="10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14" name="Freeform 9"/>
            <p:cNvSpPr>
              <a:spLocks/>
            </p:cNvSpPr>
            <p:nvPr/>
          </p:nvSpPr>
          <p:spPr bwMode="auto">
            <a:xfrm>
              <a:off x="1994399" y="2523655"/>
              <a:ext cx="585611" cy="363386"/>
            </a:xfrm>
            <a:custGeom>
              <a:avLst/>
              <a:gdLst>
                <a:gd name="T0" fmla="*/ 0 w 177"/>
                <a:gd name="T1" fmla="*/ 0 h 109"/>
                <a:gd name="T2" fmla="*/ 177 w 177"/>
                <a:gd name="T3" fmla="*/ 0 h 109"/>
                <a:gd name="T4" fmla="*/ 177 w 177"/>
                <a:gd name="T5" fmla="*/ 109 h 109"/>
                <a:gd name="T6" fmla="*/ 139 w 177"/>
                <a:gd name="T7" fmla="*/ 109 h 109"/>
                <a:gd name="T8" fmla="*/ 128 w 177"/>
                <a:gd name="T9" fmla="*/ 109 h 109"/>
                <a:gd name="T10" fmla="*/ 109 w 177"/>
                <a:gd name="T11" fmla="*/ 109 h 109"/>
                <a:gd name="T12" fmla="*/ 0 w 177"/>
                <a:gd name="T13" fmla="*/ 0 h 109"/>
              </a:gdLst>
              <a:ahLst/>
              <a:cxnLst>
                <a:cxn ang="0">
                  <a:pos x="T0" y="T1"/>
                </a:cxn>
                <a:cxn ang="0">
                  <a:pos x="T2" y="T3"/>
                </a:cxn>
                <a:cxn ang="0">
                  <a:pos x="T4" y="T5"/>
                </a:cxn>
                <a:cxn ang="0">
                  <a:pos x="T6" y="T7"/>
                </a:cxn>
                <a:cxn ang="0">
                  <a:pos x="T8" y="T9"/>
                </a:cxn>
                <a:cxn ang="0">
                  <a:pos x="T10" y="T11"/>
                </a:cxn>
                <a:cxn ang="0">
                  <a:pos x="T12" y="T13"/>
                </a:cxn>
              </a:cxnLst>
              <a:rect l="0" t="0" r="r" b="b"/>
              <a:pathLst>
                <a:path w="177" h="109">
                  <a:moveTo>
                    <a:pt x="0" y="0"/>
                  </a:moveTo>
                  <a:cubicBezTo>
                    <a:pt x="177" y="0"/>
                    <a:pt x="177" y="0"/>
                    <a:pt x="177" y="0"/>
                  </a:cubicBezTo>
                  <a:cubicBezTo>
                    <a:pt x="177" y="109"/>
                    <a:pt x="177" y="109"/>
                    <a:pt x="177" y="109"/>
                  </a:cubicBezTo>
                  <a:cubicBezTo>
                    <a:pt x="139" y="109"/>
                    <a:pt x="139" y="109"/>
                    <a:pt x="139" y="109"/>
                  </a:cubicBezTo>
                  <a:cubicBezTo>
                    <a:pt x="128" y="109"/>
                    <a:pt x="128" y="109"/>
                    <a:pt x="128" y="109"/>
                  </a:cubicBezTo>
                  <a:cubicBezTo>
                    <a:pt x="109" y="109"/>
                    <a:pt x="109" y="109"/>
                    <a:pt x="109" y="109"/>
                  </a:cubicBezTo>
                  <a:cubicBezTo>
                    <a:pt x="49" y="109"/>
                    <a:pt x="0" y="60"/>
                    <a:pt x="0" y="0"/>
                  </a:cubicBezTo>
                  <a:close/>
                </a:path>
              </a:pathLst>
            </a:custGeom>
            <a:solidFill>
              <a:srgbClr val="333333">
                <a:alpha val="10000"/>
              </a:srgbClr>
            </a:solidFill>
            <a:ln>
              <a:noFill/>
            </a:ln>
          </p:spPr>
          <p:txBody>
            <a:bodyPr vert="horz" wrap="square" lIns="83748" tIns="41874" rIns="83748" bIns="41874" numCol="1" anchor="t" anchorCtr="0" compatLnSpc="1">
              <a:prstTxWarp prst="textNoShape">
                <a:avLst/>
              </a:prstTxWarp>
            </a:bodyPr>
            <a:lstStyle/>
            <a:p>
              <a:pPr algn="ctr">
                <a:lnSpc>
                  <a:spcPct val="120000"/>
                </a:lnSpc>
              </a:pPr>
              <a:endParaRPr lang="id-ID" sz="10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15" name="Group 122"/>
          <p:cNvGrpSpPr/>
          <p:nvPr/>
        </p:nvGrpSpPr>
        <p:grpSpPr>
          <a:xfrm>
            <a:off x="2285201" y="1768120"/>
            <a:ext cx="660130" cy="474422"/>
            <a:chOff x="4530194" y="4285619"/>
            <a:chExt cx="382215" cy="532444"/>
          </a:xfrm>
        </p:grpSpPr>
        <p:sp>
          <p:nvSpPr>
            <p:cNvPr id="16" name="Rectangle 7"/>
            <p:cNvSpPr>
              <a:spLocks noChangeArrowheads="1"/>
            </p:cNvSpPr>
            <p:nvPr/>
          </p:nvSpPr>
          <p:spPr bwMode="auto">
            <a:xfrm>
              <a:off x="4530194" y="4285619"/>
              <a:ext cx="382215" cy="532444"/>
            </a:xfrm>
            <a:prstGeom prst="rect">
              <a:avLst/>
            </a:prstGeom>
            <a:solidFill>
              <a:srgbClr val="A491BB"/>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83748" tIns="41874" rIns="83748" bIns="41874" numCol="1" anchor="ctr" anchorCtr="0" compatLnSpc="1">
              <a:prstTxWarp prst="textNoShape">
                <a:avLst/>
              </a:prstTxWarp>
            </a:bodyPr>
            <a:lstStyle/>
            <a:p>
              <a:pPr algn="ctr">
                <a:lnSpc>
                  <a:spcPct val="120000"/>
                </a:lnSpc>
              </a:pPr>
              <a:r>
                <a:rPr lang="en-US" sz="10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rPr>
                <a:t>2010</a:t>
              </a:r>
              <a:endParaRPr lang="id-ID" sz="10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17" name="Rectangle 8"/>
            <p:cNvSpPr>
              <a:spLocks noChangeArrowheads="1"/>
            </p:cNvSpPr>
            <p:nvPr/>
          </p:nvSpPr>
          <p:spPr bwMode="auto">
            <a:xfrm>
              <a:off x="4530194" y="4552352"/>
              <a:ext cx="382215" cy="265711"/>
            </a:xfrm>
            <a:prstGeom prst="rect">
              <a:avLst/>
            </a:prstGeom>
            <a:solidFill>
              <a:srgbClr val="333333">
                <a:alpha val="10000"/>
              </a:srgbClr>
            </a:solidFill>
            <a:ln>
              <a:noFill/>
            </a:ln>
          </p:spPr>
          <p:txBody>
            <a:bodyPr vert="horz" wrap="square" lIns="83748" tIns="41874" rIns="83748" bIns="41874" numCol="1" anchor="t" anchorCtr="0" compatLnSpc="1">
              <a:prstTxWarp prst="textNoShape">
                <a:avLst/>
              </a:prstTxWarp>
            </a:bodyPr>
            <a:lstStyle/>
            <a:p>
              <a:pPr algn="ctr">
                <a:lnSpc>
                  <a:spcPct val="120000"/>
                </a:lnSpc>
              </a:pPr>
              <a:endParaRPr lang="id-ID" sz="10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21" name="Group 128"/>
          <p:cNvGrpSpPr/>
          <p:nvPr/>
        </p:nvGrpSpPr>
        <p:grpSpPr>
          <a:xfrm>
            <a:off x="3872630" y="1768120"/>
            <a:ext cx="1362145" cy="474422"/>
            <a:chOff x="5294624" y="4285619"/>
            <a:chExt cx="383237" cy="532444"/>
          </a:xfrm>
          <a:solidFill>
            <a:srgbClr val="A491BB"/>
          </a:solidFill>
        </p:grpSpPr>
        <p:sp>
          <p:nvSpPr>
            <p:cNvPr id="23" name="Rectangle 13"/>
            <p:cNvSpPr>
              <a:spLocks noChangeArrowheads="1"/>
            </p:cNvSpPr>
            <p:nvPr/>
          </p:nvSpPr>
          <p:spPr bwMode="auto">
            <a:xfrm>
              <a:off x="5294624" y="4552352"/>
              <a:ext cx="383237" cy="265711"/>
            </a:xfrm>
            <a:prstGeom prst="rect">
              <a:avLst/>
            </a:prstGeom>
            <a:grpFill/>
            <a:ln>
              <a:noFill/>
            </a:ln>
          </p:spPr>
          <p:txBody>
            <a:bodyPr vert="horz" wrap="square" lIns="83748" tIns="41874" rIns="83748" bIns="41874" numCol="1" anchor="ctr" anchorCtr="0" compatLnSpc="1">
              <a:prstTxWarp prst="textNoShape">
                <a:avLst/>
              </a:prstTxWarp>
            </a:bodyPr>
            <a:lstStyle/>
            <a:p>
              <a:pPr algn="ctr">
                <a:lnSpc>
                  <a:spcPct val="120000"/>
                </a:lnSpc>
              </a:pPr>
              <a:endParaRPr lang="id-ID" sz="10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22" name="Rectangle 12"/>
            <p:cNvSpPr>
              <a:spLocks noChangeArrowheads="1"/>
            </p:cNvSpPr>
            <p:nvPr/>
          </p:nvSpPr>
          <p:spPr bwMode="auto">
            <a:xfrm>
              <a:off x="5294624" y="4285619"/>
              <a:ext cx="383237" cy="532444"/>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83748" tIns="41874" rIns="83748" bIns="41874" numCol="1" anchor="ctr" anchorCtr="0" compatLnSpc="1">
              <a:prstTxWarp prst="textNoShape">
                <a:avLst/>
              </a:prstTxWarp>
            </a:bodyPr>
            <a:lstStyle/>
            <a:p>
              <a:pPr algn="ctr">
                <a:lnSpc>
                  <a:spcPct val="120000"/>
                </a:lnSpc>
              </a:pPr>
              <a:r>
                <a:rPr lang="en-US" sz="10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rPr>
                <a:t>2012</a:t>
              </a:r>
              <a:endParaRPr lang="id-ID" sz="10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24" name="Group 131"/>
          <p:cNvGrpSpPr/>
          <p:nvPr/>
        </p:nvGrpSpPr>
        <p:grpSpPr>
          <a:xfrm>
            <a:off x="5234775" y="1768120"/>
            <a:ext cx="918628" cy="474422"/>
            <a:chOff x="5677862" y="4285619"/>
            <a:chExt cx="382215" cy="532444"/>
          </a:xfrm>
          <a:solidFill>
            <a:srgbClr val="77A9D3"/>
          </a:solidFill>
        </p:grpSpPr>
        <p:sp>
          <p:nvSpPr>
            <p:cNvPr id="35" name="Rectangle 15"/>
            <p:cNvSpPr>
              <a:spLocks noChangeArrowheads="1"/>
            </p:cNvSpPr>
            <p:nvPr/>
          </p:nvSpPr>
          <p:spPr bwMode="auto">
            <a:xfrm>
              <a:off x="5677862" y="4552352"/>
              <a:ext cx="382215" cy="265711"/>
            </a:xfrm>
            <a:prstGeom prst="rect">
              <a:avLst/>
            </a:prstGeom>
            <a:grpFill/>
            <a:ln>
              <a:noFill/>
            </a:ln>
          </p:spPr>
          <p:txBody>
            <a:bodyPr vert="horz" wrap="square" lIns="83748" tIns="41874" rIns="83748" bIns="41874" numCol="1" anchor="ctr" anchorCtr="0" compatLnSpc="1">
              <a:prstTxWarp prst="textNoShape">
                <a:avLst/>
              </a:prstTxWarp>
            </a:bodyPr>
            <a:lstStyle/>
            <a:p>
              <a:pPr algn="ctr">
                <a:lnSpc>
                  <a:spcPct val="120000"/>
                </a:lnSpc>
              </a:pPr>
              <a:endParaRPr lang="id-ID" sz="10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25" name="Rectangle 14"/>
            <p:cNvSpPr>
              <a:spLocks noChangeArrowheads="1"/>
            </p:cNvSpPr>
            <p:nvPr/>
          </p:nvSpPr>
          <p:spPr bwMode="auto">
            <a:xfrm>
              <a:off x="5677862" y="4285619"/>
              <a:ext cx="382215" cy="532444"/>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83748" tIns="41874" rIns="83748" bIns="41874" numCol="1" anchor="ctr" anchorCtr="0" compatLnSpc="1">
              <a:prstTxWarp prst="textNoShape">
                <a:avLst/>
              </a:prstTxWarp>
            </a:bodyPr>
            <a:lstStyle/>
            <a:p>
              <a:pPr algn="ctr">
                <a:lnSpc>
                  <a:spcPct val="120000"/>
                </a:lnSpc>
              </a:pPr>
              <a:r>
                <a:rPr lang="en-US" sz="10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rPr>
                <a:t>2013</a:t>
              </a:r>
              <a:endParaRPr lang="id-ID" sz="10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36" name="Group 134"/>
          <p:cNvGrpSpPr/>
          <p:nvPr/>
        </p:nvGrpSpPr>
        <p:grpSpPr>
          <a:xfrm>
            <a:off x="6153401" y="1768120"/>
            <a:ext cx="660130" cy="474422"/>
            <a:chOff x="6060077" y="4285619"/>
            <a:chExt cx="382215" cy="532444"/>
          </a:xfrm>
          <a:solidFill>
            <a:srgbClr val="A491BB"/>
          </a:solidFill>
        </p:grpSpPr>
        <p:sp>
          <p:nvSpPr>
            <p:cNvPr id="38" name="Rectangle 17"/>
            <p:cNvSpPr>
              <a:spLocks noChangeArrowheads="1"/>
            </p:cNvSpPr>
            <p:nvPr/>
          </p:nvSpPr>
          <p:spPr bwMode="auto">
            <a:xfrm>
              <a:off x="6060077" y="4552352"/>
              <a:ext cx="382215" cy="265711"/>
            </a:xfrm>
            <a:prstGeom prst="rect">
              <a:avLst/>
            </a:prstGeom>
            <a:grpFill/>
            <a:ln>
              <a:noFill/>
            </a:ln>
          </p:spPr>
          <p:txBody>
            <a:bodyPr vert="horz" wrap="square" lIns="83748" tIns="41874" rIns="83748" bIns="41874" numCol="1" anchor="ctr" anchorCtr="0" compatLnSpc="1">
              <a:prstTxWarp prst="textNoShape">
                <a:avLst/>
              </a:prstTxWarp>
            </a:bodyPr>
            <a:lstStyle/>
            <a:p>
              <a:pPr algn="ctr">
                <a:lnSpc>
                  <a:spcPct val="120000"/>
                </a:lnSpc>
              </a:pPr>
              <a:endParaRPr lang="id-ID" sz="10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7" name="Rectangle 16"/>
            <p:cNvSpPr>
              <a:spLocks noChangeArrowheads="1"/>
            </p:cNvSpPr>
            <p:nvPr/>
          </p:nvSpPr>
          <p:spPr bwMode="auto">
            <a:xfrm>
              <a:off x="6060077" y="4285619"/>
              <a:ext cx="382215" cy="532444"/>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83748" tIns="41874" rIns="83748" bIns="41874" numCol="1" anchor="ctr" anchorCtr="0" compatLnSpc="1">
              <a:prstTxWarp prst="textNoShape">
                <a:avLst/>
              </a:prstTxWarp>
            </a:bodyPr>
            <a:lstStyle/>
            <a:p>
              <a:pPr algn="ctr">
                <a:lnSpc>
                  <a:spcPct val="120000"/>
                </a:lnSpc>
              </a:pPr>
              <a:r>
                <a:rPr lang="en-US" sz="10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rPr>
                <a:t>201N</a:t>
              </a:r>
              <a:endParaRPr lang="id-ID" sz="10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39" name="Group 137"/>
          <p:cNvGrpSpPr/>
          <p:nvPr/>
        </p:nvGrpSpPr>
        <p:grpSpPr>
          <a:xfrm>
            <a:off x="6813531" y="1768120"/>
            <a:ext cx="431055" cy="474422"/>
            <a:chOff x="7739063" y="3990975"/>
            <a:chExt cx="414338" cy="827088"/>
          </a:xfrm>
        </p:grpSpPr>
        <p:sp>
          <p:nvSpPr>
            <p:cNvPr id="40" name="Freeform 18"/>
            <p:cNvSpPr>
              <a:spLocks/>
            </p:cNvSpPr>
            <p:nvPr/>
          </p:nvSpPr>
          <p:spPr bwMode="auto">
            <a:xfrm>
              <a:off x="7739063" y="3990975"/>
              <a:ext cx="414338" cy="827088"/>
            </a:xfrm>
            <a:custGeom>
              <a:avLst/>
              <a:gdLst>
                <a:gd name="T0" fmla="*/ 261 w 261"/>
                <a:gd name="T1" fmla="*/ 261 h 521"/>
                <a:gd name="T2" fmla="*/ 0 w 261"/>
                <a:gd name="T3" fmla="*/ 0 h 521"/>
                <a:gd name="T4" fmla="*/ 0 w 261"/>
                <a:gd name="T5" fmla="*/ 521 h 521"/>
                <a:gd name="T6" fmla="*/ 261 w 261"/>
                <a:gd name="T7" fmla="*/ 261 h 521"/>
              </a:gdLst>
              <a:ahLst/>
              <a:cxnLst>
                <a:cxn ang="0">
                  <a:pos x="T0" y="T1"/>
                </a:cxn>
                <a:cxn ang="0">
                  <a:pos x="T2" y="T3"/>
                </a:cxn>
                <a:cxn ang="0">
                  <a:pos x="T4" y="T5"/>
                </a:cxn>
                <a:cxn ang="0">
                  <a:pos x="T6" y="T7"/>
                </a:cxn>
              </a:cxnLst>
              <a:rect l="0" t="0" r="r" b="b"/>
              <a:pathLst>
                <a:path w="261" h="521">
                  <a:moveTo>
                    <a:pt x="261" y="261"/>
                  </a:moveTo>
                  <a:lnTo>
                    <a:pt x="0" y="0"/>
                  </a:lnTo>
                  <a:lnTo>
                    <a:pt x="0" y="521"/>
                  </a:lnTo>
                  <a:lnTo>
                    <a:pt x="261" y="261"/>
                  </a:lnTo>
                  <a:close/>
                </a:path>
              </a:pathLst>
            </a:custGeom>
            <a:solidFill>
              <a:srgbClr val="ECAE7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3748" tIns="41874" rIns="83748" bIns="41874" numCol="1" anchor="t" anchorCtr="0" compatLnSpc="1">
              <a:prstTxWarp prst="textNoShape">
                <a:avLst/>
              </a:prstTxWarp>
            </a:bodyPr>
            <a:lstStyle/>
            <a:p>
              <a:pPr algn="ctr">
                <a:lnSpc>
                  <a:spcPct val="120000"/>
                </a:lnSpc>
              </a:pPr>
              <a:endParaRPr lang="id-ID" sz="10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1" name="Freeform 19"/>
            <p:cNvSpPr>
              <a:spLocks/>
            </p:cNvSpPr>
            <p:nvPr/>
          </p:nvSpPr>
          <p:spPr bwMode="auto">
            <a:xfrm>
              <a:off x="8027988" y="4283075"/>
              <a:ext cx="125413" cy="242888"/>
            </a:xfrm>
            <a:custGeom>
              <a:avLst/>
              <a:gdLst>
                <a:gd name="T0" fmla="*/ 79 w 79"/>
                <a:gd name="T1" fmla="*/ 77 h 153"/>
                <a:gd name="T2" fmla="*/ 0 w 79"/>
                <a:gd name="T3" fmla="*/ 153 h 153"/>
                <a:gd name="T4" fmla="*/ 0 w 79"/>
                <a:gd name="T5" fmla="*/ 0 h 153"/>
                <a:gd name="T6" fmla="*/ 0 w 79"/>
                <a:gd name="T7" fmla="*/ 0 h 153"/>
                <a:gd name="T8" fmla="*/ 79 w 79"/>
                <a:gd name="T9" fmla="*/ 77 h 153"/>
              </a:gdLst>
              <a:ahLst/>
              <a:cxnLst>
                <a:cxn ang="0">
                  <a:pos x="T0" y="T1"/>
                </a:cxn>
                <a:cxn ang="0">
                  <a:pos x="T2" y="T3"/>
                </a:cxn>
                <a:cxn ang="0">
                  <a:pos x="T4" y="T5"/>
                </a:cxn>
                <a:cxn ang="0">
                  <a:pos x="T6" y="T7"/>
                </a:cxn>
                <a:cxn ang="0">
                  <a:pos x="T8" y="T9"/>
                </a:cxn>
              </a:cxnLst>
              <a:rect l="0" t="0" r="r" b="b"/>
              <a:pathLst>
                <a:path w="79" h="153">
                  <a:moveTo>
                    <a:pt x="79" y="77"/>
                  </a:moveTo>
                  <a:lnTo>
                    <a:pt x="0" y="153"/>
                  </a:lnTo>
                  <a:lnTo>
                    <a:pt x="0" y="0"/>
                  </a:lnTo>
                  <a:lnTo>
                    <a:pt x="0" y="0"/>
                  </a:lnTo>
                  <a:lnTo>
                    <a:pt x="79" y="77"/>
                  </a:lnTo>
                  <a:close/>
                </a:path>
              </a:pathLst>
            </a:custGeom>
            <a:solidFill>
              <a:srgbClr val="33333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3748" tIns="41874" rIns="83748" bIns="41874" numCol="1" anchor="t" anchorCtr="0" compatLnSpc="1">
              <a:prstTxWarp prst="textNoShape">
                <a:avLst/>
              </a:prstTxWarp>
            </a:bodyPr>
            <a:lstStyle/>
            <a:p>
              <a:pPr algn="ctr">
                <a:lnSpc>
                  <a:spcPct val="120000"/>
                </a:lnSpc>
              </a:pPr>
              <a:endParaRPr lang="id-ID" sz="10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2" name="Freeform 20"/>
            <p:cNvSpPr>
              <a:spLocks/>
            </p:cNvSpPr>
            <p:nvPr/>
          </p:nvSpPr>
          <p:spPr bwMode="auto">
            <a:xfrm>
              <a:off x="7739063" y="4405313"/>
              <a:ext cx="414338" cy="412750"/>
            </a:xfrm>
            <a:custGeom>
              <a:avLst/>
              <a:gdLst>
                <a:gd name="T0" fmla="*/ 261 w 261"/>
                <a:gd name="T1" fmla="*/ 0 h 260"/>
                <a:gd name="T2" fmla="*/ 0 w 261"/>
                <a:gd name="T3" fmla="*/ 260 h 260"/>
                <a:gd name="T4" fmla="*/ 0 w 261"/>
                <a:gd name="T5" fmla="*/ 0 h 260"/>
                <a:gd name="T6" fmla="*/ 261 w 261"/>
                <a:gd name="T7" fmla="*/ 0 h 260"/>
              </a:gdLst>
              <a:ahLst/>
              <a:cxnLst>
                <a:cxn ang="0">
                  <a:pos x="T0" y="T1"/>
                </a:cxn>
                <a:cxn ang="0">
                  <a:pos x="T2" y="T3"/>
                </a:cxn>
                <a:cxn ang="0">
                  <a:pos x="T4" y="T5"/>
                </a:cxn>
                <a:cxn ang="0">
                  <a:pos x="T6" y="T7"/>
                </a:cxn>
              </a:cxnLst>
              <a:rect l="0" t="0" r="r" b="b"/>
              <a:pathLst>
                <a:path w="261" h="260">
                  <a:moveTo>
                    <a:pt x="261" y="0"/>
                  </a:moveTo>
                  <a:lnTo>
                    <a:pt x="0" y="260"/>
                  </a:lnTo>
                  <a:lnTo>
                    <a:pt x="0" y="0"/>
                  </a:lnTo>
                  <a:lnTo>
                    <a:pt x="261" y="0"/>
                  </a:lnTo>
                  <a:close/>
                </a:path>
              </a:pathLst>
            </a:custGeom>
            <a:solidFill>
              <a:srgbClr val="333333">
                <a:alpha val="10000"/>
              </a:srgbClr>
            </a:solidFill>
            <a:ln>
              <a:noFill/>
            </a:ln>
          </p:spPr>
          <p:txBody>
            <a:bodyPr vert="horz" wrap="square" lIns="83748" tIns="41874" rIns="83748" bIns="41874" numCol="1" anchor="t" anchorCtr="0" compatLnSpc="1">
              <a:prstTxWarp prst="textNoShape">
                <a:avLst/>
              </a:prstTxWarp>
            </a:bodyPr>
            <a:lstStyle/>
            <a:p>
              <a:pPr algn="ctr">
                <a:lnSpc>
                  <a:spcPct val="120000"/>
                </a:lnSpc>
              </a:pPr>
              <a:endParaRPr lang="id-ID" sz="10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43" name="Group 1"/>
          <p:cNvGrpSpPr/>
          <p:nvPr/>
        </p:nvGrpSpPr>
        <p:grpSpPr>
          <a:xfrm>
            <a:off x="2404946" y="2289192"/>
            <a:ext cx="359569" cy="532082"/>
            <a:chOff x="2768028" y="2732605"/>
            <a:chExt cx="551992" cy="816671"/>
          </a:xfrm>
        </p:grpSpPr>
        <p:cxnSp>
          <p:nvCxnSpPr>
            <p:cNvPr id="44" name="Straight Connector 142"/>
            <p:cNvCxnSpPr/>
            <p:nvPr/>
          </p:nvCxnSpPr>
          <p:spPr>
            <a:xfrm rot="10800000">
              <a:off x="3044025" y="2732605"/>
              <a:ext cx="0" cy="360191"/>
            </a:xfrm>
            <a:prstGeom prst="line">
              <a:avLst/>
            </a:prstGeom>
            <a:ln>
              <a:solidFill>
                <a:srgbClr val="A491BB"/>
              </a:solidFill>
              <a:tailEnd type="oval"/>
            </a:ln>
          </p:spPr>
          <p:style>
            <a:lnRef idx="1">
              <a:schemeClr val="accent1"/>
            </a:lnRef>
            <a:fillRef idx="0">
              <a:schemeClr val="accent1"/>
            </a:fillRef>
            <a:effectRef idx="0">
              <a:schemeClr val="accent1"/>
            </a:effectRef>
            <a:fontRef idx="minor">
              <a:schemeClr val="tx1"/>
            </a:fontRef>
          </p:style>
        </p:cxnSp>
        <p:sp>
          <p:nvSpPr>
            <p:cNvPr id="45" name="Oval 143"/>
            <p:cNvSpPr>
              <a:spLocks noChangeAspect="1"/>
            </p:cNvSpPr>
            <p:nvPr/>
          </p:nvSpPr>
          <p:spPr>
            <a:xfrm>
              <a:off x="2768028" y="2997284"/>
              <a:ext cx="551992" cy="551992"/>
            </a:xfrm>
            <a:prstGeom prst="ellipse">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pPr>
              <a:r>
                <a:rPr lang="zh-CN" altLang="en-US" sz="7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rPr>
                <a:t>文字内容</a:t>
              </a:r>
              <a:endParaRPr lang="en-AU" sz="7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46" name="Text Placeholder 32"/>
          <p:cNvSpPr txBox="1">
            <a:spLocks/>
          </p:cNvSpPr>
          <p:nvPr/>
        </p:nvSpPr>
        <p:spPr>
          <a:xfrm>
            <a:off x="2084657" y="3122198"/>
            <a:ext cx="1054717" cy="532390"/>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47" name="Text Placeholder 33"/>
          <p:cNvSpPr txBox="1">
            <a:spLocks/>
          </p:cNvSpPr>
          <p:nvPr/>
        </p:nvSpPr>
        <p:spPr>
          <a:xfrm>
            <a:off x="2076020" y="2966555"/>
            <a:ext cx="1006105" cy="183912"/>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20000"/>
              </a:lnSpc>
              <a:spcBef>
                <a:spcPts val="0"/>
              </a:spcBef>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nvGrpSpPr>
          <p:cNvPr id="48" name="Group 4"/>
          <p:cNvGrpSpPr/>
          <p:nvPr/>
        </p:nvGrpSpPr>
        <p:grpSpPr>
          <a:xfrm>
            <a:off x="4352495" y="2289192"/>
            <a:ext cx="359569" cy="532082"/>
            <a:chOff x="5757807" y="2732605"/>
            <a:chExt cx="551992" cy="816671"/>
          </a:xfrm>
        </p:grpSpPr>
        <p:cxnSp>
          <p:nvCxnSpPr>
            <p:cNvPr id="49" name="Straight Connector 147"/>
            <p:cNvCxnSpPr/>
            <p:nvPr/>
          </p:nvCxnSpPr>
          <p:spPr>
            <a:xfrm rot="10800000">
              <a:off x="6033804" y="2732605"/>
              <a:ext cx="0" cy="360191"/>
            </a:xfrm>
            <a:prstGeom prst="line">
              <a:avLst/>
            </a:prstGeom>
            <a:ln>
              <a:solidFill>
                <a:srgbClr val="A491BB"/>
              </a:solidFill>
              <a:tailEnd type="oval"/>
            </a:ln>
          </p:spPr>
          <p:style>
            <a:lnRef idx="1">
              <a:schemeClr val="accent1"/>
            </a:lnRef>
            <a:fillRef idx="0">
              <a:schemeClr val="accent1"/>
            </a:fillRef>
            <a:effectRef idx="0">
              <a:schemeClr val="accent1"/>
            </a:effectRef>
            <a:fontRef idx="minor">
              <a:schemeClr val="tx1"/>
            </a:fontRef>
          </p:style>
        </p:cxnSp>
        <p:sp>
          <p:nvSpPr>
            <p:cNvPr id="50" name="Oval 148"/>
            <p:cNvSpPr>
              <a:spLocks noChangeAspect="1"/>
            </p:cNvSpPr>
            <p:nvPr/>
          </p:nvSpPr>
          <p:spPr>
            <a:xfrm>
              <a:off x="5757807" y="2997284"/>
              <a:ext cx="551992" cy="551992"/>
            </a:xfrm>
            <a:prstGeom prst="ellipse">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pPr>
              <a:r>
                <a:rPr lang="zh-CN" altLang="en-US" sz="7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rPr>
                <a:t>文字内容</a:t>
              </a:r>
              <a:endParaRPr lang="en-US" sz="700"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51" name="Text Placeholder 32"/>
          <p:cNvSpPr txBox="1">
            <a:spLocks/>
          </p:cNvSpPr>
          <p:nvPr/>
        </p:nvSpPr>
        <p:spPr>
          <a:xfrm>
            <a:off x="4032206" y="3122198"/>
            <a:ext cx="1054717" cy="532390"/>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2" name="Text Placeholder 33"/>
          <p:cNvSpPr txBox="1">
            <a:spLocks/>
          </p:cNvSpPr>
          <p:nvPr/>
        </p:nvSpPr>
        <p:spPr>
          <a:xfrm>
            <a:off x="4023567" y="2966555"/>
            <a:ext cx="1006105" cy="183912"/>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20000"/>
              </a:lnSpc>
              <a:spcBef>
                <a:spcPts val="0"/>
              </a:spcBef>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nvGrpSpPr>
          <p:cNvPr id="53" name="Group 2"/>
          <p:cNvGrpSpPr/>
          <p:nvPr/>
        </p:nvGrpSpPr>
        <p:grpSpPr>
          <a:xfrm>
            <a:off x="3238897" y="2289192"/>
            <a:ext cx="359569" cy="1416956"/>
            <a:chOff x="4048268" y="2732606"/>
            <a:chExt cx="551992" cy="2174827"/>
          </a:xfrm>
        </p:grpSpPr>
        <p:cxnSp>
          <p:nvCxnSpPr>
            <p:cNvPr id="54" name="Straight Connector 152"/>
            <p:cNvCxnSpPr/>
            <p:nvPr/>
          </p:nvCxnSpPr>
          <p:spPr>
            <a:xfrm flipV="1">
              <a:off x="4324265" y="2732606"/>
              <a:ext cx="0" cy="1848567"/>
            </a:xfrm>
            <a:prstGeom prst="line">
              <a:avLst/>
            </a:prstGeom>
            <a:ln>
              <a:solidFill>
                <a:srgbClr val="77A9D3"/>
              </a:solidFill>
              <a:tailEnd type="oval"/>
            </a:ln>
          </p:spPr>
          <p:style>
            <a:lnRef idx="1">
              <a:schemeClr val="accent1"/>
            </a:lnRef>
            <a:fillRef idx="0">
              <a:schemeClr val="accent1"/>
            </a:fillRef>
            <a:effectRef idx="0">
              <a:schemeClr val="accent1"/>
            </a:effectRef>
            <a:fontRef idx="minor">
              <a:schemeClr val="tx1"/>
            </a:fontRef>
          </p:style>
        </p:cxnSp>
        <p:sp>
          <p:nvSpPr>
            <p:cNvPr id="55" name="Oval 153"/>
            <p:cNvSpPr>
              <a:spLocks noChangeAspect="1"/>
            </p:cNvSpPr>
            <p:nvPr/>
          </p:nvSpPr>
          <p:spPr>
            <a:xfrm>
              <a:off x="4048268" y="4355441"/>
              <a:ext cx="551992" cy="551992"/>
            </a:xfrm>
            <a:prstGeom prst="ellipse">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pPr>
              <a:r>
                <a:rPr lang="zh-CN" altLang="en-US" sz="7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rPr>
                <a:t>文字内容</a:t>
              </a:r>
              <a:endParaRPr lang="en-AU" sz="7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56" name="Text Placeholder 32"/>
          <p:cNvSpPr txBox="1">
            <a:spLocks/>
          </p:cNvSpPr>
          <p:nvPr/>
        </p:nvSpPr>
        <p:spPr>
          <a:xfrm>
            <a:off x="2918609" y="4007071"/>
            <a:ext cx="1054717" cy="532390"/>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57" name="Text Placeholder 33"/>
          <p:cNvSpPr txBox="1">
            <a:spLocks/>
          </p:cNvSpPr>
          <p:nvPr/>
        </p:nvSpPr>
        <p:spPr>
          <a:xfrm>
            <a:off x="2909970" y="3851428"/>
            <a:ext cx="1006105" cy="183912"/>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20000"/>
              </a:lnSpc>
              <a:spcBef>
                <a:spcPts val="0"/>
              </a:spcBef>
              <a:buNone/>
            </a:pPr>
            <a:r>
              <a:rPr lang="zh-CN" altLang="en-US"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nvGrpSpPr>
          <p:cNvPr id="58" name="Group 5"/>
          <p:cNvGrpSpPr/>
          <p:nvPr/>
        </p:nvGrpSpPr>
        <p:grpSpPr>
          <a:xfrm>
            <a:off x="5513699" y="2289192"/>
            <a:ext cx="359569" cy="1416956"/>
            <a:chOff x="7540429" y="2732606"/>
            <a:chExt cx="551992" cy="2174827"/>
          </a:xfrm>
        </p:grpSpPr>
        <p:cxnSp>
          <p:nvCxnSpPr>
            <p:cNvPr id="59" name="Straight Connector 157"/>
            <p:cNvCxnSpPr/>
            <p:nvPr/>
          </p:nvCxnSpPr>
          <p:spPr>
            <a:xfrm flipV="1">
              <a:off x="7816426" y="2732606"/>
              <a:ext cx="0" cy="1848567"/>
            </a:xfrm>
            <a:prstGeom prst="line">
              <a:avLst/>
            </a:prstGeom>
            <a:ln>
              <a:solidFill>
                <a:srgbClr val="77A9D3"/>
              </a:solidFill>
              <a:tailEnd type="oval"/>
            </a:ln>
          </p:spPr>
          <p:style>
            <a:lnRef idx="1">
              <a:schemeClr val="accent1"/>
            </a:lnRef>
            <a:fillRef idx="0">
              <a:schemeClr val="accent1"/>
            </a:fillRef>
            <a:effectRef idx="0">
              <a:schemeClr val="accent1"/>
            </a:effectRef>
            <a:fontRef idx="minor">
              <a:schemeClr val="tx1"/>
            </a:fontRef>
          </p:style>
        </p:cxnSp>
        <p:sp>
          <p:nvSpPr>
            <p:cNvPr id="60" name="Oval 158"/>
            <p:cNvSpPr>
              <a:spLocks noChangeAspect="1"/>
            </p:cNvSpPr>
            <p:nvPr/>
          </p:nvSpPr>
          <p:spPr>
            <a:xfrm>
              <a:off x="7540429" y="4355441"/>
              <a:ext cx="551992" cy="551992"/>
            </a:xfrm>
            <a:prstGeom prst="ellipse">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pPr>
              <a:r>
                <a:rPr lang="zh-CN" altLang="en-US" sz="7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rPr>
                <a:t>文字内容</a:t>
              </a:r>
              <a:endParaRPr lang="en-AU" sz="7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61" name="Text Placeholder 32"/>
          <p:cNvSpPr txBox="1">
            <a:spLocks/>
          </p:cNvSpPr>
          <p:nvPr/>
        </p:nvSpPr>
        <p:spPr>
          <a:xfrm>
            <a:off x="5193410" y="4007071"/>
            <a:ext cx="1054717" cy="532390"/>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2" name="Text Placeholder 33"/>
          <p:cNvSpPr txBox="1">
            <a:spLocks/>
          </p:cNvSpPr>
          <p:nvPr/>
        </p:nvSpPr>
        <p:spPr>
          <a:xfrm>
            <a:off x="5184771" y="3851428"/>
            <a:ext cx="1006105" cy="183912"/>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20000"/>
              </a:lnSpc>
              <a:spcBef>
                <a:spcPts val="0"/>
              </a:spcBef>
              <a:buNone/>
            </a:pPr>
            <a:r>
              <a:rPr lang="zh-CN" altLang="en-US"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nvGrpSpPr>
          <p:cNvPr id="63" name="Group 6"/>
          <p:cNvGrpSpPr/>
          <p:nvPr/>
        </p:nvGrpSpPr>
        <p:grpSpPr>
          <a:xfrm>
            <a:off x="6300043" y="2289192"/>
            <a:ext cx="359569" cy="532082"/>
            <a:chOff x="8747586" y="2732605"/>
            <a:chExt cx="551992" cy="816671"/>
          </a:xfrm>
        </p:grpSpPr>
        <p:cxnSp>
          <p:nvCxnSpPr>
            <p:cNvPr id="64" name="Straight Connector 162"/>
            <p:cNvCxnSpPr/>
            <p:nvPr/>
          </p:nvCxnSpPr>
          <p:spPr>
            <a:xfrm rot="10800000">
              <a:off x="9023583" y="2732605"/>
              <a:ext cx="0" cy="360191"/>
            </a:xfrm>
            <a:prstGeom prst="line">
              <a:avLst/>
            </a:prstGeom>
            <a:ln>
              <a:solidFill>
                <a:srgbClr val="A491BB"/>
              </a:solidFill>
              <a:tailEnd type="oval"/>
            </a:ln>
          </p:spPr>
          <p:style>
            <a:lnRef idx="1">
              <a:schemeClr val="accent1"/>
            </a:lnRef>
            <a:fillRef idx="0">
              <a:schemeClr val="accent1"/>
            </a:fillRef>
            <a:effectRef idx="0">
              <a:schemeClr val="accent1"/>
            </a:effectRef>
            <a:fontRef idx="minor">
              <a:schemeClr val="tx1"/>
            </a:fontRef>
          </p:style>
        </p:cxnSp>
        <p:sp>
          <p:nvSpPr>
            <p:cNvPr id="65" name="Oval 163"/>
            <p:cNvSpPr>
              <a:spLocks noChangeAspect="1"/>
            </p:cNvSpPr>
            <p:nvPr/>
          </p:nvSpPr>
          <p:spPr>
            <a:xfrm>
              <a:off x="8747586" y="2997284"/>
              <a:ext cx="551992" cy="551992"/>
            </a:xfrm>
            <a:prstGeom prst="ellipse">
              <a:avLst/>
            </a:prstGeom>
            <a:solidFill>
              <a:srgbClr val="A491BB"/>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1" forceAA="0" compatLnSpc="1">
              <a:prstTxWarp prst="textNoShape">
                <a:avLst/>
              </a:prstTxWarp>
              <a:noAutofit/>
            </a:bodyPr>
            <a:lstStyle/>
            <a:p>
              <a:pPr algn="ctr">
                <a:lnSpc>
                  <a:spcPct val="120000"/>
                </a:lnSpc>
              </a:pPr>
              <a:r>
                <a:rPr lang="zh-CN" altLang="en-US" sz="7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rPr>
                <a:t>文字内容</a:t>
              </a:r>
              <a:endParaRPr lang="en-US" sz="700" dirty="0">
                <a:solidFill>
                  <a:srgbClr val="FFFFFF"/>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66" name="Text Placeholder 32"/>
          <p:cNvSpPr txBox="1">
            <a:spLocks/>
          </p:cNvSpPr>
          <p:nvPr/>
        </p:nvSpPr>
        <p:spPr>
          <a:xfrm>
            <a:off x="5979755" y="3122198"/>
            <a:ext cx="1054717" cy="532390"/>
          </a:xfrm>
          <a:prstGeom prst="rect">
            <a:avLst/>
          </a:prstGeom>
        </p:spPr>
        <p:txBody>
          <a:bodyPr wrap="square"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50000"/>
              </a:lnSpc>
              <a:buNone/>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7" name="Text Placeholder 33"/>
          <p:cNvSpPr txBox="1">
            <a:spLocks/>
          </p:cNvSpPr>
          <p:nvPr/>
        </p:nvSpPr>
        <p:spPr>
          <a:xfrm>
            <a:off x="5971116" y="2966555"/>
            <a:ext cx="1006105" cy="183912"/>
          </a:xfrm>
          <a:prstGeom prst="rect">
            <a:avLst/>
          </a:prstGeom>
        </p:spPr>
        <p:txBody>
          <a:bodyPr lIns="0" tIns="0" rIns="0" bIns="0">
            <a:spAutoFit/>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Neris Thin" panose="00000300000000000000" pitchFamily="50" charset="0"/>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Neris Thin" panose="00000300000000000000" pitchFamily="50" charset="0"/>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Neris Thin" panose="00000300000000000000" pitchFamily="50" charset="0"/>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Neris Thin" panose="00000300000000000000" pitchFamily="50" charset="0"/>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a:lstStyle>
          <a:p>
            <a:pPr marL="0" indent="0">
              <a:lnSpc>
                <a:spcPct val="120000"/>
              </a:lnSpc>
              <a:spcBef>
                <a:spcPts val="0"/>
              </a:spcBef>
              <a:buNone/>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a:t>
            </a:r>
            <a:endParaRPr lang="en-AU"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Tree>
    <p:extLst>
      <p:ext uri="{BB962C8B-B14F-4D97-AF65-F5344CB8AC3E}">
        <p14:creationId xmlns:p14="http://schemas.microsoft.com/office/powerpoint/2010/main" val="2377780257"/>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6"/>
                                        </p:tgtEl>
                                        <p:attrNameLst>
                                          <p:attrName>style.visibility</p:attrName>
                                        </p:attrNameLst>
                                      </p:cBhvr>
                                      <p:to>
                                        <p:strVal val="visible"/>
                                      </p:to>
                                    </p:set>
                                    <p:anim calcmode="lin" valueType="num">
                                      <p:cBhvr>
                                        <p:cTn id="7" dur="500" fill="hold"/>
                                        <p:tgtEl>
                                          <p:spTgt spid="2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6"/>
                                        </p:tgtEl>
                                        <p:attrNameLst>
                                          <p:attrName>ppt_y</p:attrName>
                                        </p:attrNameLst>
                                      </p:cBhvr>
                                      <p:tavLst>
                                        <p:tav tm="0">
                                          <p:val>
                                            <p:strVal val="#ppt_y"/>
                                          </p:val>
                                        </p:tav>
                                        <p:tav tm="100000">
                                          <p:val>
                                            <p:strVal val="#ppt_y"/>
                                          </p:val>
                                        </p:tav>
                                      </p:tavLst>
                                    </p:anim>
                                    <p:anim calcmode="lin" valueType="num">
                                      <p:cBhvr>
                                        <p:cTn id="9" dur="500" fill="hold"/>
                                        <p:tgtEl>
                                          <p:spTgt spid="2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6"/>
                                        </p:tgtEl>
                                      </p:cBhvr>
                                    </p:animEffect>
                                  </p:childTnLst>
                                </p:cTn>
                              </p:par>
                            </p:childTnLst>
                          </p:cTn>
                        </p:par>
                      </p:childTnLst>
                    </p:cTn>
                  </p:par>
                  <p:par>
                    <p:cTn id="12" fill="hold">
                      <p:stCondLst>
                        <p:cond delay="indefinite"/>
                      </p:stCondLst>
                      <p:childTnLst>
                        <p:par>
                          <p:cTn id="13" fill="hold">
                            <p:stCondLst>
                              <p:cond delay="0"/>
                            </p:stCondLst>
                            <p:childTnLst>
                              <p:par>
                                <p:cTn id="14" presetID="22" presetClass="entr" presetSubtype="8" fill="hold" nodeType="clickEffect">
                                  <p:stCondLst>
                                    <p:cond delay="0"/>
                                  </p:stCondLst>
                                  <p:childTnLst>
                                    <p:set>
                                      <p:cBhvr>
                                        <p:cTn id="15" dur="1" fill="hold">
                                          <p:stCondLst>
                                            <p:cond delay="0"/>
                                          </p:stCondLst>
                                        </p:cTn>
                                        <p:tgtEl>
                                          <p:spTgt spid="11"/>
                                        </p:tgtEl>
                                        <p:attrNameLst>
                                          <p:attrName>style.visibility</p:attrName>
                                        </p:attrNameLst>
                                      </p:cBhvr>
                                      <p:to>
                                        <p:strVal val="visible"/>
                                      </p:to>
                                    </p:set>
                                    <p:animEffect transition="in" filter="wipe(left)">
                                      <p:cBhvr>
                                        <p:cTn id="16" dur="500"/>
                                        <p:tgtEl>
                                          <p:spTgt spid="11"/>
                                        </p:tgtEl>
                                      </p:cBhvr>
                                    </p:animEffect>
                                  </p:childTnLst>
                                </p:cTn>
                              </p:par>
                            </p:childTnLst>
                          </p:cTn>
                        </p:par>
                      </p:childTnLst>
                    </p:cTn>
                  </p:par>
                  <p:par>
                    <p:cTn id="17" fill="hold">
                      <p:stCondLst>
                        <p:cond delay="indefinite"/>
                      </p:stCondLst>
                      <p:childTnLst>
                        <p:par>
                          <p:cTn id="18" fill="hold">
                            <p:stCondLst>
                              <p:cond delay="0"/>
                            </p:stCondLst>
                            <p:childTnLst>
                              <p:par>
                                <p:cTn id="19" presetID="22" presetClass="entr" presetSubtype="8" fill="hold" nodeType="clickEffect">
                                  <p:stCondLst>
                                    <p:cond delay="0"/>
                                  </p:stCondLst>
                                  <p:childTnLst>
                                    <p:set>
                                      <p:cBhvr>
                                        <p:cTn id="20" dur="1" fill="hold">
                                          <p:stCondLst>
                                            <p:cond delay="0"/>
                                          </p:stCondLst>
                                        </p:cTn>
                                        <p:tgtEl>
                                          <p:spTgt spid="15"/>
                                        </p:tgtEl>
                                        <p:attrNameLst>
                                          <p:attrName>style.visibility</p:attrName>
                                        </p:attrNameLst>
                                      </p:cBhvr>
                                      <p:to>
                                        <p:strVal val="visible"/>
                                      </p:to>
                                    </p:set>
                                    <p:animEffect transition="in" filter="wipe(left)">
                                      <p:cBhvr>
                                        <p:cTn id="21" dur="500"/>
                                        <p:tgtEl>
                                          <p:spTgt spid="15"/>
                                        </p:tgtEl>
                                      </p:cBhvr>
                                    </p:animEffect>
                                  </p:childTnLst>
                                </p:cTn>
                              </p:par>
                            </p:childTnLst>
                          </p:cTn>
                        </p:par>
                      </p:childTnLst>
                    </p:cTn>
                  </p:par>
                  <p:par>
                    <p:cTn id="22" fill="hold">
                      <p:stCondLst>
                        <p:cond delay="indefinite"/>
                      </p:stCondLst>
                      <p:childTnLst>
                        <p:par>
                          <p:cTn id="23" fill="hold">
                            <p:stCondLst>
                              <p:cond delay="0"/>
                            </p:stCondLst>
                            <p:childTnLst>
                              <p:par>
                                <p:cTn id="24" presetID="22" presetClass="entr" presetSubtype="4" fill="hold" nodeType="clickEffect">
                                  <p:stCondLst>
                                    <p:cond delay="0"/>
                                  </p:stCondLst>
                                  <p:childTnLst>
                                    <p:set>
                                      <p:cBhvr>
                                        <p:cTn id="25" dur="1" fill="hold">
                                          <p:stCondLst>
                                            <p:cond delay="0"/>
                                          </p:stCondLst>
                                        </p:cTn>
                                        <p:tgtEl>
                                          <p:spTgt spid="43"/>
                                        </p:tgtEl>
                                        <p:attrNameLst>
                                          <p:attrName>style.visibility</p:attrName>
                                        </p:attrNameLst>
                                      </p:cBhvr>
                                      <p:to>
                                        <p:strVal val="visible"/>
                                      </p:to>
                                    </p:set>
                                    <p:animEffect transition="in" filter="wipe(down)">
                                      <p:cBhvr>
                                        <p:cTn id="26" dur="500"/>
                                        <p:tgtEl>
                                          <p:spTgt spid="43"/>
                                        </p:tgtEl>
                                      </p:cBhvr>
                                    </p:animEffect>
                                  </p:childTnLst>
                                </p:cTn>
                              </p:par>
                            </p:childTnLst>
                          </p:cTn>
                        </p:par>
                      </p:childTnLst>
                    </p:cTn>
                  </p:par>
                  <p:par>
                    <p:cTn id="27" fill="hold">
                      <p:stCondLst>
                        <p:cond delay="indefinite"/>
                      </p:stCondLst>
                      <p:childTnLst>
                        <p:par>
                          <p:cTn id="28" fill="hold">
                            <p:stCondLst>
                              <p:cond delay="0"/>
                            </p:stCondLst>
                            <p:childTnLst>
                              <p:par>
                                <p:cTn id="29" presetID="10" presetClass="entr" presetSubtype="0" fill="hold" grpId="0" nodeType="clickEffect">
                                  <p:stCondLst>
                                    <p:cond delay="0"/>
                                  </p:stCondLst>
                                  <p:childTnLst>
                                    <p:set>
                                      <p:cBhvr>
                                        <p:cTn id="30" dur="1" fill="hold">
                                          <p:stCondLst>
                                            <p:cond delay="0"/>
                                          </p:stCondLst>
                                        </p:cTn>
                                        <p:tgtEl>
                                          <p:spTgt spid="47"/>
                                        </p:tgtEl>
                                        <p:attrNameLst>
                                          <p:attrName>style.visibility</p:attrName>
                                        </p:attrNameLst>
                                      </p:cBhvr>
                                      <p:to>
                                        <p:strVal val="visible"/>
                                      </p:to>
                                    </p:set>
                                    <p:animEffect transition="in" filter="fade">
                                      <p:cBhvr>
                                        <p:cTn id="31" dur="500"/>
                                        <p:tgtEl>
                                          <p:spTgt spid="47"/>
                                        </p:tgtEl>
                                      </p:cBhvr>
                                    </p:animEffect>
                                  </p:childTnLst>
                                </p:cTn>
                              </p:par>
                              <p:par>
                                <p:cTn id="32" presetID="10" presetClass="entr" presetSubtype="0" fill="hold" grpId="0" nodeType="withEffect">
                                  <p:stCondLst>
                                    <p:cond delay="0"/>
                                  </p:stCondLst>
                                  <p:childTnLst>
                                    <p:set>
                                      <p:cBhvr>
                                        <p:cTn id="33" dur="1" fill="hold">
                                          <p:stCondLst>
                                            <p:cond delay="0"/>
                                          </p:stCondLst>
                                        </p:cTn>
                                        <p:tgtEl>
                                          <p:spTgt spid="46"/>
                                        </p:tgtEl>
                                        <p:attrNameLst>
                                          <p:attrName>style.visibility</p:attrName>
                                        </p:attrNameLst>
                                      </p:cBhvr>
                                      <p:to>
                                        <p:strVal val="visible"/>
                                      </p:to>
                                    </p:set>
                                    <p:animEffect transition="in" filter="fade">
                                      <p:cBhvr>
                                        <p:cTn id="34" dur="500"/>
                                        <p:tgtEl>
                                          <p:spTgt spid="46"/>
                                        </p:tgtEl>
                                      </p:cBhvr>
                                    </p:animEffect>
                                  </p:childTnLst>
                                </p:cTn>
                              </p:par>
                            </p:childTnLst>
                          </p:cTn>
                        </p:par>
                      </p:childTnLst>
                    </p:cTn>
                  </p:par>
                  <p:par>
                    <p:cTn id="35" fill="hold">
                      <p:stCondLst>
                        <p:cond delay="indefinite"/>
                      </p:stCondLst>
                      <p:childTnLst>
                        <p:par>
                          <p:cTn id="36" fill="hold">
                            <p:stCondLst>
                              <p:cond delay="0"/>
                            </p:stCondLst>
                            <p:childTnLst>
                              <p:par>
                                <p:cTn id="37" presetID="22" presetClass="entr" presetSubtype="8" fill="hold" nodeType="clickEffect">
                                  <p:stCondLst>
                                    <p:cond delay="0"/>
                                  </p:stCondLst>
                                  <p:childTnLst>
                                    <p:set>
                                      <p:cBhvr>
                                        <p:cTn id="38" dur="1" fill="hold">
                                          <p:stCondLst>
                                            <p:cond delay="0"/>
                                          </p:stCondLst>
                                        </p:cTn>
                                        <p:tgtEl>
                                          <p:spTgt spid="18"/>
                                        </p:tgtEl>
                                        <p:attrNameLst>
                                          <p:attrName>style.visibility</p:attrName>
                                        </p:attrNameLst>
                                      </p:cBhvr>
                                      <p:to>
                                        <p:strVal val="visible"/>
                                      </p:to>
                                    </p:set>
                                    <p:animEffect transition="in" filter="wipe(left)">
                                      <p:cBhvr>
                                        <p:cTn id="39" dur="500"/>
                                        <p:tgtEl>
                                          <p:spTgt spid="18"/>
                                        </p:tgtEl>
                                      </p:cBhvr>
                                    </p:animEffect>
                                  </p:childTnLst>
                                </p:cTn>
                              </p:par>
                            </p:childTnLst>
                          </p:cTn>
                        </p:par>
                      </p:childTnLst>
                    </p:cTn>
                  </p:par>
                  <p:par>
                    <p:cTn id="40" fill="hold">
                      <p:stCondLst>
                        <p:cond delay="indefinite"/>
                      </p:stCondLst>
                      <p:childTnLst>
                        <p:par>
                          <p:cTn id="41" fill="hold">
                            <p:stCondLst>
                              <p:cond delay="0"/>
                            </p:stCondLst>
                            <p:childTnLst>
                              <p:par>
                                <p:cTn id="42" presetID="22" presetClass="entr" presetSubtype="4" fill="hold" nodeType="clickEffect">
                                  <p:stCondLst>
                                    <p:cond delay="0"/>
                                  </p:stCondLst>
                                  <p:childTnLst>
                                    <p:set>
                                      <p:cBhvr>
                                        <p:cTn id="43" dur="1" fill="hold">
                                          <p:stCondLst>
                                            <p:cond delay="0"/>
                                          </p:stCondLst>
                                        </p:cTn>
                                        <p:tgtEl>
                                          <p:spTgt spid="53"/>
                                        </p:tgtEl>
                                        <p:attrNameLst>
                                          <p:attrName>style.visibility</p:attrName>
                                        </p:attrNameLst>
                                      </p:cBhvr>
                                      <p:to>
                                        <p:strVal val="visible"/>
                                      </p:to>
                                    </p:set>
                                    <p:animEffect transition="in" filter="wipe(down)">
                                      <p:cBhvr>
                                        <p:cTn id="44" dur="500"/>
                                        <p:tgtEl>
                                          <p:spTgt spid="53"/>
                                        </p:tgtEl>
                                      </p:cBhvr>
                                    </p:animEffect>
                                  </p:childTnLst>
                                </p:cTn>
                              </p:par>
                            </p:childTnLst>
                          </p:cTn>
                        </p:par>
                      </p:childTnLst>
                    </p:cTn>
                  </p:par>
                  <p:par>
                    <p:cTn id="45" fill="hold">
                      <p:stCondLst>
                        <p:cond delay="indefinite"/>
                      </p:stCondLst>
                      <p:childTnLst>
                        <p:par>
                          <p:cTn id="46" fill="hold">
                            <p:stCondLst>
                              <p:cond delay="0"/>
                            </p:stCondLst>
                            <p:childTnLst>
                              <p:par>
                                <p:cTn id="47" presetID="10" presetClass="entr" presetSubtype="0" fill="hold" grpId="0" nodeType="clickEffect">
                                  <p:stCondLst>
                                    <p:cond delay="0"/>
                                  </p:stCondLst>
                                  <p:childTnLst>
                                    <p:set>
                                      <p:cBhvr>
                                        <p:cTn id="48" dur="1" fill="hold">
                                          <p:stCondLst>
                                            <p:cond delay="0"/>
                                          </p:stCondLst>
                                        </p:cTn>
                                        <p:tgtEl>
                                          <p:spTgt spid="57"/>
                                        </p:tgtEl>
                                        <p:attrNameLst>
                                          <p:attrName>style.visibility</p:attrName>
                                        </p:attrNameLst>
                                      </p:cBhvr>
                                      <p:to>
                                        <p:strVal val="visible"/>
                                      </p:to>
                                    </p:set>
                                    <p:animEffect transition="in" filter="fade">
                                      <p:cBhvr>
                                        <p:cTn id="49" dur="500"/>
                                        <p:tgtEl>
                                          <p:spTgt spid="57"/>
                                        </p:tgtEl>
                                      </p:cBhvr>
                                    </p:animEffect>
                                  </p:childTnLst>
                                </p:cTn>
                              </p:par>
                              <p:par>
                                <p:cTn id="50" presetID="10" presetClass="entr" presetSubtype="0" fill="hold" grpId="0" nodeType="withEffect">
                                  <p:stCondLst>
                                    <p:cond delay="0"/>
                                  </p:stCondLst>
                                  <p:childTnLst>
                                    <p:set>
                                      <p:cBhvr>
                                        <p:cTn id="51" dur="1" fill="hold">
                                          <p:stCondLst>
                                            <p:cond delay="0"/>
                                          </p:stCondLst>
                                        </p:cTn>
                                        <p:tgtEl>
                                          <p:spTgt spid="56"/>
                                        </p:tgtEl>
                                        <p:attrNameLst>
                                          <p:attrName>style.visibility</p:attrName>
                                        </p:attrNameLst>
                                      </p:cBhvr>
                                      <p:to>
                                        <p:strVal val="visible"/>
                                      </p:to>
                                    </p:set>
                                    <p:animEffect transition="in" filter="fade">
                                      <p:cBhvr>
                                        <p:cTn id="52" dur="500"/>
                                        <p:tgtEl>
                                          <p:spTgt spid="56"/>
                                        </p:tgtEl>
                                      </p:cBhvr>
                                    </p:animEffect>
                                  </p:childTnLst>
                                </p:cTn>
                              </p:par>
                            </p:childTnLst>
                          </p:cTn>
                        </p:par>
                      </p:childTnLst>
                    </p:cTn>
                  </p:par>
                  <p:par>
                    <p:cTn id="53" fill="hold">
                      <p:stCondLst>
                        <p:cond delay="indefinite"/>
                      </p:stCondLst>
                      <p:childTnLst>
                        <p:par>
                          <p:cTn id="54" fill="hold">
                            <p:stCondLst>
                              <p:cond delay="0"/>
                            </p:stCondLst>
                            <p:childTnLst>
                              <p:par>
                                <p:cTn id="55" presetID="22" presetClass="entr" presetSubtype="8" fill="hold" nodeType="clickEffect">
                                  <p:stCondLst>
                                    <p:cond delay="0"/>
                                  </p:stCondLst>
                                  <p:childTnLst>
                                    <p:set>
                                      <p:cBhvr>
                                        <p:cTn id="56" dur="1" fill="hold">
                                          <p:stCondLst>
                                            <p:cond delay="0"/>
                                          </p:stCondLst>
                                        </p:cTn>
                                        <p:tgtEl>
                                          <p:spTgt spid="21"/>
                                        </p:tgtEl>
                                        <p:attrNameLst>
                                          <p:attrName>style.visibility</p:attrName>
                                        </p:attrNameLst>
                                      </p:cBhvr>
                                      <p:to>
                                        <p:strVal val="visible"/>
                                      </p:to>
                                    </p:set>
                                    <p:animEffect transition="in" filter="wipe(left)">
                                      <p:cBhvr>
                                        <p:cTn id="57" dur="500"/>
                                        <p:tgtEl>
                                          <p:spTgt spid="21"/>
                                        </p:tgtEl>
                                      </p:cBhvr>
                                    </p:animEffect>
                                  </p:childTnLst>
                                </p:cTn>
                              </p:par>
                            </p:childTnLst>
                          </p:cTn>
                        </p:par>
                      </p:childTnLst>
                    </p:cTn>
                  </p:par>
                  <p:par>
                    <p:cTn id="58" fill="hold">
                      <p:stCondLst>
                        <p:cond delay="indefinite"/>
                      </p:stCondLst>
                      <p:childTnLst>
                        <p:par>
                          <p:cTn id="59" fill="hold">
                            <p:stCondLst>
                              <p:cond delay="0"/>
                            </p:stCondLst>
                            <p:childTnLst>
                              <p:par>
                                <p:cTn id="60" presetID="22" presetClass="entr" presetSubtype="4" fill="hold" nodeType="clickEffect">
                                  <p:stCondLst>
                                    <p:cond delay="0"/>
                                  </p:stCondLst>
                                  <p:childTnLst>
                                    <p:set>
                                      <p:cBhvr>
                                        <p:cTn id="61" dur="1" fill="hold">
                                          <p:stCondLst>
                                            <p:cond delay="0"/>
                                          </p:stCondLst>
                                        </p:cTn>
                                        <p:tgtEl>
                                          <p:spTgt spid="48"/>
                                        </p:tgtEl>
                                        <p:attrNameLst>
                                          <p:attrName>style.visibility</p:attrName>
                                        </p:attrNameLst>
                                      </p:cBhvr>
                                      <p:to>
                                        <p:strVal val="visible"/>
                                      </p:to>
                                    </p:set>
                                    <p:animEffect transition="in" filter="wipe(down)">
                                      <p:cBhvr>
                                        <p:cTn id="62" dur="500"/>
                                        <p:tgtEl>
                                          <p:spTgt spid="48"/>
                                        </p:tgtEl>
                                      </p:cBhvr>
                                    </p:animEffect>
                                  </p:childTnLst>
                                </p:cTn>
                              </p:par>
                            </p:childTnLst>
                          </p:cTn>
                        </p:par>
                      </p:childTnLst>
                    </p:cTn>
                  </p:par>
                  <p:par>
                    <p:cTn id="63" fill="hold">
                      <p:stCondLst>
                        <p:cond delay="indefinite"/>
                      </p:stCondLst>
                      <p:childTnLst>
                        <p:par>
                          <p:cTn id="64" fill="hold">
                            <p:stCondLst>
                              <p:cond delay="0"/>
                            </p:stCondLst>
                            <p:childTnLst>
                              <p:par>
                                <p:cTn id="65" presetID="10" presetClass="entr" presetSubtype="0" fill="hold" grpId="0" nodeType="clickEffect">
                                  <p:stCondLst>
                                    <p:cond delay="0"/>
                                  </p:stCondLst>
                                  <p:childTnLst>
                                    <p:set>
                                      <p:cBhvr>
                                        <p:cTn id="66" dur="1" fill="hold">
                                          <p:stCondLst>
                                            <p:cond delay="0"/>
                                          </p:stCondLst>
                                        </p:cTn>
                                        <p:tgtEl>
                                          <p:spTgt spid="52"/>
                                        </p:tgtEl>
                                        <p:attrNameLst>
                                          <p:attrName>style.visibility</p:attrName>
                                        </p:attrNameLst>
                                      </p:cBhvr>
                                      <p:to>
                                        <p:strVal val="visible"/>
                                      </p:to>
                                    </p:set>
                                    <p:animEffect transition="in" filter="fade">
                                      <p:cBhvr>
                                        <p:cTn id="67" dur="500"/>
                                        <p:tgtEl>
                                          <p:spTgt spid="52"/>
                                        </p:tgtEl>
                                      </p:cBhvr>
                                    </p:animEffect>
                                  </p:childTnLst>
                                </p:cTn>
                              </p:par>
                              <p:par>
                                <p:cTn id="68" presetID="10" presetClass="entr" presetSubtype="0" fill="hold" grpId="0" nodeType="withEffect">
                                  <p:stCondLst>
                                    <p:cond delay="0"/>
                                  </p:stCondLst>
                                  <p:childTnLst>
                                    <p:set>
                                      <p:cBhvr>
                                        <p:cTn id="69" dur="1" fill="hold">
                                          <p:stCondLst>
                                            <p:cond delay="0"/>
                                          </p:stCondLst>
                                        </p:cTn>
                                        <p:tgtEl>
                                          <p:spTgt spid="51"/>
                                        </p:tgtEl>
                                        <p:attrNameLst>
                                          <p:attrName>style.visibility</p:attrName>
                                        </p:attrNameLst>
                                      </p:cBhvr>
                                      <p:to>
                                        <p:strVal val="visible"/>
                                      </p:to>
                                    </p:set>
                                    <p:animEffect transition="in" filter="fade">
                                      <p:cBhvr>
                                        <p:cTn id="70" dur="500"/>
                                        <p:tgtEl>
                                          <p:spTgt spid="51"/>
                                        </p:tgtEl>
                                      </p:cBhvr>
                                    </p:animEffect>
                                  </p:childTnLst>
                                </p:cTn>
                              </p:par>
                            </p:childTnLst>
                          </p:cTn>
                        </p:par>
                      </p:childTnLst>
                    </p:cTn>
                  </p:par>
                  <p:par>
                    <p:cTn id="71" fill="hold">
                      <p:stCondLst>
                        <p:cond delay="indefinite"/>
                      </p:stCondLst>
                      <p:childTnLst>
                        <p:par>
                          <p:cTn id="72" fill="hold">
                            <p:stCondLst>
                              <p:cond delay="0"/>
                            </p:stCondLst>
                            <p:childTnLst>
                              <p:par>
                                <p:cTn id="73" presetID="22" presetClass="entr" presetSubtype="8" fill="hold" nodeType="clickEffect">
                                  <p:stCondLst>
                                    <p:cond delay="0"/>
                                  </p:stCondLst>
                                  <p:childTnLst>
                                    <p:set>
                                      <p:cBhvr>
                                        <p:cTn id="74" dur="1" fill="hold">
                                          <p:stCondLst>
                                            <p:cond delay="0"/>
                                          </p:stCondLst>
                                        </p:cTn>
                                        <p:tgtEl>
                                          <p:spTgt spid="24"/>
                                        </p:tgtEl>
                                        <p:attrNameLst>
                                          <p:attrName>style.visibility</p:attrName>
                                        </p:attrNameLst>
                                      </p:cBhvr>
                                      <p:to>
                                        <p:strVal val="visible"/>
                                      </p:to>
                                    </p:set>
                                    <p:animEffect transition="in" filter="wipe(left)">
                                      <p:cBhvr>
                                        <p:cTn id="75" dur="500"/>
                                        <p:tgtEl>
                                          <p:spTgt spid="24"/>
                                        </p:tgtEl>
                                      </p:cBhvr>
                                    </p:animEffect>
                                  </p:childTnLst>
                                </p:cTn>
                              </p:par>
                            </p:childTnLst>
                          </p:cTn>
                        </p:par>
                      </p:childTnLst>
                    </p:cTn>
                  </p:par>
                  <p:par>
                    <p:cTn id="76" fill="hold">
                      <p:stCondLst>
                        <p:cond delay="indefinite"/>
                      </p:stCondLst>
                      <p:childTnLst>
                        <p:par>
                          <p:cTn id="77" fill="hold">
                            <p:stCondLst>
                              <p:cond delay="0"/>
                            </p:stCondLst>
                            <p:childTnLst>
                              <p:par>
                                <p:cTn id="78" presetID="22" presetClass="entr" presetSubtype="4" fill="hold" nodeType="clickEffect">
                                  <p:stCondLst>
                                    <p:cond delay="0"/>
                                  </p:stCondLst>
                                  <p:childTnLst>
                                    <p:set>
                                      <p:cBhvr>
                                        <p:cTn id="79" dur="1" fill="hold">
                                          <p:stCondLst>
                                            <p:cond delay="0"/>
                                          </p:stCondLst>
                                        </p:cTn>
                                        <p:tgtEl>
                                          <p:spTgt spid="58"/>
                                        </p:tgtEl>
                                        <p:attrNameLst>
                                          <p:attrName>style.visibility</p:attrName>
                                        </p:attrNameLst>
                                      </p:cBhvr>
                                      <p:to>
                                        <p:strVal val="visible"/>
                                      </p:to>
                                    </p:set>
                                    <p:animEffect transition="in" filter="wipe(down)">
                                      <p:cBhvr>
                                        <p:cTn id="80" dur="500"/>
                                        <p:tgtEl>
                                          <p:spTgt spid="58"/>
                                        </p:tgtEl>
                                      </p:cBhvr>
                                    </p:animEffect>
                                  </p:childTnLst>
                                </p:cTn>
                              </p:par>
                            </p:childTnLst>
                          </p:cTn>
                        </p:par>
                      </p:childTnLst>
                    </p:cTn>
                  </p:par>
                  <p:par>
                    <p:cTn id="81" fill="hold">
                      <p:stCondLst>
                        <p:cond delay="indefinite"/>
                      </p:stCondLst>
                      <p:childTnLst>
                        <p:par>
                          <p:cTn id="82" fill="hold">
                            <p:stCondLst>
                              <p:cond delay="0"/>
                            </p:stCondLst>
                            <p:childTnLst>
                              <p:par>
                                <p:cTn id="83" presetID="10" presetClass="entr" presetSubtype="0" fill="hold" grpId="0" nodeType="clickEffect">
                                  <p:stCondLst>
                                    <p:cond delay="0"/>
                                  </p:stCondLst>
                                  <p:childTnLst>
                                    <p:set>
                                      <p:cBhvr>
                                        <p:cTn id="84" dur="1" fill="hold">
                                          <p:stCondLst>
                                            <p:cond delay="0"/>
                                          </p:stCondLst>
                                        </p:cTn>
                                        <p:tgtEl>
                                          <p:spTgt spid="62"/>
                                        </p:tgtEl>
                                        <p:attrNameLst>
                                          <p:attrName>style.visibility</p:attrName>
                                        </p:attrNameLst>
                                      </p:cBhvr>
                                      <p:to>
                                        <p:strVal val="visible"/>
                                      </p:to>
                                    </p:set>
                                    <p:animEffect transition="in" filter="fade">
                                      <p:cBhvr>
                                        <p:cTn id="85" dur="500"/>
                                        <p:tgtEl>
                                          <p:spTgt spid="62"/>
                                        </p:tgtEl>
                                      </p:cBhvr>
                                    </p:animEffect>
                                  </p:childTnLst>
                                </p:cTn>
                              </p:par>
                              <p:par>
                                <p:cTn id="86" presetID="10" presetClass="entr" presetSubtype="0" fill="hold" grpId="0" nodeType="withEffect">
                                  <p:stCondLst>
                                    <p:cond delay="0"/>
                                  </p:stCondLst>
                                  <p:childTnLst>
                                    <p:set>
                                      <p:cBhvr>
                                        <p:cTn id="87" dur="1" fill="hold">
                                          <p:stCondLst>
                                            <p:cond delay="0"/>
                                          </p:stCondLst>
                                        </p:cTn>
                                        <p:tgtEl>
                                          <p:spTgt spid="61"/>
                                        </p:tgtEl>
                                        <p:attrNameLst>
                                          <p:attrName>style.visibility</p:attrName>
                                        </p:attrNameLst>
                                      </p:cBhvr>
                                      <p:to>
                                        <p:strVal val="visible"/>
                                      </p:to>
                                    </p:set>
                                    <p:animEffect transition="in" filter="fade">
                                      <p:cBhvr>
                                        <p:cTn id="88" dur="500"/>
                                        <p:tgtEl>
                                          <p:spTgt spid="61"/>
                                        </p:tgtEl>
                                      </p:cBhvr>
                                    </p:animEffect>
                                  </p:childTnLst>
                                </p:cTn>
                              </p:par>
                            </p:childTnLst>
                          </p:cTn>
                        </p:par>
                      </p:childTnLst>
                    </p:cTn>
                  </p:par>
                  <p:par>
                    <p:cTn id="89" fill="hold">
                      <p:stCondLst>
                        <p:cond delay="indefinite"/>
                      </p:stCondLst>
                      <p:childTnLst>
                        <p:par>
                          <p:cTn id="90" fill="hold">
                            <p:stCondLst>
                              <p:cond delay="0"/>
                            </p:stCondLst>
                            <p:childTnLst>
                              <p:par>
                                <p:cTn id="91" presetID="22" presetClass="entr" presetSubtype="8" fill="hold" nodeType="clickEffect">
                                  <p:stCondLst>
                                    <p:cond delay="0"/>
                                  </p:stCondLst>
                                  <p:childTnLst>
                                    <p:set>
                                      <p:cBhvr>
                                        <p:cTn id="92" dur="1" fill="hold">
                                          <p:stCondLst>
                                            <p:cond delay="0"/>
                                          </p:stCondLst>
                                        </p:cTn>
                                        <p:tgtEl>
                                          <p:spTgt spid="36"/>
                                        </p:tgtEl>
                                        <p:attrNameLst>
                                          <p:attrName>style.visibility</p:attrName>
                                        </p:attrNameLst>
                                      </p:cBhvr>
                                      <p:to>
                                        <p:strVal val="visible"/>
                                      </p:to>
                                    </p:set>
                                    <p:animEffect transition="in" filter="wipe(left)">
                                      <p:cBhvr>
                                        <p:cTn id="93" dur="500"/>
                                        <p:tgtEl>
                                          <p:spTgt spid="36"/>
                                        </p:tgtEl>
                                      </p:cBhvr>
                                    </p:animEffect>
                                  </p:childTnLst>
                                </p:cTn>
                              </p:par>
                            </p:childTnLst>
                          </p:cTn>
                        </p:par>
                      </p:childTnLst>
                    </p:cTn>
                  </p:par>
                  <p:par>
                    <p:cTn id="94" fill="hold">
                      <p:stCondLst>
                        <p:cond delay="indefinite"/>
                      </p:stCondLst>
                      <p:childTnLst>
                        <p:par>
                          <p:cTn id="95" fill="hold">
                            <p:stCondLst>
                              <p:cond delay="0"/>
                            </p:stCondLst>
                            <p:childTnLst>
                              <p:par>
                                <p:cTn id="96" presetID="22" presetClass="entr" presetSubtype="4" fill="hold" nodeType="clickEffect">
                                  <p:stCondLst>
                                    <p:cond delay="0"/>
                                  </p:stCondLst>
                                  <p:childTnLst>
                                    <p:set>
                                      <p:cBhvr>
                                        <p:cTn id="97" dur="1" fill="hold">
                                          <p:stCondLst>
                                            <p:cond delay="0"/>
                                          </p:stCondLst>
                                        </p:cTn>
                                        <p:tgtEl>
                                          <p:spTgt spid="63"/>
                                        </p:tgtEl>
                                        <p:attrNameLst>
                                          <p:attrName>style.visibility</p:attrName>
                                        </p:attrNameLst>
                                      </p:cBhvr>
                                      <p:to>
                                        <p:strVal val="visible"/>
                                      </p:to>
                                    </p:set>
                                    <p:animEffect transition="in" filter="wipe(down)">
                                      <p:cBhvr>
                                        <p:cTn id="98" dur="500"/>
                                        <p:tgtEl>
                                          <p:spTgt spid="63"/>
                                        </p:tgtEl>
                                      </p:cBhvr>
                                    </p:animEffect>
                                  </p:childTnLst>
                                </p:cTn>
                              </p:par>
                            </p:childTnLst>
                          </p:cTn>
                        </p:par>
                      </p:childTnLst>
                    </p:cTn>
                  </p:par>
                  <p:par>
                    <p:cTn id="99" fill="hold">
                      <p:stCondLst>
                        <p:cond delay="indefinite"/>
                      </p:stCondLst>
                      <p:childTnLst>
                        <p:par>
                          <p:cTn id="100" fill="hold">
                            <p:stCondLst>
                              <p:cond delay="0"/>
                            </p:stCondLst>
                            <p:childTnLst>
                              <p:par>
                                <p:cTn id="101" presetID="10" presetClass="entr" presetSubtype="0" fill="hold" grpId="0" nodeType="clickEffect">
                                  <p:stCondLst>
                                    <p:cond delay="0"/>
                                  </p:stCondLst>
                                  <p:childTnLst>
                                    <p:set>
                                      <p:cBhvr>
                                        <p:cTn id="102" dur="1" fill="hold">
                                          <p:stCondLst>
                                            <p:cond delay="0"/>
                                          </p:stCondLst>
                                        </p:cTn>
                                        <p:tgtEl>
                                          <p:spTgt spid="67"/>
                                        </p:tgtEl>
                                        <p:attrNameLst>
                                          <p:attrName>style.visibility</p:attrName>
                                        </p:attrNameLst>
                                      </p:cBhvr>
                                      <p:to>
                                        <p:strVal val="visible"/>
                                      </p:to>
                                    </p:set>
                                    <p:animEffect transition="in" filter="fade">
                                      <p:cBhvr>
                                        <p:cTn id="103" dur="500"/>
                                        <p:tgtEl>
                                          <p:spTgt spid="67"/>
                                        </p:tgtEl>
                                      </p:cBhvr>
                                    </p:animEffect>
                                  </p:childTnLst>
                                </p:cTn>
                              </p:par>
                              <p:par>
                                <p:cTn id="104" presetID="10" presetClass="entr" presetSubtype="0" fill="hold" grpId="0" nodeType="withEffect">
                                  <p:stCondLst>
                                    <p:cond delay="0"/>
                                  </p:stCondLst>
                                  <p:childTnLst>
                                    <p:set>
                                      <p:cBhvr>
                                        <p:cTn id="105" dur="1" fill="hold">
                                          <p:stCondLst>
                                            <p:cond delay="0"/>
                                          </p:stCondLst>
                                        </p:cTn>
                                        <p:tgtEl>
                                          <p:spTgt spid="66"/>
                                        </p:tgtEl>
                                        <p:attrNameLst>
                                          <p:attrName>style.visibility</p:attrName>
                                        </p:attrNameLst>
                                      </p:cBhvr>
                                      <p:to>
                                        <p:strVal val="visible"/>
                                      </p:to>
                                    </p:set>
                                    <p:animEffect transition="in" filter="fade">
                                      <p:cBhvr>
                                        <p:cTn id="106" dur="500"/>
                                        <p:tgtEl>
                                          <p:spTgt spid="66"/>
                                        </p:tgtEl>
                                      </p:cBhvr>
                                    </p:animEffect>
                                  </p:childTnLst>
                                </p:cTn>
                              </p:par>
                            </p:childTnLst>
                          </p:cTn>
                        </p:par>
                      </p:childTnLst>
                    </p:cTn>
                  </p:par>
                  <p:par>
                    <p:cTn id="107" fill="hold">
                      <p:stCondLst>
                        <p:cond delay="indefinite"/>
                      </p:stCondLst>
                      <p:childTnLst>
                        <p:par>
                          <p:cTn id="108" fill="hold">
                            <p:stCondLst>
                              <p:cond delay="0"/>
                            </p:stCondLst>
                            <p:childTnLst>
                              <p:par>
                                <p:cTn id="109" presetID="22" presetClass="entr" presetSubtype="8" fill="hold" nodeType="clickEffect">
                                  <p:stCondLst>
                                    <p:cond delay="0"/>
                                  </p:stCondLst>
                                  <p:childTnLst>
                                    <p:set>
                                      <p:cBhvr>
                                        <p:cTn id="110" dur="1" fill="hold">
                                          <p:stCondLst>
                                            <p:cond delay="0"/>
                                          </p:stCondLst>
                                        </p:cTn>
                                        <p:tgtEl>
                                          <p:spTgt spid="39"/>
                                        </p:tgtEl>
                                        <p:attrNameLst>
                                          <p:attrName>style.visibility</p:attrName>
                                        </p:attrNameLst>
                                      </p:cBhvr>
                                      <p:to>
                                        <p:strVal val="visible"/>
                                      </p:to>
                                    </p:set>
                                    <p:animEffect transition="in" filter="wipe(left)">
                                      <p:cBhvr>
                                        <p:cTn id="111" dur="500"/>
                                        <p:tgtEl>
                                          <p:spTgt spid="3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 grpId="0"/>
      <p:bldP spid="46" grpId="0"/>
      <p:bldP spid="47" grpId="0"/>
      <p:bldP spid="51" grpId="0"/>
      <p:bldP spid="52" grpId="0"/>
      <p:bldP spid="56" grpId="0"/>
      <p:bldP spid="57" grpId="0"/>
      <p:bldP spid="61" grpId="0"/>
      <p:bldP spid="62" grpId="0"/>
      <p:bldP spid="66" grpId="0"/>
      <p:bldP spid="67"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 name="矩形 34"/>
          <p:cNvSpPr/>
          <p:nvPr/>
        </p:nvSpPr>
        <p:spPr>
          <a:xfrm>
            <a:off x="5237111" y="1320998"/>
            <a:ext cx="2173793" cy="384846"/>
          </a:xfrm>
          <a:prstGeom prst="rect">
            <a:avLst/>
          </a:prstGeom>
          <a:effectLst/>
        </p:spPr>
        <p:txBody>
          <a:bodyPr wrap="none" lIns="63560" tIns="31780" rIns="63560" bIns="31780">
            <a:spAutoFit/>
          </a:bodyPr>
          <a:lstStyle/>
          <a:p>
            <a:pPr algn="r">
              <a:lnSpc>
                <a:spcPct val="120000"/>
              </a:lnSpc>
            </a:pPr>
            <a:r>
              <a:rPr lang="en-US" altLang="zh-CN" sz="1900" dirty="0">
                <a:solidFill>
                  <a:srgbClr val="77A9D3"/>
                </a:solidFill>
                <a:latin typeface="Arial" panose="020B0604020202020204" pitchFamily="34" charset="0"/>
                <a:ea typeface="微软雅黑" panose="020B0503020204020204" pitchFamily="34" charset="-122"/>
                <a:sym typeface="Arial" panose="020B0604020202020204" pitchFamily="34" charset="0"/>
              </a:rPr>
              <a:t>01 </a:t>
            </a:r>
            <a:r>
              <a:rPr lang="zh-CN" altLang="en-US" sz="1900" dirty="0">
                <a:solidFill>
                  <a:srgbClr val="77A9D3"/>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altLang="zh-CN" sz="1900" dirty="0">
              <a:solidFill>
                <a:srgbClr val="77A9D3"/>
              </a:solidFill>
              <a:latin typeface="Arial" panose="020B0604020202020204" pitchFamily="34" charset="0"/>
              <a:ea typeface="微软雅黑" panose="020B0503020204020204" pitchFamily="34" charset="-122"/>
              <a:sym typeface="Arial" panose="020B0604020202020204" pitchFamily="34" charset="0"/>
            </a:endParaRPr>
          </a:p>
        </p:txBody>
      </p:sp>
      <p:sp>
        <p:nvSpPr>
          <p:cNvPr id="36" name="矩形 35"/>
          <p:cNvSpPr/>
          <p:nvPr/>
        </p:nvSpPr>
        <p:spPr>
          <a:xfrm>
            <a:off x="5220072" y="1333895"/>
            <a:ext cx="394765" cy="376056"/>
          </a:xfrm>
          <a:prstGeom prst="rect">
            <a:avLst/>
          </a:prstGeom>
          <a:noFill/>
          <a:ln w="12700">
            <a:solidFill>
              <a:srgbClr val="A491BB"/>
            </a:solid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endParaRPr lang="zh-CN" altLang="en-US">
              <a:solidFill>
                <a:schemeClr val="accent1"/>
              </a:solidFill>
              <a:latin typeface="Arial" panose="020B0604020202020204" pitchFamily="34" charset="0"/>
              <a:ea typeface="微软雅黑" panose="020B0503020204020204" pitchFamily="34" charset="-122"/>
              <a:sym typeface="Arial" panose="020B0604020202020204" pitchFamily="34" charset="0"/>
            </a:endParaRPr>
          </a:p>
        </p:txBody>
      </p:sp>
      <p:sp>
        <p:nvSpPr>
          <p:cNvPr id="37" name="矩形 36"/>
          <p:cNvSpPr/>
          <p:nvPr/>
        </p:nvSpPr>
        <p:spPr>
          <a:xfrm>
            <a:off x="5237111" y="1998578"/>
            <a:ext cx="2173793" cy="384846"/>
          </a:xfrm>
          <a:prstGeom prst="rect">
            <a:avLst/>
          </a:prstGeom>
          <a:effectLst/>
        </p:spPr>
        <p:txBody>
          <a:bodyPr wrap="none" lIns="63560" tIns="31780" rIns="63560" bIns="31780">
            <a:spAutoFit/>
          </a:bodyPr>
          <a:lstStyle/>
          <a:p>
            <a:pPr algn="r">
              <a:lnSpc>
                <a:spcPct val="120000"/>
              </a:lnSpc>
            </a:pPr>
            <a:r>
              <a:rPr lang="en-US" altLang="zh-CN" sz="1900" dirty="0">
                <a:solidFill>
                  <a:srgbClr val="77A9D3"/>
                </a:solidFill>
                <a:latin typeface="Arial" panose="020B0604020202020204" pitchFamily="34" charset="0"/>
                <a:ea typeface="微软雅黑" panose="020B0503020204020204" pitchFamily="34" charset="-122"/>
                <a:sym typeface="Arial" panose="020B0604020202020204" pitchFamily="34" charset="0"/>
              </a:rPr>
              <a:t>02 </a:t>
            </a:r>
            <a:r>
              <a:rPr lang="zh-CN" altLang="en-US" sz="1900" dirty="0">
                <a:solidFill>
                  <a:srgbClr val="77A9D3"/>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altLang="zh-CN" sz="1900" dirty="0">
              <a:solidFill>
                <a:srgbClr val="77A9D3"/>
              </a:solidFill>
              <a:latin typeface="Arial" panose="020B0604020202020204" pitchFamily="34" charset="0"/>
              <a:ea typeface="微软雅黑" panose="020B0503020204020204" pitchFamily="34" charset="-122"/>
              <a:sym typeface="Arial" panose="020B0604020202020204" pitchFamily="34" charset="0"/>
            </a:endParaRPr>
          </a:p>
        </p:txBody>
      </p:sp>
      <p:sp>
        <p:nvSpPr>
          <p:cNvPr id="38" name="矩形 37"/>
          <p:cNvSpPr/>
          <p:nvPr/>
        </p:nvSpPr>
        <p:spPr>
          <a:xfrm>
            <a:off x="5220072" y="2011475"/>
            <a:ext cx="394765" cy="376056"/>
          </a:xfrm>
          <a:prstGeom prst="rect">
            <a:avLst/>
          </a:prstGeom>
          <a:noFill/>
          <a:ln w="12700">
            <a:solidFill>
              <a:srgbClr val="A491BB"/>
            </a:solid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endParaRPr lang="zh-CN" altLang="en-US">
              <a:solidFill>
                <a:schemeClr val="accent1"/>
              </a:solidFill>
              <a:latin typeface="Arial" panose="020B0604020202020204" pitchFamily="34" charset="0"/>
              <a:ea typeface="微软雅黑" panose="020B0503020204020204" pitchFamily="34" charset="-122"/>
              <a:sym typeface="Arial" panose="020B0604020202020204" pitchFamily="34" charset="0"/>
            </a:endParaRPr>
          </a:p>
        </p:txBody>
      </p:sp>
      <p:sp>
        <p:nvSpPr>
          <p:cNvPr id="39" name="矩形 38"/>
          <p:cNvSpPr/>
          <p:nvPr/>
        </p:nvSpPr>
        <p:spPr>
          <a:xfrm>
            <a:off x="5237111" y="2676157"/>
            <a:ext cx="2173793" cy="384846"/>
          </a:xfrm>
          <a:prstGeom prst="rect">
            <a:avLst/>
          </a:prstGeom>
          <a:effectLst/>
        </p:spPr>
        <p:txBody>
          <a:bodyPr wrap="none" lIns="63560" tIns="31780" rIns="63560" bIns="31780">
            <a:spAutoFit/>
          </a:bodyPr>
          <a:lstStyle/>
          <a:p>
            <a:pPr algn="r">
              <a:lnSpc>
                <a:spcPct val="120000"/>
              </a:lnSpc>
            </a:pPr>
            <a:r>
              <a:rPr lang="en-US" altLang="zh-CN" sz="1900" dirty="0">
                <a:solidFill>
                  <a:srgbClr val="77A9D3"/>
                </a:solidFill>
                <a:latin typeface="Arial" panose="020B0604020202020204" pitchFamily="34" charset="0"/>
                <a:ea typeface="微软雅黑" panose="020B0503020204020204" pitchFamily="34" charset="-122"/>
                <a:sym typeface="Arial" panose="020B0604020202020204" pitchFamily="34" charset="0"/>
              </a:rPr>
              <a:t>03 </a:t>
            </a:r>
            <a:r>
              <a:rPr lang="zh-CN" altLang="en-US" sz="1900" dirty="0">
                <a:solidFill>
                  <a:srgbClr val="77A9D3"/>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altLang="zh-CN" sz="1900" dirty="0">
              <a:solidFill>
                <a:srgbClr val="77A9D3"/>
              </a:solidFill>
              <a:latin typeface="Arial" panose="020B0604020202020204" pitchFamily="34" charset="0"/>
              <a:ea typeface="微软雅黑" panose="020B0503020204020204" pitchFamily="34" charset="-122"/>
              <a:sym typeface="Arial" panose="020B0604020202020204" pitchFamily="34" charset="0"/>
            </a:endParaRPr>
          </a:p>
        </p:txBody>
      </p:sp>
      <p:sp>
        <p:nvSpPr>
          <p:cNvPr id="40" name="矩形 39"/>
          <p:cNvSpPr/>
          <p:nvPr/>
        </p:nvSpPr>
        <p:spPr>
          <a:xfrm>
            <a:off x="5220072" y="2689055"/>
            <a:ext cx="394765" cy="376056"/>
          </a:xfrm>
          <a:prstGeom prst="rect">
            <a:avLst/>
          </a:prstGeom>
          <a:noFill/>
          <a:ln w="12700">
            <a:solidFill>
              <a:srgbClr val="A491BB"/>
            </a:solid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endParaRPr lang="zh-CN" altLang="en-US">
              <a:solidFill>
                <a:schemeClr val="accent1"/>
              </a:solidFill>
              <a:latin typeface="Arial" panose="020B0604020202020204" pitchFamily="34" charset="0"/>
              <a:ea typeface="微软雅黑" panose="020B0503020204020204" pitchFamily="34" charset="-122"/>
              <a:sym typeface="Arial" panose="020B0604020202020204" pitchFamily="34" charset="0"/>
            </a:endParaRPr>
          </a:p>
        </p:txBody>
      </p:sp>
      <p:sp>
        <p:nvSpPr>
          <p:cNvPr id="41" name="矩形 40"/>
          <p:cNvSpPr/>
          <p:nvPr/>
        </p:nvSpPr>
        <p:spPr>
          <a:xfrm>
            <a:off x="5237111" y="3380840"/>
            <a:ext cx="2173793" cy="384846"/>
          </a:xfrm>
          <a:prstGeom prst="rect">
            <a:avLst/>
          </a:prstGeom>
          <a:effectLst/>
        </p:spPr>
        <p:txBody>
          <a:bodyPr wrap="none" lIns="63560" tIns="31780" rIns="63560" bIns="31780">
            <a:spAutoFit/>
          </a:bodyPr>
          <a:lstStyle/>
          <a:p>
            <a:pPr algn="r">
              <a:lnSpc>
                <a:spcPct val="120000"/>
              </a:lnSpc>
            </a:pPr>
            <a:r>
              <a:rPr lang="en-US" altLang="zh-CN" sz="1900" dirty="0">
                <a:solidFill>
                  <a:srgbClr val="77A9D3"/>
                </a:solidFill>
                <a:latin typeface="Arial" panose="020B0604020202020204" pitchFamily="34" charset="0"/>
                <a:ea typeface="微软雅黑" panose="020B0503020204020204" pitchFamily="34" charset="-122"/>
                <a:sym typeface="Arial" panose="020B0604020202020204" pitchFamily="34" charset="0"/>
              </a:rPr>
              <a:t>04 </a:t>
            </a:r>
            <a:r>
              <a:rPr lang="zh-CN" altLang="en-US" sz="1900" dirty="0">
                <a:solidFill>
                  <a:srgbClr val="77A9D3"/>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altLang="zh-CN" sz="1900" dirty="0">
              <a:solidFill>
                <a:srgbClr val="77A9D3"/>
              </a:solidFill>
              <a:latin typeface="Arial" panose="020B0604020202020204" pitchFamily="34" charset="0"/>
              <a:ea typeface="微软雅黑" panose="020B0503020204020204" pitchFamily="34" charset="-122"/>
              <a:sym typeface="Arial" panose="020B0604020202020204" pitchFamily="34" charset="0"/>
            </a:endParaRPr>
          </a:p>
        </p:txBody>
      </p:sp>
      <p:sp>
        <p:nvSpPr>
          <p:cNvPr id="42" name="矩形 41"/>
          <p:cNvSpPr/>
          <p:nvPr/>
        </p:nvSpPr>
        <p:spPr>
          <a:xfrm>
            <a:off x="5220072" y="3393738"/>
            <a:ext cx="394765" cy="376056"/>
          </a:xfrm>
          <a:prstGeom prst="rect">
            <a:avLst/>
          </a:prstGeom>
          <a:noFill/>
          <a:ln w="12700">
            <a:solidFill>
              <a:srgbClr val="A491BB"/>
            </a:solid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endParaRPr lang="zh-CN" altLang="en-US">
              <a:solidFill>
                <a:schemeClr val="accent1"/>
              </a:solidFill>
              <a:latin typeface="Arial" panose="020B0604020202020204" pitchFamily="34" charset="0"/>
              <a:ea typeface="微软雅黑" panose="020B0503020204020204" pitchFamily="34" charset="-122"/>
              <a:sym typeface="Arial" panose="020B0604020202020204" pitchFamily="34" charset="0"/>
            </a:endParaRPr>
          </a:p>
        </p:txBody>
      </p:sp>
      <p:sp>
        <p:nvSpPr>
          <p:cNvPr id="43" name="TextBox 148"/>
          <p:cNvSpPr txBox="1"/>
          <p:nvPr/>
        </p:nvSpPr>
        <p:spPr>
          <a:xfrm>
            <a:off x="1653563" y="1535288"/>
            <a:ext cx="1761031" cy="840419"/>
          </a:xfrm>
          <a:prstGeom prst="rect">
            <a:avLst/>
          </a:prstGeom>
          <a:noFill/>
        </p:spPr>
        <p:txBody>
          <a:bodyPr vert="horz" wrap="square" lIns="63560" tIns="31780" rIns="63560" bIns="31780" rtlCol="0">
            <a:spAutoFit/>
          </a:bodyPr>
          <a:lstStyle/>
          <a:p>
            <a:pPr>
              <a:lnSpc>
                <a:spcPct val="120000"/>
              </a:lnSpc>
            </a:pPr>
            <a:r>
              <a:rPr lang="zh-CN" altLang="en-US" sz="4600" b="1" cap="all" spc="209" dirty="0">
                <a:solidFill>
                  <a:srgbClr val="77A9D3"/>
                </a:solidFill>
                <a:latin typeface="Arial" panose="020B0604020202020204" pitchFamily="34" charset="0"/>
                <a:ea typeface="微软雅黑" panose="020B0503020204020204" pitchFamily="34" charset="-122"/>
                <a:cs typeface="+mn-ea"/>
                <a:sym typeface="Arial" panose="020B0604020202020204" pitchFamily="34" charset="0"/>
              </a:rPr>
              <a:t>目录</a:t>
            </a:r>
            <a:endParaRPr lang="en-US" altLang="zh-CN" sz="4600" b="1" cap="all" spc="209" dirty="0">
              <a:solidFill>
                <a:srgbClr val="77A9D3"/>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4" name="TextBox 148"/>
          <p:cNvSpPr txBox="1"/>
          <p:nvPr/>
        </p:nvSpPr>
        <p:spPr>
          <a:xfrm>
            <a:off x="1653563" y="2295145"/>
            <a:ext cx="2380414" cy="636645"/>
          </a:xfrm>
          <a:prstGeom prst="rect">
            <a:avLst/>
          </a:prstGeom>
          <a:noFill/>
        </p:spPr>
        <p:txBody>
          <a:bodyPr vert="horz" wrap="square" lIns="63560" tIns="31780" rIns="63560" bIns="31780" rtlCol="0">
            <a:spAutoFit/>
          </a:bodyPr>
          <a:lstStyle/>
          <a:p>
            <a:pPr>
              <a:lnSpc>
                <a:spcPct val="120000"/>
              </a:lnSpc>
            </a:pPr>
            <a:r>
              <a:rPr lang="en-US" altLang="zh-CN" sz="3100" b="1" dirty="0">
                <a:solidFill>
                  <a:srgbClr val="77A9D3"/>
                </a:solidFill>
                <a:latin typeface="Arial" panose="020B0604020202020204" pitchFamily="34" charset="0"/>
                <a:ea typeface="微软雅黑" panose="020B0503020204020204" pitchFamily="34" charset="-122"/>
                <a:cs typeface="+mn-ea"/>
                <a:sym typeface="Arial" panose="020B0604020202020204" pitchFamily="34" charset="0"/>
              </a:rPr>
              <a:t>CONTENTS</a:t>
            </a:r>
          </a:p>
        </p:txBody>
      </p:sp>
      <p:sp>
        <p:nvSpPr>
          <p:cNvPr id="75" name="TextBox 74"/>
          <p:cNvSpPr txBox="1"/>
          <p:nvPr/>
        </p:nvSpPr>
        <p:spPr>
          <a:xfrm>
            <a:off x="-2411640" y="3958639"/>
            <a:ext cx="1787669" cy="261610"/>
          </a:xfrm>
          <a:prstGeom prst="rect">
            <a:avLst/>
          </a:prstGeom>
          <a:noFill/>
        </p:spPr>
        <p:txBody>
          <a:bodyPr wrap="none" rtlCol="0">
            <a:spAutoFit/>
          </a:bodyPr>
          <a:lstStyle/>
          <a:p>
            <a:r>
              <a:rPr lang="zh-CN" altLang="en-US" sz="1100" dirty="0" smtClean="0">
                <a:solidFill>
                  <a:schemeClr val="bg1"/>
                </a:solidFill>
                <a:latin typeface="微软雅黑" pitchFamily="34" charset="-122"/>
                <a:ea typeface="微软雅黑" pitchFamily="34" charset="-122"/>
              </a:rPr>
              <a:t>部门：</a:t>
            </a:r>
            <a:r>
              <a:rPr lang="en-US" altLang="zh-CN" sz="1100" dirty="0" smtClean="0">
                <a:solidFill>
                  <a:schemeClr val="bg1"/>
                </a:solidFill>
                <a:latin typeface="微软雅黑" pitchFamily="34" charset="-122"/>
                <a:ea typeface="微软雅黑" pitchFamily="34" charset="-122"/>
              </a:rPr>
              <a:t>XXX   </a:t>
            </a:r>
            <a:r>
              <a:rPr lang="zh-CN" altLang="en-US" sz="1100" dirty="0" smtClean="0">
                <a:solidFill>
                  <a:schemeClr val="bg1"/>
                </a:solidFill>
                <a:latin typeface="微软雅黑" pitchFamily="34" charset="-122"/>
                <a:ea typeface="微软雅黑" pitchFamily="34" charset="-122"/>
              </a:rPr>
              <a:t>汇报人：</a:t>
            </a:r>
            <a:r>
              <a:rPr lang="en-US" altLang="zh-CN" sz="1100" dirty="0" smtClean="0">
                <a:solidFill>
                  <a:schemeClr val="bg1"/>
                </a:solidFill>
                <a:latin typeface="微软雅黑" pitchFamily="34" charset="-122"/>
                <a:ea typeface="微软雅黑" pitchFamily="34" charset="-122"/>
              </a:rPr>
              <a:t>xxx</a:t>
            </a:r>
            <a:endParaRPr lang="zh-CN" altLang="en-US" sz="1100" dirty="0">
              <a:solidFill>
                <a:schemeClr val="bg1"/>
              </a:solidFill>
              <a:latin typeface="微软雅黑" pitchFamily="34" charset="-122"/>
              <a:ea typeface="微软雅黑" pitchFamily="34" charset="-122"/>
            </a:endParaRPr>
          </a:p>
        </p:txBody>
      </p:sp>
      <p:sp>
        <p:nvSpPr>
          <p:cNvPr id="76" name="椭圆 75"/>
          <p:cNvSpPr/>
          <p:nvPr/>
        </p:nvSpPr>
        <p:spPr>
          <a:xfrm>
            <a:off x="-6744651" y="3958639"/>
            <a:ext cx="9289030" cy="7488832"/>
          </a:xfrm>
          <a:prstGeom prst="ellipse">
            <a:avLst/>
          </a:prstGeom>
          <a:solidFill>
            <a:schemeClr val="accent1">
              <a:alpha val="2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77" name="椭圆 76"/>
          <p:cNvSpPr/>
          <p:nvPr/>
        </p:nvSpPr>
        <p:spPr>
          <a:xfrm>
            <a:off x="-6162321" y="3500169"/>
            <a:ext cx="9289030" cy="7488832"/>
          </a:xfrm>
          <a:prstGeom prst="ellipse">
            <a:avLst/>
          </a:prstGeom>
          <a:solidFill>
            <a:srgbClr val="3992DB">
              <a:alpha val="5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78" name="椭圆 77"/>
          <p:cNvSpPr/>
          <p:nvPr/>
        </p:nvSpPr>
        <p:spPr>
          <a:xfrm>
            <a:off x="-8112803" y="3644185"/>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79" name="椭圆 78"/>
          <p:cNvSpPr/>
          <p:nvPr/>
        </p:nvSpPr>
        <p:spPr>
          <a:xfrm>
            <a:off x="-3502320" y="4515966"/>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extLst>
      <p:ext uri="{BB962C8B-B14F-4D97-AF65-F5344CB8AC3E}">
        <p14:creationId xmlns:p14="http://schemas.microsoft.com/office/powerpoint/2010/main" val="4139336563"/>
      </p:ext>
    </p:extLst>
  </p:cSld>
  <p:clrMapOvr>
    <a:masterClrMapping/>
  </p:clrMapOvr>
  <mc:AlternateContent xmlns:mc="http://schemas.openxmlformats.org/markup-compatibility/2006" xmlns:p14="http://schemas.microsoft.com/office/powerpoint/2010/main">
    <mc:Choice Requires="p14">
      <p:transition spd="slow" p14:dur="1200">
        <p14:flip dir="r"/>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2" presetClass="entr" presetSubtype="4" fill="hold" grpId="0" nodeType="withEffect">
                                  <p:stCondLst>
                                    <p:cond delay="0"/>
                                  </p:stCondLst>
                                  <p:childTnLst>
                                    <p:set>
                                      <p:cBhvr>
                                        <p:cTn id="6" dur="1" fill="hold">
                                          <p:stCondLst>
                                            <p:cond delay="0"/>
                                          </p:stCondLst>
                                        </p:cTn>
                                        <p:tgtEl>
                                          <p:spTgt spid="43"/>
                                        </p:tgtEl>
                                        <p:attrNameLst>
                                          <p:attrName>style.visibility</p:attrName>
                                        </p:attrNameLst>
                                      </p:cBhvr>
                                      <p:to>
                                        <p:strVal val="visible"/>
                                      </p:to>
                                    </p:set>
                                    <p:anim calcmode="lin" valueType="num">
                                      <p:cBhvr additive="base">
                                        <p:cTn id="7" dur="500"/>
                                        <p:tgtEl>
                                          <p:spTgt spid="43"/>
                                        </p:tgtEl>
                                        <p:attrNameLst>
                                          <p:attrName>ppt_y</p:attrName>
                                        </p:attrNameLst>
                                      </p:cBhvr>
                                      <p:tavLst>
                                        <p:tav tm="0">
                                          <p:val>
                                            <p:strVal val="#ppt_y+#ppt_h*1.125000"/>
                                          </p:val>
                                        </p:tav>
                                        <p:tav tm="100000">
                                          <p:val>
                                            <p:strVal val="#ppt_y"/>
                                          </p:val>
                                        </p:tav>
                                      </p:tavLst>
                                    </p:anim>
                                    <p:animEffect transition="in" filter="wipe(up)">
                                      <p:cBhvr>
                                        <p:cTn id="8" dur="500"/>
                                        <p:tgtEl>
                                          <p:spTgt spid="43"/>
                                        </p:tgtEl>
                                      </p:cBhvr>
                                    </p:animEffect>
                                  </p:childTnLst>
                                </p:cTn>
                              </p:par>
                              <p:par>
                                <p:cTn id="9" presetID="12" presetClass="entr" presetSubtype="4" fill="hold" grpId="0" nodeType="withEffect">
                                  <p:stCondLst>
                                    <p:cond delay="0"/>
                                  </p:stCondLst>
                                  <p:childTnLst>
                                    <p:set>
                                      <p:cBhvr>
                                        <p:cTn id="10" dur="1" fill="hold">
                                          <p:stCondLst>
                                            <p:cond delay="0"/>
                                          </p:stCondLst>
                                        </p:cTn>
                                        <p:tgtEl>
                                          <p:spTgt spid="44"/>
                                        </p:tgtEl>
                                        <p:attrNameLst>
                                          <p:attrName>style.visibility</p:attrName>
                                        </p:attrNameLst>
                                      </p:cBhvr>
                                      <p:to>
                                        <p:strVal val="visible"/>
                                      </p:to>
                                    </p:set>
                                    <p:anim calcmode="lin" valueType="num">
                                      <p:cBhvr additive="base">
                                        <p:cTn id="11" dur="500"/>
                                        <p:tgtEl>
                                          <p:spTgt spid="44"/>
                                        </p:tgtEl>
                                        <p:attrNameLst>
                                          <p:attrName>ppt_y</p:attrName>
                                        </p:attrNameLst>
                                      </p:cBhvr>
                                      <p:tavLst>
                                        <p:tav tm="0">
                                          <p:val>
                                            <p:strVal val="#ppt_y+#ppt_h*1.125000"/>
                                          </p:val>
                                        </p:tav>
                                        <p:tav tm="100000">
                                          <p:val>
                                            <p:strVal val="#ppt_y"/>
                                          </p:val>
                                        </p:tav>
                                      </p:tavLst>
                                    </p:anim>
                                    <p:animEffect transition="in" filter="wipe(up)">
                                      <p:cBhvr>
                                        <p:cTn id="12" dur="500"/>
                                        <p:tgtEl>
                                          <p:spTgt spid="44"/>
                                        </p:tgtEl>
                                      </p:cBhvr>
                                    </p:animEffect>
                                  </p:childTnLst>
                                </p:cTn>
                              </p:par>
                            </p:childTnLst>
                          </p:cTn>
                        </p:par>
                        <p:par>
                          <p:cTn id="13" fill="hold">
                            <p:stCondLst>
                              <p:cond delay="500"/>
                            </p:stCondLst>
                            <p:childTnLst>
                              <p:par>
                                <p:cTn id="14" presetID="16" presetClass="entr" presetSubtype="21" fill="hold" grpId="0" nodeType="afterEffect">
                                  <p:stCondLst>
                                    <p:cond delay="0"/>
                                  </p:stCondLst>
                                  <p:childTnLst>
                                    <p:set>
                                      <p:cBhvr>
                                        <p:cTn id="15" dur="1" fill="hold">
                                          <p:stCondLst>
                                            <p:cond delay="0"/>
                                          </p:stCondLst>
                                        </p:cTn>
                                        <p:tgtEl>
                                          <p:spTgt spid="36"/>
                                        </p:tgtEl>
                                        <p:attrNameLst>
                                          <p:attrName>style.visibility</p:attrName>
                                        </p:attrNameLst>
                                      </p:cBhvr>
                                      <p:to>
                                        <p:strVal val="visible"/>
                                      </p:to>
                                    </p:set>
                                    <p:animEffect transition="in" filter="barn(inVertical)">
                                      <p:cBhvr>
                                        <p:cTn id="16" dur="500"/>
                                        <p:tgtEl>
                                          <p:spTgt spid="36"/>
                                        </p:tgtEl>
                                      </p:cBhvr>
                                    </p:animEffect>
                                  </p:childTnLst>
                                </p:cTn>
                              </p:par>
                            </p:childTnLst>
                          </p:cTn>
                        </p:par>
                        <p:par>
                          <p:cTn id="17" fill="hold">
                            <p:stCondLst>
                              <p:cond delay="1000"/>
                            </p:stCondLst>
                            <p:childTnLst>
                              <p:par>
                                <p:cTn id="18" presetID="22" presetClass="entr" presetSubtype="8" fill="hold" grpId="0" nodeType="afterEffect">
                                  <p:stCondLst>
                                    <p:cond delay="0"/>
                                  </p:stCondLst>
                                  <p:childTnLst>
                                    <p:set>
                                      <p:cBhvr>
                                        <p:cTn id="19" dur="1" fill="hold">
                                          <p:stCondLst>
                                            <p:cond delay="0"/>
                                          </p:stCondLst>
                                        </p:cTn>
                                        <p:tgtEl>
                                          <p:spTgt spid="35"/>
                                        </p:tgtEl>
                                        <p:attrNameLst>
                                          <p:attrName>style.visibility</p:attrName>
                                        </p:attrNameLst>
                                      </p:cBhvr>
                                      <p:to>
                                        <p:strVal val="visible"/>
                                      </p:to>
                                    </p:set>
                                    <p:animEffect transition="in" filter="wipe(left)">
                                      <p:cBhvr>
                                        <p:cTn id="20" dur="500"/>
                                        <p:tgtEl>
                                          <p:spTgt spid="35"/>
                                        </p:tgtEl>
                                      </p:cBhvr>
                                    </p:animEffect>
                                  </p:childTnLst>
                                </p:cTn>
                              </p:par>
                            </p:childTnLst>
                          </p:cTn>
                        </p:par>
                        <p:par>
                          <p:cTn id="21" fill="hold">
                            <p:stCondLst>
                              <p:cond delay="1500"/>
                            </p:stCondLst>
                            <p:childTnLst>
                              <p:par>
                                <p:cTn id="22" presetID="16" presetClass="entr" presetSubtype="21" fill="hold" grpId="0" nodeType="afterEffect">
                                  <p:stCondLst>
                                    <p:cond delay="0"/>
                                  </p:stCondLst>
                                  <p:childTnLst>
                                    <p:set>
                                      <p:cBhvr>
                                        <p:cTn id="23" dur="1" fill="hold">
                                          <p:stCondLst>
                                            <p:cond delay="0"/>
                                          </p:stCondLst>
                                        </p:cTn>
                                        <p:tgtEl>
                                          <p:spTgt spid="38"/>
                                        </p:tgtEl>
                                        <p:attrNameLst>
                                          <p:attrName>style.visibility</p:attrName>
                                        </p:attrNameLst>
                                      </p:cBhvr>
                                      <p:to>
                                        <p:strVal val="visible"/>
                                      </p:to>
                                    </p:set>
                                    <p:animEffect transition="in" filter="barn(inVertical)">
                                      <p:cBhvr>
                                        <p:cTn id="24" dur="500"/>
                                        <p:tgtEl>
                                          <p:spTgt spid="38"/>
                                        </p:tgtEl>
                                      </p:cBhvr>
                                    </p:animEffect>
                                  </p:childTnLst>
                                </p:cTn>
                              </p:par>
                            </p:childTnLst>
                          </p:cTn>
                        </p:par>
                        <p:par>
                          <p:cTn id="25" fill="hold">
                            <p:stCondLst>
                              <p:cond delay="2000"/>
                            </p:stCondLst>
                            <p:childTnLst>
                              <p:par>
                                <p:cTn id="26" presetID="22" presetClass="entr" presetSubtype="8" fill="hold" grpId="0" nodeType="afterEffect">
                                  <p:stCondLst>
                                    <p:cond delay="0"/>
                                  </p:stCondLst>
                                  <p:childTnLst>
                                    <p:set>
                                      <p:cBhvr>
                                        <p:cTn id="27" dur="1" fill="hold">
                                          <p:stCondLst>
                                            <p:cond delay="0"/>
                                          </p:stCondLst>
                                        </p:cTn>
                                        <p:tgtEl>
                                          <p:spTgt spid="37"/>
                                        </p:tgtEl>
                                        <p:attrNameLst>
                                          <p:attrName>style.visibility</p:attrName>
                                        </p:attrNameLst>
                                      </p:cBhvr>
                                      <p:to>
                                        <p:strVal val="visible"/>
                                      </p:to>
                                    </p:set>
                                    <p:animEffect transition="in" filter="wipe(left)">
                                      <p:cBhvr>
                                        <p:cTn id="28" dur="500"/>
                                        <p:tgtEl>
                                          <p:spTgt spid="37"/>
                                        </p:tgtEl>
                                      </p:cBhvr>
                                    </p:animEffect>
                                  </p:childTnLst>
                                </p:cTn>
                              </p:par>
                            </p:childTnLst>
                          </p:cTn>
                        </p:par>
                        <p:par>
                          <p:cTn id="29" fill="hold">
                            <p:stCondLst>
                              <p:cond delay="2500"/>
                            </p:stCondLst>
                            <p:childTnLst>
                              <p:par>
                                <p:cTn id="30" presetID="16" presetClass="entr" presetSubtype="21" fill="hold" grpId="0" nodeType="afterEffect">
                                  <p:stCondLst>
                                    <p:cond delay="0"/>
                                  </p:stCondLst>
                                  <p:childTnLst>
                                    <p:set>
                                      <p:cBhvr>
                                        <p:cTn id="31" dur="1" fill="hold">
                                          <p:stCondLst>
                                            <p:cond delay="0"/>
                                          </p:stCondLst>
                                        </p:cTn>
                                        <p:tgtEl>
                                          <p:spTgt spid="40"/>
                                        </p:tgtEl>
                                        <p:attrNameLst>
                                          <p:attrName>style.visibility</p:attrName>
                                        </p:attrNameLst>
                                      </p:cBhvr>
                                      <p:to>
                                        <p:strVal val="visible"/>
                                      </p:to>
                                    </p:set>
                                    <p:animEffect transition="in" filter="barn(inVertical)">
                                      <p:cBhvr>
                                        <p:cTn id="32" dur="500"/>
                                        <p:tgtEl>
                                          <p:spTgt spid="40"/>
                                        </p:tgtEl>
                                      </p:cBhvr>
                                    </p:animEffect>
                                  </p:childTnLst>
                                </p:cTn>
                              </p:par>
                            </p:childTnLst>
                          </p:cTn>
                        </p:par>
                        <p:par>
                          <p:cTn id="33" fill="hold">
                            <p:stCondLst>
                              <p:cond delay="3000"/>
                            </p:stCondLst>
                            <p:childTnLst>
                              <p:par>
                                <p:cTn id="34" presetID="22" presetClass="entr" presetSubtype="8" fill="hold" grpId="0" nodeType="afterEffect">
                                  <p:stCondLst>
                                    <p:cond delay="0"/>
                                  </p:stCondLst>
                                  <p:childTnLst>
                                    <p:set>
                                      <p:cBhvr>
                                        <p:cTn id="35" dur="1" fill="hold">
                                          <p:stCondLst>
                                            <p:cond delay="0"/>
                                          </p:stCondLst>
                                        </p:cTn>
                                        <p:tgtEl>
                                          <p:spTgt spid="39"/>
                                        </p:tgtEl>
                                        <p:attrNameLst>
                                          <p:attrName>style.visibility</p:attrName>
                                        </p:attrNameLst>
                                      </p:cBhvr>
                                      <p:to>
                                        <p:strVal val="visible"/>
                                      </p:to>
                                    </p:set>
                                    <p:animEffect transition="in" filter="wipe(left)">
                                      <p:cBhvr>
                                        <p:cTn id="36" dur="500"/>
                                        <p:tgtEl>
                                          <p:spTgt spid="39"/>
                                        </p:tgtEl>
                                      </p:cBhvr>
                                    </p:animEffect>
                                  </p:childTnLst>
                                </p:cTn>
                              </p:par>
                            </p:childTnLst>
                          </p:cTn>
                        </p:par>
                        <p:par>
                          <p:cTn id="37" fill="hold">
                            <p:stCondLst>
                              <p:cond delay="3500"/>
                            </p:stCondLst>
                            <p:childTnLst>
                              <p:par>
                                <p:cTn id="38" presetID="16" presetClass="entr" presetSubtype="21" fill="hold" grpId="0" nodeType="afterEffect">
                                  <p:stCondLst>
                                    <p:cond delay="0"/>
                                  </p:stCondLst>
                                  <p:childTnLst>
                                    <p:set>
                                      <p:cBhvr>
                                        <p:cTn id="39" dur="1" fill="hold">
                                          <p:stCondLst>
                                            <p:cond delay="0"/>
                                          </p:stCondLst>
                                        </p:cTn>
                                        <p:tgtEl>
                                          <p:spTgt spid="42"/>
                                        </p:tgtEl>
                                        <p:attrNameLst>
                                          <p:attrName>style.visibility</p:attrName>
                                        </p:attrNameLst>
                                      </p:cBhvr>
                                      <p:to>
                                        <p:strVal val="visible"/>
                                      </p:to>
                                    </p:set>
                                    <p:animEffect transition="in" filter="barn(inVertical)">
                                      <p:cBhvr>
                                        <p:cTn id="40" dur="500"/>
                                        <p:tgtEl>
                                          <p:spTgt spid="42"/>
                                        </p:tgtEl>
                                      </p:cBhvr>
                                    </p:animEffect>
                                  </p:childTnLst>
                                </p:cTn>
                              </p:par>
                            </p:childTnLst>
                          </p:cTn>
                        </p:par>
                        <p:par>
                          <p:cTn id="41" fill="hold">
                            <p:stCondLst>
                              <p:cond delay="4000"/>
                            </p:stCondLst>
                            <p:childTnLst>
                              <p:par>
                                <p:cTn id="42" presetID="22" presetClass="entr" presetSubtype="8" fill="hold" grpId="0" nodeType="afterEffect">
                                  <p:stCondLst>
                                    <p:cond delay="0"/>
                                  </p:stCondLst>
                                  <p:childTnLst>
                                    <p:set>
                                      <p:cBhvr>
                                        <p:cTn id="43" dur="1" fill="hold">
                                          <p:stCondLst>
                                            <p:cond delay="0"/>
                                          </p:stCondLst>
                                        </p:cTn>
                                        <p:tgtEl>
                                          <p:spTgt spid="41"/>
                                        </p:tgtEl>
                                        <p:attrNameLst>
                                          <p:attrName>style.visibility</p:attrName>
                                        </p:attrNameLst>
                                      </p:cBhvr>
                                      <p:to>
                                        <p:strVal val="visible"/>
                                      </p:to>
                                    </p:set>
                                    <p:animEffect transition="in" filter="wipe(left)">
                                      <p:cBhvr>
                                        <p:cTn id="44" dur="500"/>
                                        <p:tgtEl>
                                          <p:spTgt spid="4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 grpId="0"/>
      <p:bldP spid="36" grpId="0" animBg="1"/>
      <p:bldP spid="37" grpId="0"/>
      <p:bldP spid="38" grpId="0" animBg="1"/>
      <p:bldP spid="39" grpId="0"/>
      <p:bldP spid="40" grpId="0" animBg="1"/>
      <p:bldP spid="41" grpId="0"/>
      <p:bldP spid="42" grpId="0" animBg="1"/>
      <p:bldP spid="43" grpId="0"/>
      <p:bldP spid="44" grpId="0"/>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sp>
        <p:nvSpPr>
          <p:cNvPr id="47" name="Rectangle 75"/>
          <p:cNvSpPr/>
          <p:nvPr/>
        </p:nvSpPr>
        <p:spPr>
          <a:xfrm>
            <a:off x="4003660" y="3168300"/>
            <a:ext cx="32516" cy="1976789"/>
          </a:xfrm>
          <a:prstGeom prst="rect">
            <a:avLst/>
          </a:prstGeom>
          <a:solidFill>
            <a:schemeClr val="accent1"/>
          </a:solidFill>
          <a:ln>
            <a:solidFill>
              <a:srgbClr val="77A9D3"/>
            </a:solid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6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8" name="Rectangle 77"/>
          <p:cNvSpPr/>
          <p:nvPr/>
        </p:nvSpPr>
        <p:spPr>
          <a:xfrm>
            <a:off x="4871779" y="2480918"/>
            <a:ext cx="32516" cy="266417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6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9" name="Rectangle 78"/>
          <p:cNvSpPr/>
          <p:nvPr/>
        </p:nvSpPr>
        <p:spPr>
          <a:xfrm>
            <a:off x="5420807" y="3552355"/>
            <a:ext cx="32516" cy="1592732"/>
          </a:xfrm>
          <a:prstGeom prst="rect">
            <a:avLst/>
          </a:prstGeom>
          <a:solidFill>
            <a:schemeClr val="accent2"/>
          </a:solidFill>
          <a:ln>
            <a:solidFill>
              <a:srgbClr val="A491BB"/>
            </a:solid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11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0" name="Rectangle 82"/>
          <p:cNvSpPr/>
          <p:nvPr/>
        </p:nvSpPr>
        <p:spPr>
          <a:xfrm>
            <a:off x="3170603" y="3552356"/>
            <a:ext cx="32516" cy="1592733"/>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11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1" name="Rectangle 86"/>
          <p:cNvSpPr/>
          <p:nvPr/>
        </p:nvSpPr>
        <p:spPr>
          <a:xfrm>
            <a:off x="6049749" y="3896446"/>
            <a:ext cx="32516" cy="1248643"/>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11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nvGrpSpPr>
          <p:cNvPr id="52" name="Group 72"/>
          <p:cNvGrpSpPr/>
          <p:nvPr/>
        </p:nvGrpSpPr>
        <p:grpSpPr>
          <a:xfrm>
            <a:off x="2814150" y="1331862"/>
            <a:ext cx="1511737" cy="632330"/>
            <a:chOff x="5603652" y="1584285"/>
            <a:chExt cx="1947726" cy="727900"/>
          </a:xfrm>
        </p:grpSpPr>
        <p:sp>
          <p:nvSpPr>
            <p:cNvPr id="53" name="Text Placeholder 3"/>
            <p:cNvSpPr txBox="1">
              <a:spLocks/>
            </p:cNvSpPr>
            <p:nvPr/>
          </p:nvSpPr>
          <p:spPr>
            <a:xfrm>
              <a:off x="5872731" y="1584285"/>
              <a:ext cx="1678647" cy="297607"/>
            </a:xfrm>
            <a:prstGeom prst="rect">
              <a:avLst/>
            </a:prstGeom>
          </p:spPr>
          <p:txBody>
            <a:bodyPr wrap="none" lIns="0" tIns="0" rIns="0" bIns="0" anchor="ctr" anchorCtr="0">
              <a:spAutoFit/>
            </a:bodyPr>
            <a:lstStyle>
              <a:lvl1pPr marL="0" indent="0" algn="ctr">
                <a:buNone/>
                <a:defRPr sz="14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gn="r" defTabSz="776208">
                <a:lnSpc>
                  <a:spcPct val="120000"/>
                </a:lnSpc>
                <a:spcBef>
                  <a:spcPct val="20000"/>
                </a:spcBef>
                <a:defRPr/>
              </a:pPr>
              <a:r>
                <a:rPr lang="zh-CN" altLang="en-US" b="1">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US" b="1"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4" name="Text Placeholder 3"/>
            <p:cNvSpPr txBox="1">
              <a:spLocks/>
            </p:cNvSpPr>
            <p:nvPr/>
          </p:nvSpPr>
          <p:spPr>
            <a:xfrm>
              <a:off x="5603652" y="1858763"/>
              <a:ext cx="1947726" cy="453422"/>
            </a:xfrm>
            <a:prstGeom prst="rect">
              <a:avLst/>
            </a:prstGeom>
          </p:spPr>
          <p:txBody>
            <a:bodyPr wrap="square" lIns="0" tIns="0" rIns="0" bIns="0" anchor="ctr"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grpSp>
      <p:grpSp>
        <p:nvGrpSpPr>
          <p:cNvPr id="55" name="Group 72"/>
          <p:cNvGrpSpPr/>
          <p:nvPr/>
        </p:nvGrpSpPr>
        <p:grpSpPr>
          <a:xfrm>
            <a:off x="1863474" y="2057365"/>
            <a:ext cx="1511737" cy="634331"/>
            <a:chOff x="5603652" y="1615248"/>
            <a:chExt cx="1947726" cy="730203"/>
          </a:xfrm>
        </p:grpSpPr>
        <p:sp>
          <p:nvSpPr>
            <p:cNvPr id="56" name="Text Placeholder 3"/>
            <p:cNvSpPr txBox="1">
              <a:spLocks/>
            </p:cNvSpPr>
            <p:nvPr/>
          </p:nvSpPr>
          <p:spPr>
            <a:xfrm>
              <a:off x="5872731" y="1615248"/>
              <a:ext cx="1678647" cy="297606"/>
            </a:xfrm>
            <a:prstGeom prst="rect">
              <a:avLst/>
            </a:prstGeom>
          </p:spPr>
          <p:txBody>
            <a:bodyPr wrap="none" lIns="0" tIns="0" rIns="0" bIns="0" anchor="ctr" anchorCtr="0">
              <a:spAutoFit/>
            </a:bodyPr>
            <a:lstStyle>
              <a:lvl1pPr marL="0" indent="0" algn="ctr">
                <a:buNone/>
                <a:defRPr sz="14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gn="r" defTabSz="776208">
                <a:lnSpc>
                  <a:spcPct val="120000"/>
                </a:lnSpc>
                <a:spcBef>
                  <a:spcPct val="20000"/>
                </a:spcBef>
                <a:defRPr/>
              </a:pPr>
              <a:r>
                <a:rPr lang="zh-CN" altLang="en-US" b="1">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US" b="1"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7" name="Text Placeholder 3"/>
            <p:cNvSpPr txBox="1">
              <a:spLocks/>
            </p:cNvSpPr>
            <p:nvPr/>
          </p:nvSpPr>
          <p:spPr>
            <a:xfrm>
              <a:off x="5603652" y="1892029"/>
              <a:ext cx="1947726" cy="453422"/>
            </a:xfrm>
            <a:prstGeom prst="rect">
              <a:avLst/>
            </a:prstGeom>
          </p:spPr>
          <p:txBody>
            <a:bodyPr wrap="square" lIns="0" tIns="0" rIns="0" bIns="0" anchor="ctr"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grpSp>
      <p:grpSp>
        <p:nvGrpSpPr>
          <p:cNvPr id="58" name="Group 72"/>
          <p:cNvGrpSpPr/>
          <p:nvPr/>
        </p:nvGrpSpPr>
        <p:grpSpPr>
          <a:xfrm>
            <a:off x="1397490" y="3457786"/>
            <a:ext cx="1511737" cy="655052"/>
            <a:chOff x="5603652" y="1594606"/>
            <a:chExt cx="1947727" cy="754055"/>
          </a:xfrm>
        </p:grpSpPr>
        <p:sp>
          <p:nvSpPr>
            <p:cNvPr id="59" name="Text Placeholder 3"/>
            <p:cNvSpPr txBox="1">
              <a:spLocks/>
            </p:cNvSpPr>
            <p:nvPr/>
          </p:nvSpPr>
          <p:spPr>
            <a:xfrm>
              <a:off x="5872732" y="1594606"/>
              <a:ext cx="1678647" cy="297606"/>
            </a:xfrm>
            <a:prstGeom prst="rect">
              <a:avLst/>
            </a:prstGeom>
          </p:spPr>
          <p:txBody>
            <a:bodyPr wrap="none" lIns="0" tIns="0" rIns="0" bIns="0" anchor="ctr" anchorCtr="0">
              <a:spAutoFit/>
            </a:bodyPr>
            <a:lstStyle>
              <a:lvl1pPr marL="0" indent="0" algn="ctr">
                <a:buNone/>
                <a:defRPr sz="14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gn="r" defTabSz="776208">
                <a:lnSpc>
                  <a:spcPct val="120000"/>
                </a:lnSpc>
                <a:spcBef>
                  <a:spcPct val="20000"/>
                </a:spcBef>
                <a:defRPr/>
              </a:pPr>
              <a:r>
                <a:rPr lang="zh-CN" altLang="en-US">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US"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60" name="Text Placeholder 3"/>
            <p:cNvSpPr txBox="1">
              <a:spLocks/>
            </p:cNvSpPr>
            <p:nvPr/>
          </p:nvSpPr>
          <p:spPr>
            <a:xfrm>
              <a:off x="5603652" y="1895240"/>
              <a:ext cx="1947726" cy="453421"/>
            </a:xfrm>
            <a:prstGeom prst="rect">
              <a:avLst/>
            </a:prstGeom>
          </p:spPr>
          <p:txBody>
            <a:bodyPr wrap="square" lIns="0" tIns="0" rIns="0" bIns="0" anchor="ctr"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grpSp>
      <p:grpSp>
        <p:nvGrpSpPr>
          <p:cNvPr id="61" name="Group 58"/>
          <p:cNvGrpSpPr/>
          <p:nvPr/>
        </p:nvGrpSpPr>
        <p:grpSpPr>
          <a:xfrm>
            <a:off x="5513851" y="2042981"/>
            <a:ext cx="1484962" cy="566903"/>
            <a:chOff x="7174424" y="1401232"/>
            <a:chExt cx="2276195" cy="652587"/>
          </a:xfrm>
        </p:grpSpPr>
        <p:sp>
          <p:nvSpPr>
            <p:cNvPr id="62" name="TextBox 61"/>
            <p:cNvSpPr txBox="1"/>
            <p:nvPr/>
          </p:nvSpPr>
          <p:spPr>
            <a:xfrm>
              <a:off x="7174424" y="1600395"/>
              <a:ext cx="2276195" cy="453424"/>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3" name="Rectangle 106"/>
            <p:cNvSpPr/>
            <p:nvPr/>
          </p:nvSpPr>
          <p:spPr>
            <a:xfrm>
              <a:off x="7174424" y="1401232"/>
              <a:ext cx="1426507" cy="212577"/>
            </a:xfrm>
            <a:prstGeom prst="rect">
              <a:avLst/>
            </a:prstGeom>
          </p:spPr>
          <p:txBody>
            <a:bodyPr wrap="none" lIns="0" tIns="0" rIns="0" bIns="0">
              <a:spAutoFit/>
            </a:bodyPr>
            <a:lstStyle/>
            <a:p>
              <a:pPr>
                <a:lnSpc>
                  <a:spcPct val="120000"/>
                </a:lnSpc>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US"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64" name="Group 58"/>
          <p:cNvGrpSpPr/>
          <p:nvPr/>
        </p:nvGrpSpPr>
        <p:grpSpPr>
          <a:xfrm>
            <a:off x="6109493" y="2704932"/>
            <a:ext cx="1484962" cy="566905"/>
            <a:chOff x="7174424" y="1401232"/>
            <a:chExt cx="2276195" cy="652590"/>
          </a:xfrm>
        </p:grpSpPr>
        <p:sp>
          <p:nvSpPr>
            <p:cNvPr id="65" name="TextBox 64"/>
            <p:cNvSpPr txBox="1"/>
            <p:nvPr/>
          </p:nvSpPr>
          <p:spPr>
            <a:xfrm>
              <a:off x="7174424" y="1600397"/>
              <a:ext cx="2276195" cy="453425"/>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6" name="Rectangle 114"/>
            <p:cNvSpPr/>
            <p:nvPr/>
          </p:nvSpPr>
          <p:spPr>
            <a:xfrm>
              <a:off x="7174424" y="1401232"/>
              <a:ext cx="1426507" cy="212577"/>
            </a:xfrm>
            <a:prstGeom prst="rect">
              <a:avLst/>
            </a:prstGeom>
          </p:spPr>
          <p:txBody>
            <a:bodyPr wrap="none" lIns="0" tIns="0" rIns="0" bIns="0">
              <a:spAutoFit/>
            </a:bodyPr>
            <a:lstStyle/>
            <a:p>
              <a:pPr>
                <a:lnSpc>
                  <a:spcPct val="120000"/>
                </a:lnSpc>
              </a:pPr>
              <a:r>
                <a:rPr lang="zh-CN" altLang="en-US" sz="100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en-US" sz="10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67" name="Oval 115"/>
          <p:cNvSpPr>
            <a:spLocks noChangeAspect="1"/>
          </p:cNvSpPr>
          <p:nvPr/>
        </p:nvSpPr>
        <p:spPr>
          <a:xfrm>
            <a:off x="3785387" y="3372707"/>
            <a:ext cx="489092" cy="489591"/>
          </a:xfrm>
          <a:prstGeom prst="ellipse">
            <a:avLst/>
          </a:prstGeom>
          <a:solidFill>
            <a:srgbClr val="77A9D3"/>
          </a:solidFill>
          <a:ln w="19050">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lnSpc>
                <a:spcPct val="120000"/>
              </a:lnSpc>
            </a:pPr>
            <a:r>
              <a:rPr lang="en-US" sz="11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02</a:t>
            </a:r>
          </a:p>
        </p:txBody>
      </p:sp>
      <p:sp>
        <p:nvSpPr>
          <p:cNvPr id="68" name="Oval 119"/>
          <p:cNvSpPr>
            <a:spLocks noChangeAspect="1"/>
          </p:cNvSpPr>
          <p:nvPr/>
        </p:nvSpPr>
        <p:spPr>
          <a:xfrm>
            <a:off x="5199070" y="4160736"/>
            <a:ext cx="489092" cy="489591"/>
          </a:xfrm>
          <a:prstGeom prst="ellipse">
            <a:avLst/>
          </a:prstGeom>
          <a:solidFill>
            <a:srgbClr val="A491BB"/>
          </a:solidFill>
          <a:ln w="19050">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lnSpc>
                <a:spcPct val="120000"/>
              </a:lnSpc>
            </a:pPr>
            <a:r>
              <a:rPr lang="en-US" sz="11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04</a:t>
            </a:r>
          </a:p>
        </p:txBody>
      </p:sp>
      <p:sp>
        <p:nvSpPr>
          <p:cNvPr id="69" name="Oval 121"/>
          <p:cNvSpPr>
            <a:spLocks noChangeAspect="1"/>
          </p:cNvSpPr>
          <p:nvPr/>
        </p:nvSpPr>
        <p:spPr>
          <a:xfrm>
            <a:off x="4650042" y="3671099"/>
            <a:ext cx="489092" cy="489591"/>
          </a:xfrm>
          <a:prstGeom prst="ellipse">
            <a:avLst/>
          </a:prstGeom>
          <a:solidFill>
            <a:schemeClr val="accent3"/>
          </a:solidFill>
          <a:ln w="19050">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lnSpc>
                <a:spcPct val="120000"/>
              </a:lnSpc>
            </a:pPr>
            <a:r>
              <a:rPr lang="en-US" sz="11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03</a:t>
            </a:r>
          </a:p>
        </p:txBody>
      </p:sp>
      <p:sp>
        <p:nvSpPr>
          <p:cNvPr id="70" name="Oval 122"/>
          <p:cNvSpPr>
            <a:spLocks noChangeAspect="1"/>
          </p:cNvSpPr>
          <p:nvPr/>
        </p:nvSpPr>
        <p:spPr>
          <a:xfrm>
            <a:off x="5844912" y="4160736"/>
            <a:ext cx="489092" cy="489591"/>
          </a:xfrm>
          <a:prstGeom prst="ellipse">
            <a:avLst/>
          </a:prstGeom>
          <a:solidFill>
            <a:schemeClr val="accent5"/>
          </a:solidFill>
          <a:ln w="19050">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lnSpc>
                <a:spcPct val="120000"/>
              </a:lnSpc>
            </a:pPr>
            <a:r>
              <a:rPr lang="en-US" sz="11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05</a:t>
            </a:r>
          </a:p>
        </p:txBody>
      </p:sp>
      <p:sp>
        <p:nvSpPr>
          <p:cNvPr id="71" name="Oval 123"/>
          <p:cNvSpPr>
            <a:spLocks noChangeAspect="1"/>
          </p:cNvSpPr>
          <p:nvPr/>
        </p:nvSpPr>
        <p:spPr>
          <a:xfrm>
            <a:off x="2942955" y="3962642"/>
            <a:ext cx="489092" cy="489591"/>
          </a:xfrm>
          <a:prstGeom prst="ellipse">
            <a:avLst/>
          </a:prstGeom>
          <a:solidFill>
            <a:schemeClr val="accent4"/>
          </a:solidFill>
          <a:ln w="19050">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lnSpc>
                <a:spcPct val="120000"/>
              </a:lnSpc>
            </a:pPr>
            <a:r>
              <a:rPr lang="en-US" sz="11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01</a:t>
            </a:r>
          </a:p>
        </p:txBody>
      </p:sp>
      <p:grpSp>
        <p:nvGrpSpPr>
          <p:cNvPr id="72" name="Group 138"/>
          <p:cNvGrpSpPr/>
          <p:nvPr/>
        </p:nvGrpSpPr>
        <p:grpSpPr>
          <a:xfrm>
            <a:off x="5778581" y="3366886"/>
            <a:ext cx="582046" cy="582642"/>
            <a:chOff x="5867400" y="3486150"/>
            <a:chExt cx="670145" cy="670705"/>
          </a:xfrm>
        </p:grpSpPr>
        <p:sp>
          <p:nvSpPr>
            <p:cNvPr id="73" name="Oval 85"/>
            <p:cNvSpPr>
              <a:spLocks noChangeAspect="1"/>
            </p:cNvSpPr>
            <p:nvPr/>
          </p:nvSpPr>
          <p:spPr>
            <a:xfrm>
              <a:off x="5867400" y="3486150"/>
              <a:ext cx="670145" cy="670705"/>
            </a:xfrm>
            <a:prstGeom prst="ellipse">
              <a:avLst/>
            </a:prstGeom>
            <a:solidFill>
              <a:schemeClr val="accent5"/>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en-US" sz="600" b="1"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74" name="Freeform 62"/>
            <p:cNvSpPr>
              <a:spLocks noEditPoints="1"/>
            </p:cNvSpPr>
            <p:nvPr/>
          </p:nvSpPr>
          <p:spPr bwMode="auto">
            <a:xfrm>
              <a:off x="6020570" y="3638144"/>
              <a:ext cx="363804" cy="366716"/>
            </a:xfrm>
            <a:custGeom>
              <a:avLst/>
              <a:gdLst/>
              <a:ahLst/>
              <a:cxnLst>
                <a:cxn ang="0">
                  <a:pos x="58" y="33"/>
                </a:cxn>
                <a:cxn ang="0">
                  <a:pos x="57" y="34"/>
                </a:cxn>
                <a:cxn ang="0">
                  <a:pos x="50" y="35"/>
                </a:cxn>
                <a:cxn ang="0">
                  <a:pos x="49" y="39"/>
                </a:cxn>
                <a:cxn ang="0">
                  <a:pos x="53" y="44"/>
                </a:cxn>
                <a:cxn ang="0">
                  <a:pos x="53" y="45"/>
                </a:cxn>
                <a:cxn ang="0">
                  <a:pos x="53" y="46"/>
                </a:cxn>
                <a:cxn ang="0">
                  <a:pos x="45" y="53"/>
                </a:cxn>
                <a:cxn ang="0">
                  <a:pos x="44" y="52"/>
                </a:cxn>
                <a:cxn ang="0">
                  <a:pos x="39" y="48"/>
                </a:cxn>
                <a:cxn ang="0">
                  <a:pos x="36" y="50"/>
                </a:cxn>
                <a:cxn ang="0">
                  <a:pos x="34" y="57"/>
                </a:cxn>
                <a:cxn ang="0">
                  <a:pos x="33" y="58"/>
                </a:cxn>
                <a:cxn ang="0">
                  <a:pos x="25" y="58"/>
                </a:cxn>
                <a:cxn ang="0">
                  <a:pos x="23" y="57"/>
                </a:cxn>
                <a:cxn ang="0">
                  <a:pos x="22" y="50"/>
                </a:cxn>
                <a:cxn ang="0">
                  <a:pos x="19" y="48"/>
                </a:cxn>
                <a:cxn ang="0">
                  <a:pos x="14" y="52"/>
                </a:cxn>
                <a:cxn ang="0">
                  <a:pos x="13" y="53"/>
                </a:cxn>
                <a:cxn ang="0">
                  <a:pos x="12" y="52"/>
                </a:cxn>
                <a:cxn ang="0">
                  <a:pos x="5" y="46"/>
                </a:cxn>
                <a:cxn ang="0">
                  <a:pos x="5" y="45"/>
                </a:cxn>
                <a:cxn ang="0">
                  <a:pos x="5" y="44"/>
                </a:cxn>
                <a:cxn ang="0">
                  <a:pos x="9" y="39"/>
                </a:cxn>
                <a:cxn ang="0">
                  <a:pos x="8" y="35"/>
                </a:cxn>
                <a:cxn ang="0">
                  <a:pos x="1" y="34"/>
                </a:cxn>
                <a:cxn ang="0">
                  <a:pos x="0" y="33"/>
                </a:cxn>
                <a:cxn ang="0">
                  <a:pos x="0" y="24"/>
                </a:cxn>
                <a:cxn ang="0">
                  <a:pos x="1" y="23"/>
                </a:cxn>
                <a:cxn ang="0">
                  <a:pos x="8" y="22"/>
                </a:cxn>
                <a:cxn ang="0">
                  <a:pos x="9" y="18"/>
                </a:cxn>
                <a:cxn ang="0">
                  <a:pos x="5" y="13"/>
                </a:cxn>
                <a:cxn ang="0">
                  <a:pos x="5" y="12"/>
                </a:cxn>
                <a:cxn ang="0">
                  <a:pos x="5" y="11"/>
                </a:cxn>
                <a:cxn ang="0">
                  <a:pos x="13" y="5"/>
                </a:cxn>
                <a:cxn ang="0">
                  <a:pos x="14" y="5"/>
                </a:cxn>
                <a:cxn ang="0">
                  <a:pos x="19" y="9"/>
                </a:cxn>
                <a:cxn ang="0">
                  <a:pos x="22" y="8"/>
                </a:cxn>
                <a:cxn ang="0">
                  <a:pos x="23" y="1"/>
                </a:cxn>
                <a:cxn ang="0">
                  <a:pos x="25" y="0"/>
                </a:cxn>
                <a:cxn ang="0">
                  <a:pos x="33" y="0"/>
                </a:cxn>
                <a:cxn ang="0">
                  <a:pos x="34" y="1"/>
                </a:cxn>
                <a:cxn ang="0">
                  <a:pos x="36" y="8"/>
                </a:cxn>
                <a:cxn ang="0">
                  <a:pos x="39" y="9"/>
                </a:cxn>
                <a:cxn ang="0">
                  <a:pos x="44" y="5"/>
                </a:cxn>
                <a:cxn ang="0">
                  <a:pos x="45" y="5"/>
                </a:cxn>
                <a:cxn ang="0">
                  <a:pos x="46" y="5"/>
                </a:cxn>
                <a:cxn ang="0">
                  <a:pos x="52" y="12"/>
                </a:cxn>
                <a:cxn ang="0">
                  <a:pos x="53" y="12"/>
                </a:cxn>
                <a:cxn ang="0">
                  <a:pos x="52" y="13"/>
                </a:cxn>
                <a:cxn ang="0">
                  <a:pos x="48" y="18"/>
                </a:cxn>
                <a:cxn ang="0">
                  <a:pos x="50" y="22"/>
                </a:cxn>
                <a:cxn ang="0">
                  <a:pos x="57" y="23"/>
                </a:cxn>
                <a:cxn ang="0">
                  <a:pos x="58" y="25"/>
                </a:cxn>
                <a:cxn ang="0">
                  <a:pos x="58" y="33"/>
                </a:cxn>
                <a:cxn ang="0">
                  <a:pos x="29" y="19"/>
                </a:cxn>
                <a:cxn ang="0">
                  <a:pos x="19" y="29"/>
                </a:cxn>
                <a:cxn ang="0">
                  <a:pos x="29" y="38"/>
                </a:cxn>
                <a:cxn ang="0">
                  <a:pos x="39" y="29"/>
                </a:cxn>
                <a:cxn ang="0">
                  <a:pos x="29" y="19"/>
                </a:cxn>
              </a:cxnLst>
              <a:rect l="0" t="0" r="r" b="b"/>
              <a:pathLst>
                <a:path w="58" h="58">
                  <a:moveTo>
                    <a:pt x="58" y="33"/>
                  </a:moveTo>
                  <a:cubicBezTo>
                    <a:pt x="58" y="34"/>
                    <a:pt x="58" y="34"/>
                    <a:pt x="57" y="34"/>
                  </a:cubicBezTo>
                  <a:cubicBezTo>
                    <a:pt x="50" y="35"/>
                    <a:pt x="50" y="35"/>
                    <a:pt x="50" y="35"/>
                  </a:cubicBezTo>
                  <a:cubicBezTo>
                    <a:pt x="50" y="37"/>
                    <a:pt x="49" y="38"/>
                    <a:pt x="49" y="39"/>
                  </a:cubicBezTo>
                  <a:cubicBezTo>
                    <a:pt x="50" y="41"/>
                    <a:pt x="51" y="42"/>
                    <a:pt x="53" y="44"/>
                  </a:cubicBezTo>
                  <a:cubicBezTo>
                    <a:pt x="53" y="44"/>
                    <a:pt x="53" y="45"/>
                    <a:pt x="53" y="45"/>
                  </a:cubicBezTo>
                  <a:cubicBezTo>
                    <a:pt x="53" y="45"/>
                    <a:pt x="53" y="46"/>
                    <a:pt x="53" y="46"/>
                  </a:cubicBezTo>
                  <a:cubicBezTo>
                    <a:pt x="52" y="47"/>
                    <a:pt x="47" y="53"/>
                    <a:pt x="45" y="53"/>
                  </a:cubicBezTo>
                  <a:cubicBezTo>
                    <a:pt x="45" y="53"/>
                    <a:pt x="45" y="53"/>
                    <a:pt x="44" y="52"/>
                  </a:cubicBezTo>
                  <a:cubicBezTo>
                    <a:pt x="39" y="48"/>
                    <a:pt x="39" y="48"/>
                    <a:pt x="39" y="48"/>
                  </a:cubicBezTo>
                  <a:cubicBezTo>
                    <a:pt x="38" y="49"/>
                    <a:pt x="37" y="49"/>
                    <a:pt x="36" y="50"/>
                  </a:cubicBezTo>
                  <a:cubicBezTo>
                    <a:pt x="35" y="52"/>
                    <a:pt x="35" y="55"/>
                    <a:pt x="34" y="57"/>
                  </a:cubicBezTo>
                  <a:cubicBezTo>
                    <a:pt x="34" y="57"/>
                    <a:pt x="34" y="58"/>
                    <a:pt x="33" y="58"/>
                  </a:cubicBezTo>
                  <a:cubicBezTo>
                    <a:pt x="25" y="58"/>
                    <a:pt x="25" y="58"/>
                    <a:pt x="25" y="58"/>
                  </a:cubicBezTo>
                  <a:cubicBezTo>
                    <a:pt x="24" y="58"/>
                    <a:pt x="23" y="57"/>
                    <a:pt x="23" y="57"/>
                  </a:cubicBezTo>
                  <a:cubicBezTo>
                    <a:pt x="22" y="50"/>
                    <a:pt x="22" y="50"/>
                    <a:pt x="22" y="50"/>
                  </a:cubicBezTo>
                  <a:cubicBezTo>
                    <a:pt x="21" y="49"/>
                    <a:pt x="20" y="49"/>
                    <a:pt x="19" y="48"/>
                  </a:cubicBezTo>
                  <a:cubicBezTo>
                    <a:pt x="14" y="52"/>
                    <a:pt x="14" y="52"/>
                    <a:pt x="14" y="52"/>
                  </a:cubicBezTo>
                  <a:cubicBezTo>
                    <a:pt x="13" y="53"/>
                    <a:pt x="13" y="53"/>
                    <a:pt x="13" y="53"/>
                  </a:cubicBezTo>
                  <a:cubicBezTo>
                    <a:pt x="12" y="53"/>
                    <a:pt x="12" y="53"/>
                    <a:pt x="12" y="52"/>
                  </a:cubicBezTo>
                  <a:cubicBezTo>
                    <a:pt x="10" y="50"/>
                    <a:pt x="7" y="48"/>
                    <a:pt x="5" y="46"/>
                  </a:cubicBezTo>
                  <a:cubicBezTo>
                    <a:pt x="5" y="46"/>
                    <a:pt x="5" y="45"/>
                    <a:pt x="5" y="45"/>
                  </a:cubicBezTo>
                  <a:cubicBezTo>
                    <a:pt x="5" y="45"/>
                    <a:pt x="5" y="44"/>
                    <a:pt x="5" y="44"/>
                  </a:cubicBezTo>
                  <a:cubicBezTo>
                    <a:pt x="7" y="42"/>
                    <a:pt x="8" y="41"/>
                    <a:pt x="9" y="39"/>
                  </a:cubicBezTo>
                  <a:cubicBezTo>
                    <a:pt x="9" y="38"/>
                    <a:pt x="8" y="37"/>
                    <a:pt x="8" y="35"/>
                  </a:cubicBezTo>
                  <a:cubicBezTo>
                    <a:pt x="1" y="34"/>
                    <a:pt x="1" y="34"/>
                    <a:pt x="1" y="34"/>
                  </a:cubicBezTo>
                  <a:cubicBezTo>
                    <a:pt x="0" y="34"/>
                    <a:pt x="0" y="33"/>
                    <a:pt x="0" y="33"/>
                  </a:cubicBezTo>
                  <a:cubicBezTo>
                    <a:pt x="0" y="24"/>
                    <a:pt x="0" y="24"/>
                    <a:pt x="0" y="24"/>
                  </a:cubicBezTo>
                  <a:cubicBezTo>
                    <a:pt x="0" y="24"/>
                    <a:pt x="0" y="23"/>
                    <a:pt x="1" y="23"/>
                  </a:cubicBezTo>
                  <a:cubicBezTo>
                    <a:pt x="8" y="22"/>
                    <a:pt x="8" y="22"/>
                    <a:pt x="8" y="22"/>
                  </a:cubicBezTo>
                  <a:cubicBezTo>
                    <a:pt x="8" y="21"/>
                    <a:pt x="9" y="20"/>
                    <a:pt x="9" y="18"/>
                  </a:cubicBezTo>
                  <a:cubicBezTo>
                    <a:pt x="8" y="17"/>
                    <a:pt x="7" y="15"/>
                    <a:pt x="5" y="13"/>
                  </a:cubicBezTo>
                  <a:cubicBezTo>
                    <a:pt x="5" y="13"/>
                    <a:pt x="5" y="13"/>
                    <a:pt x="5" y="12"/>
                  </a:cubicBezTo>
                  <a:cubicBezTo>
                    <a:pt x="5" y="12"/>
                    <a:pt x="5" y="12"/>
                    <a:pt x="5" y="11"/>
                  </a:cubicBezTo>
                  <a:cubicBezTo>
                    <a:pt x="6" y="10"/>
                    <a:pt x="11" y="5"/>
                    <a:pt x="13" y="5"/>
                  </a:cubicBezTo>
                  <a:cubicBezTo>
                    <a:pt x="13" y="5"/>
                    <a:pt x="13" y="5"/>
                    <a:pt x="14" y="5"/>
                  </a:cubicBezTo>
                  <a:cubicBezTo>
                    <a:pt x="19" y="9"/>
                    <a:pt x="19" y="9"/>
                    <a:pt x="19" y="9"/>
                  </a:cubicBezTo>
                  <a:cubicBezTo>
                    <a:pt x="20" y="9"/>
                    <a:pt x="21" y="8"/>
                    <a:pt x="22" y="8"/>
                  </a:cubicBezTo>
                  <a:cubicBezTo>
                    <a:pt x="22" y="5"/>
                    <a:pt x="23" y="3"/>
                    <a:pt x="23" y="1"/>
                  </a:cubicBezTo>
                  <a:cubicBezTo>
                    <a:pt x="23" y="0"/>
                    <a:pt x="24" y="0"/>
                    <a:pt x="25" y="0"/>
                  </a:cubicBezTo>
                  <a:cubicBezTo>
                    <a:pt x="33" y="0"/>
                    <a:pt x="33" y="0"/>
                    <a:pt x="33" y="0"/>
                  </a:cubicBezTo>
                  <a:cubicBezTo>
                    <a:pt x="34" y="0"/>
                    <a:pt x="34" y="0"/>
                    <a:pt x="34" y="1"/>
                  </a:cubicBezTo>
                  <a:cubicBezTo>
                    <a:pt x="36" y="8"/>
                    <a:pt x="36" y="8"/>
                    <a:pt x="36" y="8"/>
                  </a:cubicBezTo>
                  <a:cubicBezTo>
                    <a:pt x="37" y="8"/>
                    <a:pt x="38" y="9"/>
                    <a:pt x="39" y="9"/>
                  </a:cubicBezTo>
                  <a:cubicBezTo>
                    <a:pt x="44" y="5"/>
                    <a:pt x="44" y="5"/>
                    <a:pt x="44" y="5"/>
                  </a:cubicBezTo>
                  <a:cubicBezTo>
                    <a:pt x="45" y="5"/>
                    <a:pt x="45" y="5"/>
                    <a:pt x="45" y="5"/>
                  </a:cubicBezTo>
                  <a:cubicBezTo>
                    <a:pt x="46" y="5"/>
                    <a:pt x="46" y="5"/>
                    <a:pt x="46" y="5"/>
                  </a:cubicBezTo>
                  <a:cubicBezTo>
                    <a:pt x="48" y="7"/>
                    <a:pt x="51" y="9"/>
                    <a:pt x="52" y="12"/>
                  </a:cubicBezTo>
                  <a:cubicBezTo>
                    <a:pt x="53" y="12"/>
                    <a:pt x="53" y="12"/>
                    <a:pt x="53" y="12"/>
                  </a:cubicBezTo>
                  <a:cubicBezTo>
                    <a:pt x="53" y="13"/>
                    <a:pt x="53" y="13"/>
                    <a:pt x="52" y="13"/>
                  </a:cubicBezTo>
                  <a:cubicBezTo>
                    <a:pt x="51" y="15"/>
                    <a:pt x="50" y="17"/>
                    <a:pt x="48" y="18"/>
                  </a:cubicBezTo>
                  <a:cubicBezTo>
                    <a:pt x="49" y="20"/>
                    <a:pt x="50" y="21"/>
                    <a:pt x="50" y="22"/>
                  </a:cubicBezTo>
                  <a:cubicBezTo>
                    <a:pt x="57" y="23"/>
                    <a:pt x="57" y="23"/>
                    <a:pt x="57" y="23"/>
                  </a:cubicBezTo>
                  <a:cubicBezTo>
                    <a:pt x="58" y="23"/>
                    <a:pt x="58" y="24"/>
                    <a:pt x="58" y="25"/>
                  </a:cubicBezTo>
                  <a:lnTo>
                    <a:pt x="58" y="33"/>
                  </a:lnTo>
                  <a:close/>
                  <a:moveTo>
                    <a:pt x="29" y="19"/>
                  </a:moveTo>
                  <a:cubicBezTo>
                    <a:pt x="24" y="19"/>
                    <a:pt x="19" y="23"/>
                    <a:pt x="19" y="29"/>
                  </a:cubicBezTo>
                  <a:cubicBezTo>
                    <a:pt x="19" y="34"/>
                    <a:pt x="24" y="38"/>
                    <a:pt x="29" y="38"/>
                  </a:cubicBezTo>
                  <a:cubicBezTo>
                    <a:pt x="34" y="38"/>
                    <a:pt x="39" y="34"/>
                    <a:pt x="39" y="29"/>
                  </a:cubicBezTo>
                  <a:cubicBezTo>
                    <a:pt x="39" y="23"/>
                    <a:pt x="34" y="19"/>
                    <a:pt x="29" y="19"/>
                  </a:cubicBezTo>
                  <a:close/>
                </a:path>
              </a:pathLst>
            </a:custGeom>
            <a:solidFill>
              <a:schemeClr val="bg1"/>
            </a:solidFill>
            <a:ln w="9525">
              <a:noFill/>
              <a:round/>
              <a:headEnd/>
              <a:tailEnd/>
            </a:ln>
          </p:spPr>
          <p:txBody>
            <a:bodyPr vert="horz" wrap="square" lIns="111664" tIns="55832" rIns="111664" bIns="55832" numCol="1" anchor="t" anchorCtr="0" compatLnSpc="1">
              <a:prstTxWarp prst="textNoShape">
                <a:avLst/>
              </a:prstTxWarp>
            </a:bodyPr>
            <a:lstStyle/>
            <a:p>
              <a:pPr>
                <a:lnSpc>
                  <a:spcPct val="120000"/>
                </a:lnSpc>
              </a:pPr>
              <a:endParaRPr lang="en-US" sz="6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75" name="Group 131"/>
          <p:cNvGrpSpPr/>
          <p:nvPr/>
        </p:nvGrpSpPr>
        <p:grpSpPr>
          <a:xfrm>
            <a:off x="3525912" y="2172078"/>
            <a:ext cx="995202" cy="996222"/>
            <a:chOff x="3273762" y="2110755"/>
            <a:chExt cx="1145838" cy="1146795"/>
          </a:xfrm>
        </p:grpSpPr>
        <p:sp>
          <p:nvSpPr>
            <p:cNvPr id="76" name="Oval 71"/>
            <p:cNvSpPr>
              <a:spLocks noChangeAspect="1"/>
            </p:cNvSpPr>
            <p:nvPr/>
          </p:nvSpPr>
          <p:spPr>
            <a:xfrm>
              <a:off x="3273762" y="2110755"/>
              <a:ext cx="1145838" cy="1146795"/>
            </a:xfrm>
            <a:prstGeom prst="ellipse">
              <a:avLst/>
            </a:prstGeom>
            <a:solidFill>
              <a:srgbClr val="77A9D3"/>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en-US" sz="600" b="1"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77" name="Freeform 83"/>
            <p:cNvSpPr>
              <a:spLocks noEditPoints="1"/>
            </p:cNvSpPr>
            <p:nvPr/>
          </p:nvSpPr>
          <p:spPr bwMode="auto">
            <a:xfrm>
              <a:off x="3699604" y="2463535"/>
              <a:ext cx="294154" cy="441234"/>
            </a:xfrm>
            <a:custGeom>
              <a:avLst/>
              <a:gdLst/>
              <a:ahLst/>
              <a:cxnLst>
                <a:cxn ang="0">
                  <a:pos x="38" y="26"/>
                </a:cxn>
                <a:cxn ang="0">
                  <a:pos x="24" y="55"/>
                </a:cxn>
                <a:cxn ang="0">
                  <a:pos x="20" y="58"/>
                </a:cxn>
                <a:cxn ang="0">
                  <a:pos x="16" y="55"/>
                </a:cxn>
                <a:cxn ang="0">
                  <a:pos x="2" y="26"/>
                </a:cxn>
                <a:cxn ang="0">
                  <a:pos x="0" y="19"/>
                </a:cxn>
                <a:cxn ang="0">
                  <a:pos x="20" y="0"/>
                </a:cxn>
                <a:cxn ang="0">
                  <a:pos x="39" y="19"/>
                </a:cxn>
                <a:cxn ang="0">
                  <a:pos x="38" y="26"/>
                </a:cxn>
                <a:cxn ang="0">
                  <a:pos x="20" y="9"/>
                </a:cxn>
                <a:cxn ang="0">
                  <a:pos x="10" y="19"/>
                </a:cxn>
                <a:cxn ang="0">
                  <a:pos x="20" y="29"/>
                </a:cxn>
                <a:cxn ang="0">
                  <a:pos x="30" y="19"/>
                </a:cxn>
                <a:cxn ang="0">
                  <a:pos x="20" y="9"/>
                </a:cxn>
              </a:cxnLst>
              <a:rect l="0" t="0" r="r" b="b"/>
              <a:pathLst>
                <a:path w="39" h="58">
                  <a:moveTo>
                    <a:pt x="38" y="26"/>
                  </a:moveTo>
                  <a:cubicBezTo>
                    <a:pt x="24" y="55"/>
                    <a:pt x="24" y="55"/>
                    <a:pt x="24" y="55"/>
                  </a:cubicBezTo>
                  <a:cubicBezTo>
                    <a:pt x="23" y="57"/>
                    <a:pt x="22" y="58"/>
                    <a:pt x="20" y="58"/>
                  </a:cubicBezTo>
                  <a:cubicBezTo>
                    <a:pt x="18" y="58"/>
                    <a:pt x="16" y="57"/>
                    <a:pt x="16" y="55"/>
                  </a:cubicBezTo>
                  <a:cubicBezTo>
                    <a:pt x="2" y="26"/>
                    <a:pt x="2" y="26"/>
                    <a:pt x="2" y="26"/>
                  </a:cubicBezTo>
                  <a:cubicBezTo>
                    <a:pt x="1" y="24"/>
                    <a:pt x="0" y="21"/>
                    <a:pt x="0" y="19"/>
                  </a:cubicBezTo>
                  <a:cubicBezTo>
                    <a:pt x="0" y="8"/>
                    <a:pt x="9" y="0"/>
                    <a:pt x="20" y="0"/>
                  </a:cubicBezTo>
                  <a:cubicBezTo>
                    <a:pt x="31" y="0"/>
                    <a:pt x="39" y="8"/>
                    <a:pt x="39" y="19"/>
                  </a:cubicBezTo>
                  <a:cubicBezTo>
                    <a:pt x="39" y="21"/>
                    <a:pt x="39" y="24"/>
                    <a:pt x="38" y="26"/>
                  </a:cubicBezTo>
                  <a:close/>
                  <a:moveTo>
                    <a:pt x="20" y="9"/>
                  </a:moveTo>
                  <a:cubicBezTo>
                    <a:pt x="15" y="9"/>
                    <a:pt x="10" y="14"/>
                    <a:pt x="10" y="19"/>
                  </a:cubicBezTo>
                  <a:cubicBezTo>
                    <a:pt x="10" y="24"/>
                    <a:pt x="15" y="29"/>
                    <a:pt x="20" y="29"/>
                  </a:cubicBezTo>
                  <a:cubicBezTo>
                    <a:pt x="25" y="29"/>
                    <a:pt x="30" y="24"/>
                    <a:pt x="30" y="19"/>
                  </a:cubicBezTo>
                  <a:cubicBezTo>
                    <a:pt x="30" y="14"/>
                    <a:pt x="25" y="9"/>
                    <a:pt x="20" y="9"/>
                  </a:cubicBezTo>
                  <a:close/>
                </a:path>
              </a:pathLst>
            </a:custGeom>
            <a:solidFill>
              <a:schemeClr val="bg1"/>
            </a:solidFill>
            <a:ln w="9525">
              <a:noFill/>
              <a:round/>
              <a:headEnd/>
              <a:tailEnd/>
            </a:ln>
          </p:spPr>
          <p:txBody>
            <a:bodyPr vert="horz" wrap="square" lIns="111664" tIns="55832" rIns="111664" bIns="55832" numCol="1" anchor="t" anchorCtr="0" compatLnSpc="1">
              <a:prstTxWarp prst="textNoShape">
                <a:avLst/>
              </a:prstTxWarp>
            </a:bodyPr>
            <a:lstStyle/>
            <a:p>
              <a:pPr>
                <a:lnSpc>
                  <a:spcPct val="120000"/>
                </a:lnSpc>
              </a:pPr>
              <a:endParaRPr lang="en-US" sz="6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78" name="Group 137"/>
          <p:cNvGrpSpPr/>
          <p:nvPr/>
        </p:nvGrpSpPr>
        <p:grpSpPr>
          <a:xfrm>
            <a:off x="5050573" y="2784242"/>
            <a:ext cx="767326" cy="768114"/>
            <a:chOff x="5029200" y="2815445"/>
            <a:chExt cx="883472" cy="884210"/>
          </a:xfrm>
        </p:grpSpPr>
        <p:sp>
          <p:nvSpPr>
            <p:cNvPr id="79" name="Oval 72"/>
            <p:cNvSpPr>
              <a:spLocks noChangeAspect="1"/>
            </p:cNvSpPr>
            <p:nvPr/>
          </p:nvSpPr>
          <p:spPr>
            <a:xfrm>
              <a:off x="5029200" y="2815445"/>
              <a:ext cx="883472" cy="884210"/>
            </a:xfrm>
            <a:prstGeom prst="ellipse">
              <a:avLst/>
            </a:prstGeom>
            <a:solidFill>
              <a:srgbClr val="A491BB"/>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en-US" sz="600" b="1"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80" name="Freeform 176"/>
            <p:cNvSpPr>
              <a:spLocks noEditPoints="1"/>
            </p:cNvSpPr>
            <p:nvPr/>
          </p:nvSpPr>
          <p:spPr bwMode="auto">
            <a:xfrm>
              <a:off x="5257019" y="3087290"/>
              <a:ext cx="427834" cy="340520"/>
            </a:xfrm>
            <a:custGeom>
              <a:avLst/>
              <a:gdLst/>
              <a:ahLst/>
              <a:cxnLst>
                <a:cxn ang="0">
                  <a:pos x="53" y="20"/>
                </a:cxn>
                <a:cxn ang="0">
                  <a:pos x="26" y="39"/>
                </a:cxn>
                <a:cxn ang="0">
                  <a:pos x="20" y="39"/>
                </a:cxn>
                <a:cxn ang="0">
                  <a:pos x="9" y="44"/>
                </a:cxn>
                <a:cxn ang="0">
                  <a:pos x="6" y="44"/>
                </a:cxn>
                <a:cxn ang="0">
                  <a:pos x="6" y="44"/>
                </a:cxn>
                <a:cxn ang="0">
                  <a:pos x="5" y="43"/>
                </a:cxn>
                <a:cxn ang="0">
                  <a:pos x="5" y="41"/>
                </a:cxn>
                <a:cxn ang="0">
                  <a:pos x="10" y="35"/>
                </a:cxn>
                <a:cxn ang="0">
                  <a:pos x="0" y="20"/>
                </a:cxn>
                <a:cxn ang="0">
                  <a:pos x="26" y="0"/>
                </a:cxn>
                <a:cxn ang="0">
                  <a:pos x="53" y="20"/>
                </a:cxn>
                <a:cxn ang="0">
                  <a:pos x="5" y="20"/>
                </a:cxn>
                <a:cxn ang="0">
                  <a:pos x="12" y="31"/>
                </a:cxn>
                <a:cxn ang="0">
                  <a:pos x="16" y="33"/>
                </a:cxn>
                <a:cxn ang="0">
                  <a:pos x="15" y="36"/>
                </a:cxn>
                <a:cxn ang="0">
                  <a:pos x="17" y="35"/>
                </a:cxn>
                <a:cxn ang="0">
                  <a:pos x="19" y="34"/>
                </a:cxn>
                <a:cxn ang="0">
                  <a:pos x="21" y="34"/>
                </a:cxn>
                <a:cxn ang="0">
                  <a:pos x="26" y="34"/>
                </a:cxn>
                <a:cxn ang="0">
                  <a:pos x="48" y="20"/>
                </a:cxn>
                <a:cxn ang="0">
                  <a:pos x="26" y="5"/>
                </a:cxn>
                <a:cxn ang="0">
                  <a:pos x="5" y="20"/>
                </a:cxn>
                <a:cxn ang="0">
                  <a:pos x="62" y="51"/>
                </a:cxn>
                <a:cxn ang="0">
                  <a:pos x="63" y="53"/>
                </a:cxn>
                <a:cxn ang="0">
                  <a:pos x="62" y="54"/>
                </a:cxn>
                <a:cxn ang="0">
                  <a:pos x="58" y="53"/>
                </a:cxn>
                <a:cxn ang="0">
                  <a:pos x="48" y="48"/>
                </a:cxn>
                <a:cxn ang="0">
                  <a:pos x="41" y="49"/>
                </a:cxn>
                <a:cxn ang="0">
                  <a:pos x="23" y="44"/>
                </a:cxn>
                <a:cxn ang="0">
                  <a:pos x="26" y="44"/>
                </a:cxn>
                <a:cxn ang="0">
                  <a:pos x="48" y="38"/>
                </a:cxn>
                <a:cxn ang="0">
                  <a:pos x="58" y="20"/>
                </a:cxn>
                <a:cxn ang="0">
                  <a:pos x="57" y="14"/>
                </a:cxn>
                <a:cxn ang="0">
                  <a:pos x="68" y="30"/>
                </a:cxn>
                <a:cxn ang="0">
                  <a:pos x="58" y="45"/>
                </a:cxn>
                <a:cxn ang="0">
                  <a:pos x="62" y="51"/>
                </a:cxn>
              </a:cxnLst>
              <a:rect l="0" t="0" r="r" b="b"/>
              <a:pathLst>
                <a:path w="68" h="54">
                  <a:moveTo>
                    <a:pt x="53" y="20"/>
                  </a:moveTo>
                  <a:cubicBezTo>
                    <a:pt x="53" y="31"/>
                    <a:pt x="41" y="39"/>
                    <a:pt x="26" y="39"/>
                  </a:cubicBezTo>
                  <a:cubicBezTo>
                    <a:pt x="24" y="39"/>
                    <a:pt x="22" y="39"/>
                    <a:pt x="20" y="39"/>
                  </a:cubicBezTo>
                  <a:cubicBezTo>
                    <a:pt x="17" y="41"/>
                    <a:pt x="13" y="43"/>
                    <a:pt x="9" y="44"/>
                  </a:cubicBezTo>
                  <a:cubicBezTo>
                    <a:pt x="8" y="44"/>
                    <a:pt x="7" y="44"/>
                    <a:pt x="6" y="44"/>
                  </a:cubicBezTo>
                  <a:cubicBezTo>
                    <a:pt x="6" y="44"/>
                    <a:pt x="6" y="44"/>
                    <a:pt x="6" y="44"/>
                  </a:cubicBezTo>
                  <a:cubicBezTo>
                    <a:pt x="5" y="44"/>
                    <a:pt x="5" y="44"/>
                    <a:pt x="5" y="43"/>
                  </a:cubicBezTo>
                  <a:cubicBezTo>
                    <a:pt x="5" y="42"/>
                    <a:pt x="5" y="42"/>
                    <a:pt x="5" y="41"/>
                  </a:cubicBezTo>
                  <a:cubicBezTo>
                    <a:pt x="7" y="40"/>
                    <a:pt x="9" y="38"/>
                    <a:pt x="10" y="35"/>
                  </a:cubicBezTo>
                  <a:cubicBezTo>
                    <a:pt x="4" y="32"/>
                    <a:pt x="0" y="26"/>
                    <a:pt x="0" y="20"/>
                  </a:cubicBezTo>
                  <a:cubicBezTo>
                    <a:pt x="0" y="9"/>
                    <a:pt x="12" y="0"/>
                    <a:pt x="26" y="0"/>
                  </a:cubicBezTo>
                  <a:cubicBezTo>
                    <a:pt x="41" y="0"/>
                    <a:pt x="53" y="9"/>
                    <a:pt x="53" y="20"/>
                  </a:cubicBezTo>
                  <a:close/>
                  <a:moveTo>
                    <a:pt x="5" y="20"/>
                  </a:moveTo>
                  <a:cubicBezTo>
                    <a:pt x="5" y="24"/>
                    <a:pt x="7" y="28"/>
                    <a:pt x="12" y="31"/>
                  </a:cubicBezTo>
                  <a:cubicBezTo>
                    <a:pt x="16" y="33"/>
                    <a:pt x="16" y="33"/>
                    <a:pt x="16" y="33"/>
                  </a:cubicBezTo>
                  <a:cubicBezTo>
                    <a:pt x="15" y="36"/>
                    <a:pt x="15" y="36"/>
                    <a:pt x="15" y="36"/>
                  </a:cubicBezTo>
                  <a:cubicBezTo>
                    <a:pt x="15" y="36"/>
                    <a:pt x="16" y="35"/>
                    <a:pt x="17" y="35"/>
                  </a:cubicBezTo>
                  <a:cubicBezTo>
                    <a:pt x="19" y="34"/>
                    <a:pt x="19" y="34"/>
                    <a:pt x="19" y="34"/>
                  </a:cubicBezTo>
                  <a:cubicBezTo>
                    <a:pt x="21" y="34"/>
                    <a:pt x="21" y="34"/>
                    <a:pt x="21" y="34"/>
                  </a:cubicBezTo>
                  <a:cubicBezTo>
                    <a:pt x="23" y="34"/>
                    <a:pt x="25" y="34"/>
                    <a:pt x="26" y="34"/>
                  </a:cubicBezTo>
                  <a:cubicBezTo>
                    <a:pt x="38" y="34"/>
                    <a:pt x="48" y="28"/>
                    <a:pt x="48" y="20"/>
                  </a:cubicBezTo>
                  <a:cubicBezTo>
                    <a:pt x="48" y="12"/>
                    <a:pt x="38" y="5"/>
                    <a:pt x="26" y="5"/>
                  </a:cubicBezTo>
                  <a:cubicBezTo>
                    <a:pt x="15" y="5"/>
                    <a:pt x="5" y="12"/>
                    <a:pt x="5" y="20"/>
                  </a:cubicBezTo>
                  <a:close/>
                  <a:moveTo>
                    <a:pt x="62" y="51"/>
                  </a:moveTo>
                  <a:cubicBezTo>
                    <a:pt x="63" y="52"/>
                    <a:pt x="63" y="52"/>
                    <a:pt x="63" y="53"/>
                  </a:cubicBezTo>
                  <a:cubicBezTo>
                    <a:pt x="63" y="53"/>
                    <a:pt x="62" y="54"/>
                    <a:pt x="62" y="54"/>
                  </a:cubicBezTo>
                  <a:cubicBezTo>
                    <a:pt x="60" y="54"/>
                    <a:pt x="59" y="54"/>
                    <a:pt x="58" y="53"/>
                  </a:cubicBezTo>
                  <a:cubicBezTo>
                    <a:pt x="54" y="52"/>
                    <a:pt x="51" y="51"/>
                    <a:pt x="48" y="48"/>
                  </a:cubicBezTo>
                  <a:cubicBezTo>
                    <a:pt x="46" y="49"/>
                    <a:pt x="43" y="49"/>
                    <a:pt x="41" y="49"/>
                  </a:cubicBezTo>
                  <a:cubicBezTo>
                    <a:pt x="34" y="49"/>
                    <a:pt x="28" y="47"/>
                    <a:pt x="23" y="44"/>
                  </a:cubicBezTo>
                  <a:cubicBezTo>
                    <a:pt x="24" y="44"/>
                    <a:pt x="25" y="44"/>
                    <a:pt x="26" y="44"/>
                  </a:cubicBezTo>
                  <a:cubicBezTo>
                    <a:pt x="35" y="44"/>
                    <a:pt x="42" y="42"/>
                    <a:pt x="48" y="38"/>
                  </a:cubicBezTo>
                  <a:cubicBezTo>
                    <a:pt x="55" y="33"/>
                    <a:pt x="58" y="27"/>
                    <a:pt x="58" y="20"/>
                  </a:cubicBezTo>
                  <a:cubicBezTo>
                    <a:pt x="58" y="18"/>
                    <a:pt x="58" y="16"/>
                    <a:pt x="57" y="14"/>
                  </a:cubicBezTo>
                  <a:cubicBezTo>
                    <a:pt x="64" y="18"/>
                    <a:pt x="68" y="23"/>
                    <a:pt x="68" y="30"/>
                  </a:cubicBezTo>
                  <a:cubicBezTo>
                    <a:pt x="68" y="36"/>
                    <a:pt x="64" y="41"/>
                    <a:pt x="58" y="45"/>
                  </a:cubicBezTo>
                  <a:cubicBezTo>
                    <a:pt x="59" y="48"/>
                    <a:pt x="61" y="49"/>
                    <a:pt x="62" y="51"/>
                  </a:cubicBezTo>
                  <a:close/>
                </a:path>
              </a:pathLst>
            </a:custGeom>
            <a:solidFill>
              <a:schemeClr val="bg1"/>
            </a:solidFill>
            <a:ln w="9525">
              <a:noFill/>
              <a:round/>
              <a:headEnd/>
              <a:tailEnd/>
            </a:ln>
          </p:spPr>
          <p:txBody>
            <a:bodyPr vert="horz" wrap="square" lIns="111664" tIns="55832" rIns="111664" bIns="55832" numCol="1" anchor="t" anchorCtr="0" compatLnSpc="1">
              <a:prstTxWarp prst="textNoShape">
                <a:avLst/>
              </a:prstTxWarp>
            </a:bodyPr>
            <a:lstStyle/>
            <a:p>
              <a:pPr>
                <a:lnSpc>
                  <a:spcPct val="120000"/>
                </a:lnSpc>
              </a:pPr>
              <a:endParaRPr lang="en-US" sz="6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81" name="Group 130"/>
          <p:cNvGrpSpPr/>
          <p:nvPr/>
        </p:nvGrpSpPr>
        <p:grpSpPr>
          <a:xfrm>
            <a:off x="2800370" y="2784242"/>
            <a:ext cx="767326" cy="768114"/>
            <a:chOff x="2438400" y="2815445"/>
            <a:chExt cx="883472" cy="884210"/>
          </a:xfrm>
        </p:grpSpPr>
        <p:sp>
          <p:nvSpPr>
            <p:cNvPr id="82" name="Oval 81"/>
            <p:cNvSpPr>
              <a:spLocks noChangeAspect="1"/>
            </p:cNvSpPr>
            <p:nvPr/>
          </p:nvSpPr>
          <p:spPr>
            <a:xfrm>
              <a:off x="2438400" y="2815445"/>
              <a:ext cx="883472" cy="884210"/>
            </a:xfrm>
            <a:prstGeom prst="ellipse">
              <a:avLst/>
            </a:prstGeom>
            <a:solidFill>
              <a:schemeClr val="accent4"/>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en-US" sz="600" b="1"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83" name="Freeform 216"/>
            <p:cNvSpPr>
              <a:spLocks noEditPoints="1"/>
            </p:cNvSpPr>
            <p:nvPr/>
          </p:nvSpPr>
          <p:spPr bwMode="auto">
            <a:xfrm>
              <a:off x="2666219" y="3042179"/>
              <a:ext cx="427834" cy="430742"/>
            </a:xfrm>
            <a:custGeom>
              <a:avLst/>
              <a:gdLst/>
              <a:ahLst/>
              <a:cxnLst>
                <a:cxn ang="0">
                  <a:pos x="68" y="34"/>
                </a:cxn>
                <a:cxn ang="0">
                  <a:pos x="34" y="68"/>
                </a:cxn>
                <a:cxn ang="0">
                  <a:pos x="0" y="34"/>
                </a:cxn>
                <a:cxn ang="0">
                  <a:pos x="34" y="0"/>
                </a:cxn>
                <a:cxn ang="0">
                  <a:pos x="68" y="34"/>
                </a:cxn>
                <a:cxn ang="0">
                  <a:pos x="15" y="40"/>
                </a:cxn>
                <a:cxn ang="0">
                  <a:pos x="14" y="34"/>
                </a:cxn>
                <a:cxn ang="0">
                  <a:pos x="15" y="27"/>
                </a:cxn>
                <a:cxn ang="0">
                  <a:pos x="8" y="20"/>
                </a:cxn>
                <a:cxn ang="0">
                  <a:pos x="5" y="34"/>
                </a:cxn>
                <a:cxn ang="0">
                  <a:pos x="8" y="47"/>
                </a:cxn>
                <a:cxn ang="0">
                  <a:pos x="15" y="40"/>
                </a:cxn>
                <a:cxn ang="0">
                  <a:pos x="48" y="34"/>
                </a:cxn>
                <a:cxn ang="0">
                  <a:pos x="34" y="19"/>
                </a:cxn>
                <a:cxn ang="0">
                  <a:pos x="19" y="34"/>
                </a:cxn>
                <a:cxn ang="0">
                  <a:pos x="34" y="48"/>
                </a:cxn>
                <a:cxn ang="0">
                  <a:pos x="48" y="34"/>
                </a:cxn>
                <a:cxn ang="0">
                  <a:pos x="20" y="8"/>
                </a:cxn>
                <a:cxn ang="0">
                  <a:pos x="27" y="15"/>
                </a:cxn>
                <a:cxn ang="0">
                  <a:pos x="34" y="14"/>
                </a:cxn>
                <a:cxn ang="0">
                  <a:pos x="40" y="15"/>
                </a:cxn>
                <a:cxn ang="0">
                  <a:pos x="47" y="8"/>
                </a:cxn>
                <a:cxn ang="0">
                  <a:pos x="34" y="5"/>
                </a:cxn>
                <a:cxn ang="0">
                  <a:pos x="20" y="8"/>
                </a:cxn>
                <a:cxn ang="0">
                  <a:pos x="47" y="59"/>
                </a:cxn>
                <a:cxn ang="0">
                  <a:pos x="40" y="52"/>
                </a:cxn>
                <a:cxn ang="0">
                  <a:pos x="34" y="53"/>
                </a:cxn>
                <a:cxn ang="0">
                  <a:pos x="27" y="52"/>
                </a:cxn>
                <a:cxn ang="0">
                  <a:pos x="20" y="59"/>
                </a:cxn>
                <a:cxn ang="0">
                  <a:pos x="34" y="63"/>
                </a:cxn>
                <a:cxn ang="0">
                  <a:pos x="47" y="59"/>
                </a:cxn>
                <a:cxn ang="0">
                  <a:pos x="60" y="47"/>
                </a:cxn>
                <a:cxn ang="0">
                  <a:pos x="63" y="34"/>
                </a:cxn>
                <a:cxn ang="0">
                  <a:pos x="60" y="20"/>
                </a:cxn>
                <a:cxn ang="0">
                  <a:pos x="52" y="27"/>
                </a:cxn>
                <a:cxn ang="0">
                  <a:pos x="53" y="34"/>
                </a:cxn>
                <a:cxn ang="0">
                  <a:pos x="52" y="40"/>
                </a:cxn>
                <a:cxn ang="0">
                  <a:pos x="60" y="47"/>
                </a:cxn>
              </a:cxnLst>
              <a:rect l="0" t="0" r="r" b="b"/>
              <a:pathLst>
                <a:path w="68" h="68">
                  <a:moveTo>
                    <a:pt x="68" y="34"/>
                  </a:moveTo>
                  <a:cubicBezTo>
                    <a:pt x="68" y="52"/>
                    <a:pt x="53" y="68"/>
                    <a:pt x="34" y="68"/>
                  </a:cubicBezTo>
                  <a:cubicBezTo>
                    <a:pt x="15" y="68"/>
                    <a:pt x="0" y="52"/>
                    <a:pt x="0" y="34"/>
                  </a:cubicBezTo>
                  <a:cubicBezTo>
                    <a:pt x="0" y="15"/>
                    <a:pt x="15" y="0"/>
                    <a:pt x="34" y="0"/>
                  </a:cubicBezTo>
                  <a:cubicBezTo>
                    <a:pt x="53" y="0"/>
                    <a:pt x="68" y="15"/>
                    <a:pt x="68" y="34"/>
                  </a:cubicBezTo>
                  <a:close/>
                  <a:moveTo>
                    <a:pt x="15" y="40"/>
                  </a:moveTo>
                  <a:cubicBezTo>
                    <a:pt x="15" y="38"/>
                    <a:pt x="14" y="36"/>
                    <a:pt x="14" y="34"/>
                  </a:cubicBezTo>
                  <a:cubicBezTo>
                    <a:pt x="14" y="31"/>
                    <a:pt x="15" y="29"/>
                    <a:pt x="15" y="27"/>
                  </a:cubicBezTo>
                  <a:cubicBezTo>
                    <a:pt x="8" y="20"/>
                    <a:pt x="8" y="20"/>
                    <a:pt x="8" y="20"/>
                  </a:cubicBezTo>
                  <a:cubicBezTo>
                    <a:pt x="6" y="24"/>
                    <a:pt x="5" y="29"/>
                    <a:pt x="5" y="34"/>
                  </a:cubicBezTo>
                  <a:cubicBezTo>
                    <a:pt x="5" y="39"/>
                    <a:pt x="6" y="43"/>
                    <a:pt x="8" y="47"/>
                  </a:cubicBezTo>
                  <a:lnTo>
                    <a:pt x="15" y="40"/>
                  </a:lnTo>
                  <a:close/>
                  <a:moveTo>
                    <a:pt x="48" y="34"/>
                  </a:moveTo>
                  <a:cubicBezTo>
                    <a:pt x="48" y="26"/>
                    <a:pt x="42" y="19"/>
                    <a:pt x="34" y="19"/>
                  </a:cubicBezTo>
                  <a:cubicBezTo>
                    <a:pt x="26" y="19"/>
                    <a:pt x="19" y="26"/>
                    <a:pt x="19" y="34"/>
                  </a:cubicBezTo>
                  <a:cubicBezTo>
                    <a:pt x="19" y="42"/>
                    <a:pt x="26" y="48"/>
                    <a:pt x="34" y="48"/>
                  </a:cubicBezTo>
                  <a:cubicBezTo>
                    <a:pt x="42" y="48"/>
                    <a:pt x="48" y="42"/>
                    <a:pt x="48" y="34"/>
                  </a:cubicBezTo>
                  <a:close/>
                  <a:moveTo>
                    <a:pt x="20" y="8"/>
                  </a:moveTo>
                  <a:cubicBezTo>
                    <a:pt x="27" y="15"/>
                    <a:pt x="27" y="15"/>
                    <a:pt x="27" y="15"/>
                  </a:cubicBezTo>
                  <a:cubicBezTo>
                    <a:pt x="29" y="15"/>
                    <a:pt x="32" y="14"/>
                    <a:pt x="34" y="14"/>
                  </a:cubicBezTo>
                  <a:cubicBezTo>
                    <a:pt x="36" y="14"/>
                    <a:pt x="38" y="15"/>
                    <a:pt x="40" y="15"/>
                  </a:cubicBezTo>
                  <a:cubicBezTo>
                    <a:pt x="47" y="8"/>
                    <a:pt x="47" y="8"/>
                    <a:pt x="47" y="8"/>
                  </a:cubicBezTo>
                  <a:cubicBezTo>
                    <a:pt x="43" y="6"/>
                    <a:pt x="39" y="5"/>
                    <a:pt x="34" y="5"/>
                  </a:cubicBezTo>
                  <a:cubicBezTo>
                    <a:pt x="29" y="5"/>
                    <a:pt x="24" y="6"/>
                    <a:pt x="20" y="8"/>
                  </a:cubicBezTo>
                  <a:close/>
                  <a:moveTo>
                    <a:pt x="47" y="59"/>
                  </a:moveTo>
                  <a:cubicBezTo>
                    <a:pt x="40" y="52"/>
                    <a:pt x="40" y="52"/>
                    <a:pt x="40" y="52"/>
                  </a:cubicBezTo>
                  <a:cubicBezTo>
                    <a:pt x="38" y="53"/>
                    <a:pt x="36" y="53"/>
                    <a:pt x="34" y="53"/>
                  </a:cubicBezTo>
                  <a:cubicBezTo>
                    <a:pt x="32" y="53"/>
                    <a:pt x="29" y="53"/>
                    <a:pt x="27" y="52"/>
                  </a:cubicBezTo>
                  <a:cubicBezTo>
                    <a:pt x="20" y="59"/>
                    <a:pt x="20" y="59"/>
                    <a:pt x="20" y="59"/>
                  </a:cubicBezTo>
                  <a:cubicBezTo>
                    <a:pt x="24" y="62"/>
                    <a:pt x="29" y="63"/>
                    <a:pt x="34" y="63"/>
                  </a:cubicBezTo>
                  <a:cubicBezTo>
                    <a:pt x="39" y="63"/>
                    <a:pt x="43" y="62"/>
                    <a:pt x="47" y="59"/>
                  </a:cubicBezTo>
                  <a:close/>
                  <a:moveTo>
                    <a:pt x="60" y="47"/>
                  </a:moveTo>
                  <a:cubicBezTo>
                    <a:pt x="62" y="43"/>
                    <a:pt x="63" y="39"/>
                    <a:pt x="63" y="34"/>
                  </a:cubicBezTo>
                  <a:cubicBezTo>
                    <a:pt x="63" y="29"/>
                    <a:pt x="62" y="24"/>
                    <a:pt x="60" y="20"/>
                  </a:cubicBezTo>
                  <a:cubicBezTo>
                    <a:pt x="52" y="27"/>
                    <a:pt x="52" y="27"/>
                    <a:pt x="52" y="27"/>
                  </a:cubicBezTo>
                  <a:cubicBezTo>
                    <a:pt x="53" y="29"/>
                    <a:pt x="53" y="32"/>
                    <a:pt x="53" y="34"/>
                  </a:cubicBezTo>
                  <a:cubicBezTo>
                    <a:pt x="53" y="36"/>
                    <a:pt x="53" y="38"/>
                    <a:pt x="52" y="40"/>
                  </a:cubicBezTo>
                  <a:lnTo>
                    <a:pt x="60" y="47"/>
                  </a:lnTo>
                  <a:close/>
                </a:path>
              </a:pathLst>
            </a:custGeom>
            <a:solidFill>
              <a:schemeClr val="bg1"/>
            </a:solidFill>
            <a:ln w="9525">
              <a:noFill/>
              <a:round/>
              <a:headEnd/>
              <a:tailEnd/>
            </a:ln>
          </p:spPr>
          <p:txBody>
            <a:bodyPr vert="horz" wrap="square" lIns="111664" tIns="55832" rIns="111664" bIns="55832" numCol="1" anchor="t" anchorCtr="0" compatLnSpc="1">
              <a:prstTxWarp prst="textNoShape">
                <a:avLst/>
              </a:prstTxWarp>
            </a:bodyPr>
            <a:lstStyle/>
            <a:p>
              <a:pPr>
                <a:lnSpc>
                  <a:spcPct val="120000"/>
                </a:lnSpc>
              </a:pPr>
              <a:endParaRPr lang="en-US" sz="6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84" name="Group 132"/>
          <p:cNvGrpSpPr/>
          <p:nvPr/>
        </p:nvGrpSpPr>
        <p:grpSpPr>
          <a:xfrm>
            <a:off x="4362172" y="1420914"/>
            <a:ext cx="1058920" cy="1060005"/>
            <a:chOff x="4236600" y="1246056"/>
            <a:chExt cx="1219200" cy="1220218"/>
          </a:xfrm>
        </p:grpSpPr>
        <p:sp>
          <p:nvSpPr>
            <p:cNvPr id="85" name="Oval 74"/>
            <p:cNvSpPr>
              <a:spLocks noChangeAspect="1"/>
            </p:cNvSpPr>
            <p:nvPr/>
          </p:nvSpPr>
          <p:spPr>
            <a:xfrm>
              <a:off x="4236600" y="1246056"/>
              <a:ext cx="1219200" cy="1220218"/>
            </a:xfrm>
            <a:prstGeom prst="ellipse">
              <a:avLst/>
            </a:prstGeom>
            <a:solidFill>
              <a:schemeClr val="accent3"/>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en-US" sz="600" b="1"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86" name="Freeform 217"/>
            <p:cNvSpPr>
              <a:spLocks noEditPoints="1"/>
            </p:cNvSpPr>
            <p:nvPr/>
          </p:nvSpPr>
          <p:spPr bwMode="auto">
            <a:xfrm>
              <a:off x="4601724" y="1672807"/>
              <a:ext cx="488952" cy="366716"/>
            </a:xfrm>
            <a:custGeom>
              <a:avLst/>
              <a:gdLst/>
              <a:ahLst/>
              <a:cxnLst>
                <a:cxn ang="0">
                  <a:pos x="78" y="58"/>
                </a:cxn>
                <a:cxn ang="0">
                  <a:pos x="0" y="58"/>
                </a:cxn>
                <a:cxn ang="0">
                  <a:pos x="0" y="0"/>
                </a:cxn>
                <a:cxn ang="0">
                  <a:pos x="5" y="0"/>
                </a:cxn>
                <a:cxn ang="0">
                  <a:pos x="5" y="53"/>
                </a:cxn>
                <a:cxn ang="0">
                  <a:pos x="78" y="53"/>
                </a:cxn>
                <a:cxn ang="0">
                  <a:pos x="78" y="58"/>
                </a:cxn>
                <a:cxn ang="0">
                  <a:pos x="73" y="22"/>
                </a:cxn>
                <a:cxn ang="0">
                  <a:pos x="71" y="23"/>
                </a:cxn>
                <a:cxn ang="0">
                  <a:pos x="66" y="18"/>
                </a:cxn>
                <a:cxn ang="0">
                  <a:pos x="42" y="42"/>
                </a:cxn>
                <a:cxn ang="0">
                  <a:pos x="40" y="42"/>
                </a:cxn>
                <a:cxn ang="0">
                  <a:pos x="31" y="34"/>
                </a:cxn>
                <a:cxn ang="0">
                  <a:pos x="16" y="49"/>
                </a:cxn>
                <a:cxn ang="0">
                  <a:pos x="8" y="42"/>
                </a:cxn>
                <a:cxn ang="0">
                  <a:pos x="30" y="20"/>
                </a:cxn>
                <a:cxn ang="0">
                  <a:pos x="32" y="20"/>
                </a:cxn>
                <a:cxn ang="0">
                  <a:pos x="41" y="29"/>
                </a:cxn>
                <a:cxn ang="0">
                  <a:pos x="59" y="11"/>
                </a:cxn>
                <a:cxn ang="0">
                  <a:pos x="54" y="6"/>
                </a:cxn>
                <a:cxn ang="0">
                  <a:pos x="55" y="4"/>
                </a:cxn>
                <a:cxn ang="0">
                  <a:pos x="71" y="4"/>
                </a:cxn>
                <a:cxn ang="0">
                  <a:pos x="73" y="6"/>
                </a:cxn>
                <a:cxn ang="0">
                  <a:pos x="73" y="22"/>
                </a:cxn>
              </a:cxnLst>
              <a:rect l="0" t="0" r="r" b="b"/>
              <a:pathLst>
                <a:path w="78" h="58">
                  <a:moveTo>
                    <a:pt x="78" y="58"/>
                  </a:moveTo>
                  <a:cubicBezTo>
                    <a:pt x="0" y="58"/>
                    <a:pt x="0" y="58"/>
                    <a:pt x="0" y="58"/>
                  </a:cubicBezTo>
                  <a:cubicBezTo>
                    <a:pt x="0" y="0"/>
                    <a:pt x="0" y="0"/>
                    <a:pt x="0" y="0"/>
                  </a:cubicBezTo>
                  <a:cubicBezTo>
                    <a:pt x="5" y="0"/>
                    <a:pt x="5" y="0"/>
                    <a:pt x="5" y="0"/>
                  </a:cubicBezTo>
                  <a:cubicBezTo>
                    <a:pt x="5" y="53"/>
                    <a:pt x="5" y="53"/>
                    <a:pt x="5" y="53"/>
                  </a:cubicBezTo>
                  <a:cubicBezTo>
                    <a:pt x="78" y="53"/>
                    <a:pt x="78" y="53"/>
                    <a:pt x="78" y="53"/>
                  </a:cubicBezTo>
                  <a:lnTo>
                    <a:pt x="78" y="58"/>
                  </a:lnTo>
                  <a:close/>
                  <a:moveTo>
                    <a:pt x="73" y="22"/>
                  </a:moveTo>
                  <a:cubicBezTo>
                    <a:pt x="73" y="23"/>
                    <a:pt x="71" y="24"/>
                    <a:pt x="71" y="23"/>
                  </a:cubicBezTo>
                  <a:cubicBezTo>
                    <a:pt x="66" y="18"/>
                    <a:pt x="66" y="18"/>
                    <a:pt x="66" y="18"/>
                  </a:cubicBezTo>
                  <a:cubicBezTo>
                    <a:pt x="42" y="42"/>
                    <a:pt x="42" y="42"/>
                    <a:pt x="42" y="42"/>
                  </a:cubicBezTo>
                  <a:cubicBezTo>
                    <a:pt x="41" y="43"/>
                    <a:pt x="41" y="43"/>
                    <a:pt x="40" y="42"/>
                  </a:cubicBezTo>
                  <a:cubicBezTo>
                    <a:pt x="31" y="34"/>
                    <a:pt x="31" y="34"/>
                    <a:pt x="31" y="34"/>
                  </a:cubicBezTo>
                  <a:cubicBezTo>
                    <a:pt x="16" y="49"/>
                    <a:pt x="16" y="49"/>
                    <a:pt x="16" y="49"/>
                  </a:cubicBezTo>
                  <a:cubicBezTo>
                    <a:pt x="8" y="42"/>
                    <a:pt x="8" y="42"/>
                    <a:pt x="8" y="42"/>
                  </a:cubicBezTo>
                  <a:cubicBezTo>
                    <a:pt x="30" y="20"/>
                    <a:pt x="30" y="20"/>
                    <a:pt x="30" y="20"/>
                  </a:cubicBezTo>
                  <a:cubicBezTo>
                    <a:pt x="31" y="19"/>
                    <a:pt x="32" y="19"/>
                    <a:pt x="32" y="20"/>
                  </a:cubicBezTo>
                  <a:cubicBezTo>
                    <a:pt x="41" y="29"/>
                    <a:pt x="41" y="29"/>
                    <a:pt x="41" y="29"/>
                  </a:cubicBezTo>
                  <a:cubicBezTo>
                    <a:pt x="59" y="11"/>
                    <a:pt x="59" y="11"/>
                    <a:pt x="59" y="11"/>
                  </a:cubicBezTo>
                  <a:cubicBezTo>
                    <a:pt x="54" y="6"/>
                    <a:pt x="54" y="6"/>
                    <a:pt x="54" y="6"/>
                  </a:cubicBezTo>
                  <a:cubicBezTo>
                    <a:pt x="53" y="6"/>
                    <a:pt x="54" y="4"/>
                    <a:pt x="55" y="4"/>
                  </a:cubicBezTo>
                  <a:cubicBezTo>
                    <a:pt x="71" y="4"/>
                    <a:pt x="71" y="4"/>
                    <a:pt x="71" y="4"/>
                  </a:cubicBezTo>
                  <a:cubicBezTo>
                    <a:pt x="72" y="4"/>
                    <a:pt x="73" y="5"/>
                    <a:pt x="73" y="6"/>
                  </a:cubicBezTo>
                  <a:lnTo>
                    <a:pt x="73" y="22"/>
                  </a:lnTo>
                  <a:close/>
                </a:path>
              </a:pathLst>
            </a:custGeom>
            <a:solidFill>
              <a:schemeClr val="bg1"/>
            </a:solidFill>
            <a:ln w="9525">
              <a:noFill/>
              <a:round/>
              <a:headEnd/>
              <a:tailEnd/>
            </a:ln>
          </p:spPr>
          <p:txBody>
            <a:bodyPr vert="horz" wrap="square" lIns="111664" tIns="55832" rIns="111664" bIns="55832" numCol="1" anchor="t" anchorCtr="0" compatLnSpc="1">
              <a:prstTxWarp prst="textNoShape">
                <a:avLst/>
              </a:prstTxWarp>
            </a:bodyPr>
            <a:lstStyle/>
            <a:p>
              <a:pPr>
                <a:lnSpc>
                  <a:spcPct val="120000"/>
                </a:lnSpc>
              </a:pPr>
              <a:endParaRPr lang="en-US" sz="600"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grpSp>
    </p:spTree>
    <p:extLst>
      <p:ext uri="{BB962C8B-B14F-4D97-AF65-F5344CB8AC3E}">
        <p14:creationId xmlns:p14="http://schemas.microsoft.com/office/powerpoint/2010/main" val="3973753449"/>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46"/>
                                        </p:tgtEl>
                                        <p:attrNameLst>
                                          <p:attrName>style.visibility</p:attrName>
                                        </p:attrNameLst>
                                      </p:cBhvr>
                                      <p:to>
                                        <p:strVal val="visible"/>
                                      </p:to>
                                    </p:set>
                                    <p:anim calcmode="lin" valueType="num">
                                      <p:cBhvr>
                                        <p:cTn id="7" dur="500" fill="hold"/>
                                        <p:tgtEl>
                                          <p:spTgt spid="4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46"/>
                                        </p:tgtEl>
                                        <p:attrNameLst>
                                          <p:attrName>ppt_y</p:attrName>
                                        </p:attrNameLst>
                                      </p:cBhvr>
                                      <p:tavLst>
                                        <p:tav tm="0">
                                          <p:val>
                                            <p:strVal val="#ppt_y"/>
                                          </p:val>
                                        </p:tav>
                                        <p:tav tm="100000">
                                          <p:val>
                                            <p:strVal val="#ppt_y"/>
                                          </p:val>
                                        </p:tav>
                                      </p:tavLst>
                                    </p:anim>
                                    <p:anim calcmode="lin" valueType="num">
                                      <p:cBhvr>
                                        <p:cTn id="9" dur="500" fill="hold"/>
                                        <p:tgtEl>
                                          <p:spTgt spid="4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4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46"/>
                                        </p:tgtEl>
                                      </p:cBhvr>
                                    </p:animEffect>
                                  </p:childTnLst>
                                </p:cTn>
                              </p:par>
                            </p:childTnLst>
                          </p:cTn>
                        </p:par>
                        <p:par>
                          <p:cTn id="12" fill="hold">
                            <p:stCondLst>
                              <p:cond delay="850"/>
                            </p:stCondLst>
                            <p:childTnLst>
                              <p:par>
                                <p:cTn id="13" presetID="2" presetClass="entr" presetSubtype="4" accel="50000" decel="50000" fill="hold" grpId="0" nodeType="afterEffect">
                                  <p:stCondLst>
                                    <p:cond delay="0"/>
                                  </p:stCondLst>
                                  <p:childTnLst>
                                    <p:set>
                                      <p:cBhvr>
                                        <p:cTn id="14" dur="1" fill="hold">
                                          <p:stCondLst>
                                            <p:cond delay="0"/>
                                          </p:stCondLst>
                                        </p:cTn>
                                        <p:tgtEl>
                                          <p:spTgt spid="50"/>
                                        </p:tgtEl>
                                        <p:attrNameLst>
                                          <p:attrName>style.visibility</p:attrName>
                                        </p:attrNameLst>
                                      </p:cBhvr>
                                      <p:to>
                                        <p:strVal val="visible"/>
                                      </p:to>
                                    </p:set>
                                    <p:anim calcmode="lin" valueType="num">
                                      <p:cBhvr additive="base">
                                        <p:cTn id="15" dur="500" fill="hold"/>
                                        <p:tgtEl>
                                          <p:spTgt spid="50"/>
                                        </p:tgtEl>
                                        <p:attrNameLst>
                                          <p:attrName>ppt_x</p:attrName>
                                        </p:attrNameLst>
                                      </p:cBhvr>
                                      <p:tavLst>
                                        <p:tav tm="0">
                                          <p:val>
                                            <p:strVal val="#ppt_x"/>
                                          </p:val>
                                        </p:tav>
                                        <p:tav tm="100000">
                                          <p:val>
                                            <p:strVal val="#ppt_x"/>
                                          </p:val>
                                        </p:tav>
                                      </p:tavLst>
                                    </p:anim>
                                    <p:anim calcmode="lin" valueType="num">
                                      <p:cBhvr additive="base">
                                        <p:cTn id="16" dur="500" fill="hold"/>
                                        <p:tgtEl>
                                          <p:spTgt spid="50"/>
                                        </p:tgtEl>
                                        <p:attrNameLst>
                                          <p:attrName>ppt_y</p:attrName>
                                        </p:attrNameLst>
                                      </p:cBhvr>
                                      <p:tavLst>
                                        <p:tav tm="0">
                                          <p:val>
                                            <p:strVal val="1+#ppt_h/2"/>
                                          </p:val>
                                        </p:tav>
                                        <p:tav tm="100000">
                                          <p:val>
                                            <p:strVal val="#ppt_y"/>
                                          </p:val>
                                        </p:tav>
                                      </p:tavLst>
                                    </p:anim>
                                  </p:childTnLst>
                                </p:cTn>
                              </p:par>
                              <p:par>
                                <p:cTn id="17" presetID="53" presetClass="entr" presetSubtype="0" fill="hold" nodeType="withEffect">
                                  <p:stCondLst>
                                    <p:cond delay="0"/>
                                  </p:stCondLst>
                                  <p:childTnLst>
                                    <p:set>
                                      <p:cBhvr>
                                        <p:cTn id="18" dur="1" fill="hold">
                                          <p:stCondLst>
                                            <p:cond delay="0"/>
                                          </p:stCondLst>
                                        </p:cTn>
                                        <p:tgtEl>
                                          <p:spTgt spid="81"/>
                                        </p:tgtEl>
                                        <p:attrNameLst>
                                          <p:attrName>style.visibility</p:attrName>
                                        </p:attrNameLst>
                                      </p:cBhvr>
                                      <p:to>
                                        <p:strVal val="visible"/>
                                      </p:to>
                                    </p:set>
                                    <p:anim calcmode="lin" valueType="num">
                                      <p:cBhvr>
                                        <p:cTn id="19" dur="500" fill="hold"/>
                                        <p:tgtEl>
                                          <p:spTgt spid="81"/>
                                        </p:tgtEl>
                                        <p:attrNameLst>
                                          <p:attrName>ppt_w</p:attrName>
                                        </p:attrNameLst>
                                      </p:cBhvr>
                                      <p:tavLst>
                                        <p:tav tm="0">
                                          <p:val>
                                            <p:fltVal val="0"/>
                                          </p:val>
                                        </p:tav>
                                        <p:tav tm="100000">
                                          <p:val>
                                            <p:strVal val="#ppt_w"/>
                                          </p:val>
                                        </p:tav>
                                      </p:tavLst>
                                    </p:anim>
                                    <p:anim calcmode="lin" valueType="num">
                                      <p:cBhvr>
                                        <p:cTn id="20" dur="500" fill="hold"/>
                                        <p:tgtEl>
                                          <p:spTgt spid="81"/>
                                        </p:tgtEl>
                                        <p:attrNameLst>
                                          <p:attrName>ppt_h</p:attrName>
                                        </p:attrNameLst>
                                      </p:cBhvr>
                                      <p:tavLst>
                                        <p:tav tm="0">
                                          <p:val>
                                            <p:fltVal val="0"/>
                                          </p:val>
                                        </p:tav>
                                        <p:tav tm="100000">
                                          <p:val>
                                            <p:strVal val="#ppt_h"/>
                                          </p:val>
                                        </p:tav>
                                      </p:tavLst>
                                    </p:anim>
                                    <p:animEffect transition="in" filter="fade">
                                      <p:cBhvr>
                                        <p:cTn id="21" dur="500"/>
                                        <p:tgtEl>
                                          <p:spTgt spid="81"/>
                                        </p:tgtEl>
                                      </p:cBhvr>
                                    </p:animEffect>
                                  </p:childTnLst>
                                </p:cTn>
                              </p:par>
                            </p:childTnLst>
                          </p:cTn>
                        </p:par>
                        <p:par>
                          <p:cTn id="22" fill="hold">
                            <p:stCondLst>
                              <p:cond delay="1350"/>
                            </p:stCondLst>
                            <p:childTnLst>
                              <p:par>
                                <p:cTn id="23" presetID="53" presetClass="entr" presetSubtype="0" fill="hold" grpId="0" nodeType="afterEffect">
                                  <p:stCondLst>
                                    <p:cond delay="0"/>
                                  </p:stCondLst>
                                  <p:childTnLst>
                                    <p:set>
                                      <p:cBhvr>
                                        <p:cTn id="24" dur="1" fill="hold">
                                          <p:stCondLst>
                                            <p:cond delay="0"/>
                                          </p:stCondLst>
                                        </p:cTn>
                                        <p:tgtEl>
                                          <p:spTgt spid="71"/>
                                        </p:tgtEl>
                                        <p:attrNameLst>
                                          <p:attrName>style.visibility</p:attrName>
                                        </p:attrNameLst>
                                      </p:cBhvr>
                                      <p:to>
                                        <p:strVal val="visible"/>
                                      </p:to>
                                    </p:set>
                                    <p:anim calcmode="lin" valueType="num">
                                      <p:cBhvr>
                                        <p:cTn id="25" dur="500" fill="hold"/>
                                        <p:tgtEl>
                                          <p:spTgt spid="71"/>
                                        </p:tgtEl>
                                        <p:attrNameLst>
                                          <p:attrName>ppt_w</p:attrName>
                                        </p:attrNameLst>
                                      </p:cBhvr>
                                      <p:tavLst>
                                        <p:tav tm="0">
                                          <p:val>
                                            <p:fltVal val="0"/>
                                          </p:val>
                                        </p:tav>
                                        <p:tav tm="100000">
                                          <p:val>
                                            <p:strVal val="#ppt_w"/>
                                          </p:val>
                                        </p:tav>
                                      </p:tavLst>
                                    </p:anim>
                                    <p:anim calcmode="lin" valueType="num">
                                      <p:cBhvr>
                                        <p:cTn id="26" dur="500" fill="hold"/>
                                        <p:tgtEl>
                                          <p:spTgt spid="71"/>
                                        </p:tgtEl>
                                        <p:attrNameLst>
                                          <p:attrName>ppt_h</p:attrName>
                                        </p:attrNameLst>
                                      </p:cBhvr>
                                      <p:tavLst>
                                        <p:tav tm="0">
                                          <p:val>
                                            <p:fltVal val="0"/>
                                          </p:val>
                                        </p:tav>
                                        <p:tav tm="100000">
                                          <p:val>
                                            <p:strVal val="#ppt_h"/>
                                          </p:val>
                                        </p:tav>
                                      </p:tavLst>
                                    </p:anim>
                                    <p:animEffect transition="in" filter="fade">
                                      <p:cBhvr>
                                        <p:cTn id="27" dur="500"/>
                                        <p:tgtEl>
                                          <p:spTgt spid="71"/>
                                        </p:tgtEl>
                                      </p:cBhvr>
                                    </p:animEffect>
                                  </p:childTnLst>
                                </p:cTn>
                              </p:par>
                            </p:childTnLst>
                          </p:cTn>
                        </p:par>
                        <p:par>
                          <p:cTn id="28" fill="hold">
                            <p:stCondLst>
                              <p:cond delay="1850"/>
                            </p:stCondLst>
                            <p:childTnLst>
                              <p:par>
                                <p:cTn id="29" presetID="22" presetClass="entr" presetSubtype="2" fill="hold" nodeType="afterEffect">
                                  <p:stCondLst>
                                    <p:cond delay="0"/>
                                  </p:stCondLst>
                                  <p:childTnLst>
                                    <p:set>
                                      <p:cBhvr>
                                        <p:cTn id="30" dur="1" fill="hold">
                                          <p:stCondLst>
                                            <p:cond delay="0"/>
                                          </p:stCondLst>
                                        </p:cTn>
                                        <p:tgtEl>
                                          <p:spTgt spid="58"/>
                                        </p:tgtEl>
                                        <p:attrNameLst>
                                          <p:attrName>style.visibility</p:attrName>
                                        </p:attrNameLst>
                                      </p:cBhvr>
                                      <p:to>
                                        <p:strVal val="visible"/>
                                      </p:to>
                                    </p:set>
                                    <p:animEffect transition="in" filter="wipe(right)">
                                      <p:cBhvr>
                                        <p:cTn id="31" dur="500"/>
                                        <p:tgtEl>
                                          <p:spTgt spid="58"/>
                                        </p:tgtEl>
                                      </p:cBhvr>
                                    </p:animEffect>
                                  </p:childTnLst>
                                </p:cTn>
                              </p:par>
                            </p:childTnLst>
                          </p:cTn>
                        </p:par>
                        <p:par>
                          <p:cTn id="32" fill="hold">
                            <p:stCondLst>
                              <p:cond delay="2350"/>
                            </p:stCondLst>
                            <p:childTnLst>
                              <p:par>
                                <p:cTn id="33" presetID="2" presetClass="entr" presetSubtype="4" accel="50000" decel="50000" fill="hold" grpId="0" nodeType="afterEffect">
                                  <p:stCondLst>
                                    <p:cond delay="0"/>
                                  </p:stCondLst>
                                  <p:childTnLst>
                                    <p:set>
                                      <p:cBhvr>
                                        <p:cTn id="34" dur="1" fill="hold">
                                          <p:stCondLst>
                                            <p:cond delay="0"/>
                                          </p:stCondLst>
                                        </p:cTn>
                                        <p:tgtEl>
                                          <p:spTgt spid="47"/>
                                        </p:tgtEl>
                                        <p:attrNameLst>
                                          <p:attrName>style.visibility</p:attrName>
                                        </p:attrNameLst>
                                      </p:cBhvr>
                                      <p:to>
                                        <p:strVal val="visible"/>
                                      </p:to>
                                    </p:set>
                                    <p:anim calcmode="lin" valueType="num">
                                      <p:cBhvr additive="base">
                                        <p:cTn id="35" dur="500" fill="hold"/>
                                        <p:tgtEl>
                                          <p:spTgt spid="47"/>
                                        </p:tgtEl>
                                        <p:attrNameLst>
                                          <p:attrName>ppt_x</p:attrName>
                                        </p:attrNameLst>
                                      </p:cBhvr>
                                      <p:tavLst>
                                        <p:tav tm="0">
                                          <p:val>
                                            <p:strVal val="#ppt_x"/>
                                          </p:val>
                                        </p:tav>
                                        <p:tav tm="100000">
                                          <p:val>
                                            <p:strVal val="#ppt_x"/>
                                          </p:val>
                                        </p:tav>
                                      </p:tavLst>
                                    </p:anim>
                                    <p:anim calcmode="lin" valueType="num">
                                      <p:cBhvr additive="base">
                                        <p:cTn id="36" dur="500" fill="hold"/>
                                        <p:tgtEl>
                                          <p:spTgt spid="47"/>
                                        </p:tgtEl>
                                        <p:attrNameLst>
                                          <p:attrName>ppt_y</p:attrName>
                                        </p:attrNameLst>
                                      </p:cBhvr>
                                      <p:tavLst>
                                        <p:tav tm="0">
                                          <p:val>
                                            <p:strVal val="1+#ppt_h/2"/>
                                          </p:val>
                                        </p:tav>
                                        <p:tav tm="100000">
                                          <p:val>
                                            <p:strVal val="#ppt_y"/>
                                          </p:val>
                                        </p:tav>
                                      </p:tavLst>
                                    </p:anim>
                                  </p:childTnLst>
                                </p:cTn>
                              </p:par>
                              <p:par>
                                <p:cTn id="37" presetID="53" presetClass="entr" presetSubtype="0" fill="hold" nodeType="withEffect">
                                  <p:stCondLst>
                                    <p:cond delay="0"/>
                                  </p:stCondLst>
                                  <p:childTnLst>
                                    <p:set>
                                      <p:cBhvr>
                                        <p:cTn id="38" dur="1" fill="hold">
                                          <p:stCondLst>
                                            <p:cond delay="0"/>
                                          </p:stCondLst>
                                        </p:cTn>
                                        <p:tgtEl>
                                          <p:spTgt spid="75"/>
                                        </p:tgtEl>
                                        <p:attrNameLst>
                                          <p:attrName>style.visibility</p:attrName>
                                        </p:attrNameLst>
                                      </p:cBhvr>
                                      <p:to>
                                        <p:strVal val="visible"/>
                                      </p:to>
                                    </p:set>
                                    <p:anim calcmode="lin" valueType="num">
                                      <p:cBhvr>
                                        <p:cTn id="39" dur="500" fill="hold"/>
                                        <p:tgtEl>
                                          <p:spTgt spid="75"/>
                                        </p:tgtEl>
                                        <p:attrNameLst>
                                          <p:attrName>ppt_w</p:attrName>
                                        </p:attrNameLst>
                                      </p:cBhvr>
                                      <p:tavLst>
                                        <p:tav tm="0">
                                          <p:val>
                                            <p:fltVal val="0"/>
                                          </p:val>
                                        </p:tav>
                                        <p:tav tm="100000">
                                          <p:val>
                                            <p:strVal val="#ppt_w"/>
                                          </p:val>
                                        </p:tav>
                                      </p:tavLst>
                                    </p:anim>
                                    <p:anim calcmode="lin" valueType="num">
                                      <p:cBhvr>
                                        <p:cTn id="40" dur="500" fill="hold"/>
                                        <p:tgtEl>
                                          <p:spTgt spid="75"/>
                                        </p:tgtEl>
                                        <p:attrNameLst>
                                          <p:attrName>ppt_h</p:attrName>
                                        </p:attrNameLst>
                                      </p:cBhvr>
                                      <p:tavLst>
                                        <p:tav tm="0">
                                          <p:val>
                                            <p:fltVal val="0"/>
                                          </p:val>
                                        </p:tav>
                                        <p:tav tm="100000">
                                          <p:val>
                                            <p:strVal val="#ppt_h"/>
                                          </p:val>
                                        </p:tav>
                                      </p:tavLst>
                                    </p:anim>
                                    <p:animEffect transition="in" filter="fade">
                                      <p:cBhvr>
                                        <p:cTn id="41" dur="500"/>
                                        <p:tgtEl>
                                          <p:spTgt spid="75"/>
                                        </p:tgtEl>
                                      </p:cBhvr>
                                    </p:animEffect>
                                  </p:childTnLst>
                                </p:cTn>
                              </p:par>
                            </p:childTnLst>
                          </p:cTn>
                        </p:par>
                        <p:par>
                          <p:cTn id="42" fill="hold">
                            <p:stCondLst>
                              <p:cond delay="2850"/>
                            </p:stCondLst>
                            <p:childTnLst>
                              <p:par>
                                <p:cTn id="43" presetID="53" presetClass="entr" presetSubtype="0" fill="hold" grpId="0" nodeType="afterEffect">
                                  <p:stCondLst>
                                    <p:cond delay="0"/>
                                  </p:stCondLst>
                                  <p:childTnLst>
                                    <p:set>
                                      <p:cBhvr>
                                        <p:cTn id="44" dur="1" fill="hold">
                                          <p:stCondLst>
                                            <p:cond delay="0"/>
                                          </p:stCondLst>
                                        </p:cTn>
                                        <p:tgtEl>
                                          <p:spTgt spid="67"/>
                                        </p:tgtEl>
                                        <p:attrNameLst>
                                          <p:attrName>style.visibility</p:attrName>
                                        </p:attrNameLst>
                                      </p:cBhvr>
                                      <p:to>
                                        <p:strVal val="visible"/>
                                      </p:to>
                                    </p:set>
                                    <p:anim calcmode="lin" valueType="num">
                                      <p:cBhvr>
                                        <p:cTn id="45" dur="500" fill="hold"/>
                                        <p:tgtEl>
                                          <p:spTgt spid="67"/>
                                        </p:tgtEl>
                                        <p:attrNameLst>
                                          <p:attrName>ppt_w</p:attrName>
                                        </p:attrNameLst>
                                      </p:cBhvr>
                                      <p:tavLst>
                                        <p:tav tm="0">
                                          <p:val>
                                            <p:fltVal val="0"/>
                                          </p:val>
                                        </p:tav>
                                        <p:tav tm="100000">
                                          <p:val>
                                            <p:strVal val="#ppt_w"/>
                                          </p:val>
                                        </p:tav>
                                      </p:tavLst>
                                    </p:anim>
                                    <p:anim calcmode="lin" valueType="num">
                                      <p:cBhvr>
                                        <p:cTn id="46" dur="500" fill="hold"/>
                                        <p:tgtEl>
                                          <p:spTgt spid="67"/>
                                        </p:tgtEl>
                                        <p:attrNameLst>
                                          <p:attrName>ppt_h</p:attrName>
                                        </p:attrNameLst>
                                      </p:cBhvr>
                                      <p:tavLst>
                                        <p:tav tm="0">
                                          <p:val>
                                            <p:fltVal val="0"/>
                                          </p:val>
                                        </p:tav>
                                        <p:tav tm="100000">
                                          <p:val>
                                            <p:strVal val="#ppt_h"/>
                                          </p:val>
                                        </p:tav>
                                      </p:tavLst>
                                    </p:anim>
                                    <p:animEffect transition="in" filter="fade">
                                      <p:cBhvr>
                                        <p:cTn id="47" dur="500"/>
                                        <p:tgtEl>
                                          <p:spTgt spid="67"/>
                                        </p:tgtEl>
                                      </p:cBhvr>
                                    </p:animEffect>
                                  </p:childTnLst>
                                </p:cTn>
                              </p:par>
                            </p:childTnLst>
                          </p:cTn>
                        </p:par>
                        <p:par>
                          <p:cTn id="48" fill="hold">
                            <p:stCondLst>
                              <p:cond delay="3350"/>
                            </p:stCondLst>
                            <p:childTnLst>
                              <p:par>
                                <p:cTn id="49" presetID="22" presetClass="entr" presetSubtype="2" fill="hold" nodeType="afterEffect">
                                  <p:stCondLst>
                                    <p:cond delay="0"/>
                                  </p:stCondLst>
                                  <p:childTnLst>
                                    <p:set>
                                      <p:cBhvr>
                                        <p:cTn id="50" dur="1" fill="hold">
                                          <p:stCondLst>
                                            <p:cond delay="0"/>
                                          </p:stCondLst>
                                        </p:cTn>
                                        <p:tgtEl>
                                          <p:spTgt spid="55"/>
                                        </p:tgtEl>
                                        <p:attrNameLst>
                                          <p:attrName>style.visibility</p:attrName>
                                        </p:attrNameLst>
                                      </p:cBhvr>
                                      <p:to>
                                        <p:strVal val="visible"/>
                                      </p:to>
                                    </p:set>
                                    <p:animEffect transition="in" filter="wipe(right)">
                                      <p:cBhvr>
                                        <p:cTn id="51" dur="500"/>
                                        <p:tgtEl>
                                          <p:spTgt spid="55"/>
                                        </p:tgtEl>
                                      </p:cBhvr>
                                    </p:animEffect>
                                  </p:childTnLst>
                                </p:cTn>
                              </p:par>
                            </p:childTnLst>
                          </p:cTn>
                        </p:par>
                        <p:par>
                          <p:cTn id="52" fill="hold">
                            <p:stCondLst>
                              <p:cond delay="3850"/>
                            </p:stCondLst>
                            <p:childTnLst>
                              <p:par>
                                <p:cTn id="53" presetID="2" presetClass="entr" presetSubtype="4" accel="50000" decel="50000" fill="hold" grpId="0" nodeType="afterEffect">
                                  <p:stCondLst>
                                    <p:cond delay="0"/>
                                  </p:stCondLst>
                                  <p:childTnLst>
                                    <p:set>
                                      <p:cBhvr>
                                        <p:cTn id="54" dur="1" fill="hold">
                                          <p:stCondLst>
                                            <p:cond delay="0"/>
                                          </p:stCondLst>
                                        </p:cTn>
                                        <p:tgtEl>
                                          <p:spTgt spid="48"/>
                                        </p:tgtEl>
                                        <p:attrNameLst>
                                          <p:attrName>style.visibility</p:attrName>
                                        </p:attrNameLst>
                                      </p:cBhvr>
                                      <p:to>
                                        <p:strVal val="visible"/>
                                      </p:to>
                                    </p:set>
                                    <p:anim calcmode="lin" valueType="num">
                                      <p:cBhvr additive="base">
                                        <p:cTn id="55" dur="500" fill="hold"/>
                                        <p:tgtEl>
                                          <p:spTgt spid="48"/>
                                        </p:tgtEl>
                                        <p:attrNameLst>
                                          <p:attrName>ppt_x</p:attrName>
                                        </p:attrNameLst>
                                      </p:cBhvr>
                                      <p:tavLst>
                                        <p:tav tm="0">
                                          <p:val>
                                            <p:strVal val="#ppt_x"/>
                                          </p:val>
                                        </p:tav>
                                        <p:tav tm="100000">
                                          <p:val>
                                            <p:strVal val="#ppt_x"/>
                                          </p:val>
                                        </p:tav>
                                      </p:tavLst>
                                    </p:anim>
                                    <p:anim calcmode="lin" valueType="num">
                                      <p:cBhvr additive="base">
                                        <p:cTn id="56" dur="500" fill="hold"/>
                                        <p:tgtEl>
                                          <p:spTgt spid="48"/>
                                        </p:tgtEl>
                                        <p:attrNameLst>
                                          <p:attrName>ppt_y</p:attrName>
                                        </p:attrNameLst>
                                      </p:cBhvr>
                                      <p:tavLst>
                                        <p:tav tm="0">
                                          <p:val>
                                            <p:strVal val="1+#ppt_h/2"/>
                                          </p:val>
                                        </p:tav>
                                        <p:tav tm="100000">
                                          <p:val>
                                            <p:strVal val="#ppt_y"/>
                                          </p:val>
                                        </p:tav>
                                      </p:tavLst>
                                    </p:anim>
                                  </p:childTnLst>
                                </p:cTn>
                              </p:par>
                              <p:par>
                                <p:cTn id="57" presetID="53" presetClass="entr" presetSubtype="0" fill="hold" nodeType="withEffect">
                                  <p:stCondLst>
                                    <p:cond delay="0"/>
                                  </p:stCondLst>
                                  <p:childTnLst>
                                    <p:set>
                                      <p:cBhvr>
                                        <p:cTn id="58" dur="1" fill="hold">
                                          <p:stCondLst>
                                            <p:cond delay="0"/>
                                          </p:stCondLst>
                                        </p:cTn>
                                        <p:tgtEl>
                                          <p:spTgt spid="84"/>
                                        </p:tgtEl>
                                        <p:attrNameLst>
                                          <p:attrName>style.visibility</p:attrName>
                                        </p:attrNameLst>
                                      </p:cBhvr>
                                      <p:to>
                                        <p:strVal val="visible"/>
                                      </p:to>
                                    </p:set>
                                    <p:anim calcmode="lin" valueType="num">
                                      <p:cBhvr>
                                        <p:cTn id="59" dur="500" fill="hold"/>
                                        <p:tgtEl>
                                          <p:spTgt spid="84"/>
                                        </p:tgtEl>
                                        <p:attrNameLst>
                                          <p:attrName>ppt_w</p:attrName>
                                        </p:attrNameLst>
                                      </p:cBhvr>
                                      <p:tavLst>
                                        <p:tav tm="0">
                                          <p:val>
                                            <p:fltVal val="0"/>
                                          </p:val>
                                        </p:tav>
                                        <p:tav tm="100000">
                                          <p:val>
                                            <p:strVal val="#ppt_w"/>
                                          </p:val>
                                        </p:tav>
                                      </p:tavLst>
                                    </p:anim>
                                    <p:anim calcmode="lin" valueType="num">
                                      <p:cBhvr>
                                        <p:cTn id="60" dur="500" fill="hold"/>
                                        <p:tgtEl>
                                          <p:spTgt spid="84"/>
                                        </p:tgtEl>
                                        <p:attrNameLst>
                                          <p:attrName>ppt_h</p:attrName>
                                        </p:attrNameLst>
                                      </p:cBhvr>
                                      <p:tavLst>
                                        <p:tav tm="0">
                                          <p:val>
                                            <p:fltVal val="0"/>
                                          </p:val>
                                        </p:tav>
                                        <p:tav tm="100000">
                                          <p:val>
                                            <p:strVal val="#ppt_h"/>
                                          </p:val>
                                        </p:tav>
                                      </p:tavLst>
                                    </p:anim>
                                    <p:animEffect transition="in" filter="fade">
                                      <p:cBhvr>
                                        <p:cTn id="61" dur="500"/>
                                        <p:tgtEl>
                                          <p:spTgt spid="84"/>
                                        </p:tgtEl>
                                      </p:cBhvr>
                                    </p:animEffect>
                                  </p:childTnLst>
                                </p:cTn>
                              </p:par>
                            </p:childTnLst>
                          </p:cTn>
                        </p:par>
                        <p:par>
                          <p:cTn id="62" fill="hold">
                            <p:stCondLst>
                              <p:cond delay="4350"/>
                            </p:stCondLst>
                            <p:childTnLst>
                              <p:par>
                                <p:cTn id="63" presetID="53" presetClass="entr" presetSubtype="0" fill="hold" grpId="0" nodeType="afterEffect">
                                  <p:stCondLst>
                                    <p:cond delay="0"/>
                                  </p:stCondLst>
                                  <p:childTnLst>
                                    <p:set>
                                      <p:cBhvr>
                                        <p:cTn id="64" dur="1" fill="hold">
                                          <p:stCondLst>
                                            <p:cond delay="0"/>
                                          </p:stCondLst>
                                        </p:cTn>
                                        <p:tgtEl>
                                          <p:spTgt spid="69"/>
                                        </p:tgtEl>
                                        <p:attrNameLst>
                                          <p:attrName>style.visibility</p:attrName>
                                        </p:attrNameLst>
                                      </p:cBhvr>
                                      <p:to>
                                        <p:strVal val="visible"/>
                                      </p:to>
                                    </p:set>
                                    <p:anim calcmode="lin" valueType="num">
                                      <p:cBhvr>
                                        <p:cTn id="65" dur="500" fill="hold"/>
                                        <p:tgtEl>
                                          <p:spTgt spid="69"/>
                                        </p:tgtEl>
                                        <p:attrNameLst>
                                          <p:attrName>ppt_w</p:attrName>
                                        </p:attrNameLst>
                                      </p:cBhvr>
                                      <p:tavLst>
                                        <p:tav tm="0">
                                          <p:val>
                                            <p:fltVal val="0"/>
                                          </p:val>
                                        </p:tav>
                                        <p:tav tm="100000">
                                          <p:val>
                                            <p:strVal val="#ppt_w"/>
                                          </p:val>
                                        </p:tav>
                                      </p:tavLst>
                                    </p:anim>
                                    <p:anim calcmode="lin" valueType="num">
                                      <p:cBhvr>
                                        <p:cTn id="66" dur="500" fill="hold"/>
                                        <p:tgtEl>
                                          <p:spTgt spid="69"/>
                                        </p:tgtEl>
                                        <p:attrNameLst>
                                          <p:attrName>ppt_h</p:attrName>
                                        </p:attrNameLst>
                                      </p:cBhvr>
                                      <p:tavLst>
                                        <p:tav tm="0">
                                          <p:val>
                                            <p:fltVal val="0"/>
                                          </p:val>
                                        </p:tav>
                                        <p:tav tm="100000">
                                          <p:val>
                                            <p:strVal val="#ppt_h"/>
                                          </p:val>
                                        </p:tav>
                                      </p:tavLst>
                                    </p:anim>
                                    <p:animEffect transition="in" filter="fade">
                                      <p:cBhvr>
                                        <p:cTn id="67" dur="500"/>
                                        <p:tgtEl>
                                          <p:spTgt spid="69"/>
                                        </p:tgtEl>
                                      </p:cBhvr>
                                    </p:animEffect>
                                  </p:childTnLst>
                                </p:cTn>
                              </p:par>
                            </p:childTnLst>
                          </p:cTn>
                        </p:par>
                        <p:par>
                          <p:cTn id="68" fill="hold">
                            <p:stCondLst>
                              <p:cond delay="4850"/>
                            </p:stCondLst>
                            <p:childTnLst>
                              <p:par>
                                <p:cTn id="69" presetID="22" presetClass="entr" presetSubtype="2" fill="hold" nodeType="afterEffect">
                                  <p:stCondLst>
                                    <p:cond delay="0"/>
                                  </p:stCondLst>
                                  <p:childTnLst>
                                    <p:set>
                                      <p:cBhvr>
                                        <p:cTn id="70" dur="1" fill="hold">
                                          <p:stCondLst>
                                            <p:cond delay="0"/>
                                          </p:stCondLst>
                                        </p:cTn>
                                        <p:tgtEl>
                                          <p:spTgt spid="52"/>
                                        </p:tgtEl>
                                        <p:attrNameLst>
                                          <p:attrName>style.visibility</p:attrName>
                                        </p:attrNameLst>
                                      </p:cBhvr>
                                      <p:to>
                                        <p:strVal val="visible"/>
                                      </p:to>
                                    </p:set>
                                    <p:animEffect transition="in" filter="wipe(right)">
                                      <p:cBhvr>
                                        <p:cTn id="71" dur="500"/>
                                        <p:tgtEl>
                                          <p:spTgt spid="52"/>
                                        </p:tgtEl>
                                      </p:cBhvr>
                                    </p:animEffect>
                                  </p:childTnLst>
                                </p:cTn>
                              </p:par>
                            </p:childTnLst>
                          </p:cTn>
                        </p:par>
                        <p:par>
                          <p:cTn id="72" fill="hold">
                            <p:stCondLst>
                              <p:cond delay="5350"/>
                            </p:stCondLst>
                            <p:childTnLst>
                              <p:par>
                                <p:cTn id="73" presetID="2" presetClass="entr" presetSubtype="4" accel="50000" decel="50000" fill="hold" grpId="0" nodeType="afterEffect">
                                  <p:stCondLst>
                                    <p:cond delay="0"/>
                                  </p:stCondLst>
                                  <p:childTnLst>
                                    <p:set>
                                      <p:cBhvr>
                                        <p:cTn id="74" dur="1" fill="hold">
                                          <p:stCondLst>
                                            <p:cond delay="0"/>
                                          </p:stCondLst>
                                        </p:cTn>
                                        <p:tgtEl>
                                          <p:spTgt spid="49"/>
                                        </p:tgtEl>
                                        <p:attrNameLst>
                                          <p:attrName>style.visibility</p:attrName>
                                        </p:attrNameLst>
                                      </p:cBhvr>
                                      <p:to>
                                        <p:strVal val="visible"/>
                                      </p:to>
                                    </p:set>
                                    <p:anim calcmode="lin" valueType="num">
                                      <p:cBhvr additive="base">
                                        <p:cTn id="75" dur="500" fill="hold"/>
                                        <p:tgtEl>
                                          <p:spTgt spid="49"/>
                                        </p:tgtEl>
                                        <p:attrNameLst>
                                          <p:attrName>ppt_x</p:attrName>
                                        </p:attrNameLst>
                                      </p:cBhvr>
                                      <p:tavLst>
                                        <p:tav tm="0">
                                          <p:val>
                                            <p:strVal val="#ppt_x"/>
                                          </p:val>
                                        </p:tav>
                                        <p:tav tm="100000">
                                          <p:val>
                                            <p:strVal val="#ppt_x"/>
                                          </p:val>
                                        </p:tav>
                                      </p:tavLst>
                                    </p:anim>
                                    <p:anim calcmode="lin" valueType="num">
                                      <p:cBhvr additive="base">
                                        <p:cTn id="76" dur="500" fill="hold"/>
                                        <p:tgtEl>
                                          <p:spTgt spid="49"/>
                                        </p:tgtEl>
                                        <p:attrNameLst>
                                          <p:attrName>ppt_y</p:attrName>
                                        </p:attrNameLst>
                                      </p:cBhvr>
                                      <p:tavLst>
                                        <p:tav tm="0">
                                          <p:val>
                                            <p:strVal val="1+#ppt_h/2"/>
                                          </p:val>
                                        </p:tav>
                                        <p:tav tm="100000">
                                          <p:val>
                                            <p:strVal val="#ppt_y"/>
                                          </p:val>
                                        </p:tav>
                                      </p:tavLst>
                                    </p:anim>
                                  </p:childTnLst>
                                </p:cTn>
                              </p:par>
                              <p:par>
                                <p:cTn id="77" presetID="53" presetClass="entr" presetSubtype="0" fill="hold" nodeType="withEffect">
                                  <p:stCondLst>
                                    <p:cond delay="0"/>
                                  </p:stCondLst>
                                  <p:childTnLst>
                                    <p:set>
                                      <p:cBhvr>
                                        <p:cTn id="78" dur="1" fill="hold">
                                          <p:stCondLst>
                                            <p:cond delay="0"/>
                                          </p:stCondLst>
                                        </p:cTn>
                                        <p:tgtEl>
                                          <p:spTgt spid="78"/>
                                        </p:tgtEl>
                                        <p:attrNameLst>
                                          <p:attrName>style.visibility</p:attrName>
                                        </p:attrNameLst>
                                      </p:cBhvr>
                                      <p:to>
                                        <p:strVal val="visible"/>
                                      </p:to>
                                    </p:set>
                                    <p:anim calcmode="lin" valueType="num">
                                      <p:cBhvr>
                                        <p:cTn id="79" dur="500" fill="hold"/>
                                        <p:tgtEl>
                                          <p:spTgt spid="78"/>
                                        </p:tgtEl>
                                        <p:attrNameLst>
                                          <p:attrName>ppt_w</p:attrName>
                                        </p:attrNameLst>
                                      </p:cBhvr>
                                      <p:tavLst>
                                        <p:tav tm="0">
                                          <p:val>
                                            <p:fltVal val="0"/>
                                          </p:val>
                                        </p:tav>
                                        <p:tav tm="100000">
                                          <p:val>
                                            <p:strVal val="#ppt_w"/>
                                          </p:val>
                                        </p:tav>
                                      </p:tavLst>
                                    </p:anim>
                                    <p:anim calcmode="lin" valueType="num">
                                      <p:cBhvr>
                                        <p:cTn id="80" dur="500" fill="hold"/>
                                        <p:tgtEl>
                                          <p:spTgt spid="78"/>
                                        </p:tgtEl>
                                        <p:attrNameLst>
                                          <p:attrName>ppt_h</p:attrName>
                                        </p:attrNameLst>
                                      </p:cBhvr>
                                      <p:tavLst>
                                        <p:tav tm="0">
                                          <p:val>
                                            <p:fltVal val="0"/>
                                          </p:val>
                                        </p:tav>
                                        <p:tav tm="100000">
                                          <p:val>
                                            <p:strVal val="#ppt_h"/>
                                          </p:val>
                                        </p:tav>
                                      </p:tavLst>
                                    </p:anim>
                                    <p:animEffect transition="in" filter="fade">
                                      <p:cBhvr>
                                        <p:cTn id="81" dur="500"/>
                                        <p:tgtEl>
                                          <p:spTgt spid="78"/>
                                        </p:tgtEl>
                                      </p:cBhvr>
                                    </p:animEffect>
                                  </p:childTnLst>
                                </p:cTn>
                              </p:par>
                            </p:childTnLst>
                          </p:cTn>
                        </p:par>
                        <p:par>
                          <p:cTn id="82" fill="hold">
                            <p:stCondLst>
                              <p:cond delay="5850"/>
                            </p:stCondLst>
                            <p:childTnLst>
                              <p:par>
                                <p:cTn id="83" presetID="53" presetClass="entr" presetSubtype="0" fill="hold" grpId="0" nodeType="afterEffect">
                                  <p:stCondLst>
                                    <p:cond delay="0"/>
                                  </p:stCondLst>
                                  <p:childTnLst>
                                    <p:set>
                                      <p:cBhvr>
                                        <p:cTn id="84" dur="1" fill="hold">
                                          <p:stCondLst>
                                            <p:cond delay="0"/>
                                          </p:stCondLst>
                                        </p:cTn>
                                        <p:tgtEl>
                                          <p:spTgt spid="68"/>
                                        </p:tgtEl>
                                        <p:attrNameLst>
                                          <p:attrName>style.visibility</p:attrName>
                                        </p:attrNameLst>
                                      </p:cBhvr>
                                      <p:to>
                                        <p:strVal val="visible"/>
                                      </p:to>
                                    </p:set>
                                    <p:anim calcmode="lin" valueType="num">
                                      <p:cBhvr>
                                        <p:cTn id="85" dur="500" fill="hold"/>
                                        <p:tgtEl>
                                          <p:spTgt spid="68"/>
                                        </p:tgtEl>
                                        <p:attrNameLst>
                                          <p:attrName>ppt_w</p:attrName>
                                        </p:attrNameLst>
                                      </p:cBhvr>
                                      <p:tavLst>
                                        <p:tav tm="0">
                                          <p:val>
                                            <p:fltVal val="0"/>
                                          </p:val>
                                        </p:tav>
                                        <p:tav tm="100000">
                                          <p:val>
                                            <p:strVal val="#ppt_w"/>
                                          </p:val>
                                        </p:tav>
                                      </p:tavLst>
                                    </p:anim>
                                    <p:anim calcmode="lin" valueType="num">
                                      <p:cBhvr>
                                        <p:cTn id="86" dur="500" fill="hold"/>
                                        <p:tgtEl>
                                          <p:spTgt spid="68"/>
                                        </p:tgtEl>
                                        <p:attrNameLst>
                                          <p:attrName>ppt_h</p:attrName>
                                        </p:attrNameLst>
                                      </p:cBhvr>
                                      <p:tavLst>
                                        <p:tav tm="0">
                                          <p:val>
                                            <p:fltVal val="0"/>
                                          </p:val>
                                        </p:tav>
                                        <p:tav tm="100000">
                                          <p:val>
                                            <p:strVal val="#ppt_h"/>
                                          </p:val>
                                        </p:tav>
                                      </p:tavLst>
                                    </p:anim>
                                    <p:animEffect transition="in" filter="fade">
                                      <p:cBhvr>
                                        <p:cTn id="87" dur="500"/>
                                        <p:tgtEl>
                                          <p:spTgt spid="68"/>
                                        </p:tgtEl>
                                      </p:cBhvr>
                                    </p:animEffect>
                                  </p:childTnLst>
                                </p:cTn>
                              </p:par>
                            </p:childTnLst>
                          </p:cTn>
                        </p:par>
                        <p:par>
                          <p:cTn id="88" fill="hold">
                            <p:stCondLst>
                              <p:cond delay="6350"/>
                            </p:stCondLst>
                            <p:childTnLst>
                              <p:par>
                                <p:cTn id="89" presetID="22" presetClass="entr" presetSubtype="8" fill="hold" nodeType="afterEffect">
                                  <p:stCondLst>
                                    <p:cond delay="0"/>
                                  </p:stCondLst>
                                  <p:childTnLst>
                                    <p:set>
                                      <p:cBhvr>
                                        <p:cTn id="90" dur="1" fill="hold">
                                          <p:stCondLst>
                                            <p:cond delay="0"/>
                                          </p:stCondLst>
                                        </p:cTn>
                                        <p:tgtEl>
                                          <p:spTgt spid="61"/>
                                        </p:tgtEl>
                                        <p:attrNameLst>
                                          <p:attrName>style.visibility</p:attrName>
                                        </p:attrNameLst>
                                      </p:cBhvr>
                                      <p:to>
                                        <p:strVal val="visible"/>
                                      </p:to>
                                    </p:set>
                                    <p:animEffect transition="in" filter="wipe(left)">
                                      <p:cBhvr>
                                        <p:cTn id="91" dur="500"/>
                                        <p:tgtEl>
                                          <p:spTgt spid="61"/>
                                        </p:tgtEl>
                                      </p:cBhvr>
                                    </p:animEffect>
                                  </p:childTnLst>
                                </p:cTn>
                              </p:par>
                            </p:childTnLst>
                          </p:cTn>
                        </p:par>
                        <p:par>
                          <p:cTn id="92" fill="hold">
                            <p:stCondLst>
                              <p:cond delay="6850"/>
                            </p:stCondLst>
                            <p:childTnLst>
                              <p:par>
                                <p:cTn id="93" presetID="2" presetClass="entr" presetSubtype="4" accel="50000" decel="50000" fill="hold" grpId="0" nodeType="afterEffect">
                                  <p:stCondLst>
                                    <p:cond delay="0"/>
                                  </p:stCondLst>
                                  <p:childTnLst>
                                    <p:set>
                                      <p:cBhvr>
                                        <p:cTn id="94" dur="1" fill="hold">
                                          <p:stCondLst>
                                            <p:cond delay="0"/>
                                          </p:stCondLst>
                                        </p:cTn>
                                        <p:tgtEl>
                                          <p:spTgt spid="51"/>
                                        </p:tgtEl>
                                        <p:attrNameLst>
                                          <p:attrName>style.visibility</p:attrName>
                                        </p:attrNameLst>
                                      </p:cBhvr>
                                      <p:to>
                                        <p:strVal val="visible"/>
                                      </p:to>
                                    </p:set>
                                    <p:anim calcmode="lin" valueType="num">
                                      <p:cBhvr additive="base">
                                        <p:cTn id="95" dur="500" fill="hold"/>
                                        <p:tgtEl>
                                          <p:spTgt spid="51"/>
                                        </p:tgtEl>
                                        <p:attrNameLst>
                                          <p:attrName>ppt_x</p:attrName>
                                        </p:attrNameLst>
                                      </p:cBhvr>
                                      <p:tavLst>
                                        <p:tav tm="0">
                                          <p:val>
                                            <p:strVal val="#ppt_x"/>
                                          </p:val>
                                        </p:tav>
                                        <p:tav tm="100000">
                                          <p:val>
                                            <p:strVal val="#ppt_x"/>
                                          </p:val>
                                        </p:tav>
                                      </p:tavLst>
                                    </p:anim>
                                    <p:anim calcmode="lin" valueType="num">
                                      <p:cBhvr additive="base">
                                        <p:cTn id="96" dur="500" fill="hold"/>
                                        <p:tgtEl>
                                          <p:spTgt spid="51"/>
                                        </p:tgtEl>
                                        <p:attrNameLst>
                                          <p:attrName>ppt_y</p:attrName>
                                        </p:attrNameLst>
                                      </p:cBhvr>
                                      <p:tavLst>
                                        <p:tav tm="0">
                                          <p:val>
                                            <p:strVal val="1+#ppt_h/2"/>
                                          </p:val>
                                        </p:tav>
                                        <p:tav tm="100000">
                                          <p:val>
                                            <p:strVal val="#ppt_y"/>
                                          </p:val>
                                        </p:tav>
                                      </p:tavLst>
                                    </p:anim>
                                  </p:childTnLst>
                                </p:cTn>
                              </p:par>
                              <p:par>
                                <p:cTn id="97" presetID="53" presetClass="entr" presetSubtype="0" fill="hold" nodeType="withEffect">
                                  <p:stCondLst>
                                    <p:cond delay="0"/>
                                  </p:stCondLst>
                                  <p:childTnLst>
                                    <p:set>
                                      <p:cBhvr>
                                        <p:cTn id="98" dur="1" fill="hold">
                                          <p:stCondLst>
                                            <p:cond delay="0"/>
                                          </p:stCondLst>
                                        </p:cTn>
                                        <p:tgtEl>
                                          <p:spTgt spid="72"/>
                                        </p:tgtEl>
                                        <p:attrNameLst>
                                          <p:attrName>style.visibility</p:attrName>
                                        </p:attrNameLst>
                                      </p:cBhvr>
                                      <p:to>
                                        <p:strVal val="visible"/>
                                      </p:to>
                                    </p:set>
                                    <p:anim calcmode="lin" valueType="num">
                                      <p:cBhvr>
                                        <p:cTn id="99" dur="500" fill="hold"/>
                                        <p:tgtEl>
                                          <p:spTgt spid="72"/>
                                        </p:tgtEl>
                                        <p:attrNameLst>
                                          <p:attrName>ppt_w</p:attrName>
                                        </p:attrNameLst>
                                      </p:cBhvr>
                                      <p:tavLst>
                                        <p:tav tm="0">
                                          <p:val>
                                            <p:fltVal val="0"/>
                                          </p:val>
                                        </p:tav>
                                        <p:tav tm="100000">
                                          <p:val>
                                            <p:strVal val="#ppt_w"/>
                                          </p:val>
                                        </p:tav>
                                      </p:tavLst>
                                    </p:anim>
                                    <p:anim calcmode="lin" valueType="num">
                                      <p:cBhvr>
                                        <p:cTn id="100" dur="500" fill="hold"/>
                                        <p:tgtEl>
                                          <p:spTgt spid="72"/>
                                        </p:tgtEl>
                                        <p:attrNameLst>
                                          <p:attrName>ppt_h</p:attrName>
                                        </p:attrNameLst>
                                      </p:cBhvr>
                                      <p:tavLst>
                                        <p:tav tm="0">
                                          <p:val>
                                            <p:fltVal val="0"/>
                                          </p:val>
                                        </p:tav>
                                        <p:tav tm="100000">
                                          <p:val>
                                            <p:strVal val="#ppt_h"/>
                                          </p:val>
                                        </p:tav>
                                      </p:tavLst>
                                    </p:anim>
                                    <p:animEffect transition="in" filter="fade">
                                      <p:cBhvr>
                                        <p:cTn id="101" dur="500"/>
                                        <p:tgtEl>
                                          <p:spTgt spid="72"/>
                                        </p:tgtEl>
                                      </p:cBhvr>
                                    </p:animEffect>
                                  </p:childTnLst>
                                </p:cTn>
                              </p:par>
                            </p:childTnLst>
                          </p:cTn>
                        </p:par>
                        <p:par>
                          <p:cTn id="102" fill="hold">
                            <p:stCondLst>
                              <p:cond delay="7350"/>
                            </p:stCondLst>
                            <p:childTnLst>
                              <p:par>
                                <p:cTn id="103" presetID="53" presetClass="entr" presetSubtype="0" fill="hold" grpId="0" nodeType="afterEffect">
                                  <p:stCondLst>
                                    <p:cond delay="0"/>
                                  </p:stCondLst>
                                  <p:childTnLst>
                                    <p:set>
                                      <p:cBhvr>
                                        <p:cTn id="104" dur="1" fill="hold">
                                          <p:stCondLst>
                                            <p:cond delay="0"/>
                                          </p:stCondLst>
                                        </p:cTn>
                                        <p:tgtEl>
                                          <p:spTgt spid="70"/>
                                        </p:tgtEl>
                                        <p:attrNameLst>
                                          <p:attrName>style.visibility</p:attrName>
                                        </p:attrNameLst>
                                      </p:cBhvr>
                                      <p:to>
                                        <p:strVal val="visible"/>
                                      </p:to>
                                    </p:set>
                                    <p:anim calcmode="lin" valueType="num">
                                      <p:cBhvr>
                                        <p:cTn id="105" dur="500" fill="hold"/>
                                        <p:tgtEl>
                                          <p:spTgt spid="70"/>
                                        </p:tgtEl>
                                        <p:attrNameLst>
                                          <p:attrName>ppt_w</p:attrName>
                                        </p:attrNameLst>
                                      </p:cBhvr>
                                      <p:tavLst>
                                        <p:tav tm="0">
                                          <p:val>
                                            <p:fltVal val="0"/>
                                          </p:val>
                                        </p:tav>
                                        <p:tav tm="100000">
                                          <p:val>
                                            <p:strVal val="#ppt_w"/>
                                          </p:val>
                                        </p:tav>
                                      </p:tavLst>
                                    </p:anim>
                                    <p:anim calcmode="lin" valueType="num">
                                      <p:cBhvr>
                                        <p:cTn id="106" dur="500" fill="hold"/>
                                        <p:tgtEl>
                                          <p:spTgt spid="70"/>
                                        </p:tgtEl>
                                        <p:attrNameLst>
                                          <p:attrName>ppt_h</p:attrName>
                                        </p:attrNameLst>
                                      </p:cBhvr>
                                      <p:tavLst>
                                        <p:tav tm="0">
                                          <p:val>
                                            <p:fltVal val="0"/>
                                          </p:val>
                                        </p:tav>
                                        <p:tav tm="100000">
                                          <p:val>
                                            <p:strVal val="#ppt_h"/>
                                          </p:val>
                                        </p:tav>
                                      </p:tavLst>
                                    </p:anim>
                                    <p:animEffect transition="in" filter="fade">
                                      <p:cBhvr>
                                        <p:cTn id="107" dur="500"/>
                                        <p:tgtEl>
                                          <p:spTgt spid="70"/>
                                        </p:tgtEl>
                                      </p:cBhvr>
                                    </p:animEffect>
                                  </p:childTnLst>
                                </p:cTn>
                              </p:par>
                            </p:childTnLst>
                          </p:cTn>
                        </p:par>
                        <p:par>
                          <p:cTn id="108" fill="hold">
                            <p:stCondLst>
                              <p:cond delay="7850"/>
                            </p:stCondLst>
                            <p:childTnLst>
                              <p:par>
                                <p:cTn id="109" presetID="22" presetClass="entr" presetSubtype="8" fill="hold" nodeType="afterEffect">
                                  <p:stCondLst>
                                    <p:cond delay="0"/>
                                  </p:stCondLst>
                                  <p:childTnLst>
                                    <p:set>
                                      <p:cBhvr>
                                        <p:cTn id="110" dur="1" fill="hold">
                                          <p:stCondLst>
                                            <p:cond delay="0"/>
                                          </p:stCondLst>
                                        </p:cTn>
                                        <p:tgtEl>
                                          <p:spTgt spid="64"/>
                                        </p:tgtEl>
                                        <p:attrNameLst>
                                          <p:attrName>style.visibility</p:attrName>
                                        </p:attrNameLst>
                                      </p:cBhvr>
                                      <p:to>
                                        <p:strVal val="visible"/>
                                      </p:to>
                                    </p:set>
                                    <p:animEffect transition="in" filter="wipe(left)">
                                      <p:cBhvr>
                                        <p:cTn id="111" dur="500"/>
                                        <p:tgtEl>
                                          <p:spTgt spid="6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6" grpId="0"/>
      <p:bldP spid="47" grpId="0" animBg="1"/>
      <p:bldP spid="48" grpId="0" animBg="1"/>
      <p:bldP spid="49" grpId="0" animBg="1"/>
      <p:bldP spid="50" grpId="0" animBg="1"/>
      <p:bldP spid="51" grpId="0" animBg="1"/>
      <p:bldP spid="67" grpId="0" animBg="1"/>
      <p:bldP spid="68" grpId="0" animBg="1"/>
      <p:bldP spid="69" grpId="0" animBg="1"/>
      <p:bldP spid="70" grpId="0" animBg="1"/>
      <p:bldP spid="71" grpId="0" animBg="1"/>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48"/>
          <p:cNvSpPr txBox="1"/>
          <p:nvPr/>
        </p:nvSpPr>
        <p:spPr>
          <a:xfrm>
            <a:off x="3800970" y="1841219"/>
            <a:ext cx="2816801" cy="477054"/>
          </a:xfrm>
          <a:prstGeom prst="rect">
            <a:avLst/>
          </a:prstGeom>
          <a:noFill/>
        </p:spPr>
        <p:txBody>
          <a:bodyPr wrap="square" lIns="0" tIns="0" rIns="0" bIns="0" rtlCol="0">
            <a:spAutoFit/>
          </a:bodyPr>
          <a:lstStyle/>
          <a:p>
            <a:r>
              <a:rPr lang="zh-CN" altLang="en-US" sz="3100" dirty="0">
                <a:solidFill>
                  <a:srgbClr val="77A9D3"/>
                </a:solidFill>
                <a:latin typeface="微软雅黑" panose="020B0503020204020204" pitchFamily="34" charset="-122"/>
                <a:ea typeface="微软雅黑" panose="020B0503020204020204" pitchFamily="34" charset="-122"/>
                <a:cs typeface="+mn-ea"/>
                <a:sym typeface="+mn-lt"/>
              </a:rPr>
              <a:t>请替换文字内容</a:t>
            </a:r>
            <a:endParaRPr lang="en-GB" altLang="zh-CN" sz="3100" dirty="0">
              <a:solidFill>
                <a:srgbClr val="77A9D3"/>
              </a:solidFill>
              <a:latin typeface="微软雅黑" panose="020B0503020204020204" pitchFamily="34" charset="-122"/>
              <a:ea typeface="微软雅黑" panose="020B0503020204020204" pitchFamily="34" charset="-122"/>
              <a:cs typeface="+mn-ea"/>
              <a:sym typeface="+mn-lt"/>
            </a:endParaRPr>
          </a:p>
        </p:txBody>
      </p:sp>
      <p:sp>
        <p:nvSpPr>
          <p:cNvPr id="8" name="TextBox 49"/>
          <p:cNvSpPr txBox="1"/>
          <p:nvPr/>
        </p:nvSpPr>
        <p:spPr>
          <a:xfrm>
            <a:off x="3837634" y="2420997"/>
            <a:ext cx="2780138" cy="246221"/>
          </a:xfrm>
          <a:prstGeom prst="rect">
            <a:avLst/>
          </a:prstGeom>
          <a:noFill/>
        </p:spPr>
        <p:txBody>
          <a:bodyPr wrap="square" lIns="0" tIns="0" rIns="0" bIns="0" rtlCol="0">
            <a:spAutoFit/>
          </a:bodyPr>
          <a:lstStyle/>
          <a:p>
            <a:pPr eaLnBrk="0" hangingPunct="0"/>
            <a:r>
              <a:rPr lang="zh-CN" altLang="en-US" sz="800" dirty="0">
                <a:solidFill>
                  <a:srgbClr val="77A9D3"/>
                </a:solidFill>
                <a:latin typeface="微软雅黑" panose="020B0503020204020204" pitchFamily="34" charset="-122"/>
                <a:ea typeface="微软雅黑" panose="020B0503020204020204" pitchFamily="34" charset="-122"/>
                <a:cs typeface="+mn-ea"/>
                <a:sym typeface="+mn-lt"/>
              </a:rPr>
              <a:t>请替换文字内容，点击添加相关标题文字，修改文字内容</a:t>
            </a:r>
            <a:r>
              <a:rPr lang="zh-CN" altLang="en-US" sz="800" dirty="0" smtClean="0">
                <a:solidFill>
                  <a:srgbClr val="77A9D3"/>
                </a:solidFill>
                <a:latin typeface="微软雅黑" panose="020B0503020204020204" pitchFamily="34" charset="-122"/>
                <a:ea typeface="微软雅黑" panose="020B0503020204020204" pitchFamily="34" charset="-122"/>
                <a:cs typeface="+mn-ea"/>
                <a:sym typeface="+mn-lt"/>
              </a:rPr>
              <a:t>，</a:t>
            </a:r>
            <a:endParaRPr lang="en-US" altLang="zh-CN" sz="800" dirty="0" smtClean="0">
              <a:solidFill>
                <a:srgbClr val="77A9D3"/>
              </a:solidFill>
              <a:latin typeface="微软雅黑" panose="020B0503020204020204" pitchFamily="34" charset="-122"/>
              <a:ea typeface="微软雅黑" panose="020B0503020204020204" pitchFamily="34" charset="-122"/>
              <a:cs typeface="+mn-ea"/>
              <a:sym typeface="+mn-lt"/>
            </a:endParaRPr>
          </a:p>
          <a:p>
            <a:pPr eaLnBrk="0" hangingPunct="0"/>
            <a:r>
              <a:rPr lang="zh-CN" altLang="en-US" sz="800" dirty="0" smtClean="0">
                <a:solidFill>
                  <a:srgbClr val="77A9D3"/>
                </a:solidFill>
                <a:latin typeface="微软雅黑" panose="020B0503020204020204" pitchFamily="34" charset="-122"/>
                <a:ea typeface="微软雅黑" panose="020B0503020204020204" pitchFamily="34" charset="-122"/>
                <a:cs typeface="+mn-ea"/>
                <a:sym typeface="+mn-lt"/>
              </a:rPr>
              <a:t>也</a:t>
            </a:r>
            <a:r>
              <a:rPr lang="zh-CN" altLang="en-US" sz="800" dirty="0">
                <a:solidFill>
                  <a:srgbClr val="77A9D3"/>
                </a:solidFill>
                <a:latin typeface="微软雅黑" panose="020B0503020204020204" pitchFamily="34" charset="-122"/>
                <a:ea typeface="微软雅黑" panose="020B0503020204020204" pitchFamily="34" charset="-122"/>
                <a:cs typeface="+mn-ea"/>
                <a:sym typeface="+mn-lt"/>
              </a:rPr>
              <a:t>可以直接复制你的内容到此。</a:t>
            </a:r>
          </a:p>
        </p:txBody>
      </p:sp>
      <p:sp>
        <p:nvSpPr>
          <p:cNvPr id="9" name="矩形 259"/>
          <p:cNvSpPr>
            <a:spLocks noChangeArrowheads="1"/>
          </p:cNvSpPr>
          <p:nvPr/>
        </p:nvSpPr>
        <p:spPr bwMode="auto">
          <a:xfrm>
            <a:off x="2315746" y="1388328"/>
            <a:ext cx="1562186" cy="15763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3560" tIns="31780" rIns="63560" bIns="31780">
            <a:spAutoFit/>
          </a:bodyPr>
          <a:lstStyle>
            <a:lvl1pPr>
              <a:spcBef>
                <a:spcPct val="20000"/>
              </a:spcBef>
              <a:buFont typeface="Arial" panose="020B0604020202020204" pitchFamily="34" charset="0"/>
              <a:buChar char="•"/>
              <a:defRPr sz="32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9pPr>
          </a:lstStyle>
          <a:p>
            <a:pPr algn="ctr">
              <a:buNone/>
            </a:pPr>
            <a:r>
              <a:rPr lang="en-US" altLang="zh-CN" sz="9600" cap="all" spc="209" dirty="0" smtClean="0">
                <a:solidFill>
                  <a:srgbClr val="77A9D3"/>
                </a:solidFill>
                <a:latin typeface="Impact" panose="020B0806030902050204" pitchFamily="34" charset="0"/>
                <a:cs typeface="Arial" panose="020B0604020202020204" pitchFamily="34" charset="0"/>
              </a:rPr>
              <a:t>05</a:t>
            </a:r>
            <a:endParaRPr lang="zh-CN" altLang="en-US" sz="9600" cap="all" spc="209" dirty="0">
              <a:solidFill>
                <a:srgbClr val="77A9D3"/>
              </a:solidFill>
              <a:latin typeface="Impact" panose="020B0806030902050204" pitchFamily="34" charset="0"/>
              <a:cs typeface="Arial" panose="020B0604020202020204" pitchFamily="34" charset="0"/>
            </a:endParaRPr>
          </a:p>
        </p:txBody>
      </p:sp>
      <p:sp>
        <p:nvSpPr>
          <p:cNvPr id="10" name="椭圆 9"/>
          <p:cNvSpPr/>
          <p:nvPr/>
        </p:nvSpPr>
        <p:spPr>
          <a:xfrm>
            <a:off x="1951340" y="4046568"/>
            <a:ext cx="9289030" cy="7488832"/>
          </a:xfrm>
          <a:prstGeom prst="ellipse">
            <a:avLst/>
          </a:prstGeom>
          <a:solidFill>
            <a:schemeClr val="accent1">
              <a:alpha val="2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椭圆 10"/>
          <p:cNvSpPr/>
          <p:nvPr/>
        </p:nvSpPr>
        <p:spPr>
          <a:xfrm>
            <a:off x="2533670" y="3588098"/>
            <a:ext cx="9289030" cy="7488832"/>
          </a:xfrm>
          <a:prstGeom prst="ellipse">
            <a:avLst/>
          </a:prstGeom>
          <a:solidFill>
            <a:srgbClr val="3992DB">
              <a:alpha val="5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椭圆 11"/>
          <p:cNvSpPr/>
          <p:nvPr/>
        </p:nvSpPr>
        <p:spPr>
          <a:xfrm>
            <a:off x="583188" y="3732114"/>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椭圆 12"/>
          <p:cNvSpPr/>
          <p:nvPr/>
        </p:nvSpPr>
        <p:spPr>
          <a:xfrm>
            <a:off x="5193671" y="4603895"/>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extLst>
      <p:ext uri="{BB962C8B-B14F-4D97-AF65-F5344CB8AC3E}">
        <p14:creationId xmlns:p14="http://schemas.microsoft.com/office/powerpoint/2010/main" val="494755620"/>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9"/>
                                        </p:tgtEl>
                                        <p:attrNameLst>
                                          <p:attrName>style.visibility</p:attrName>
                                        </p:attrNameLst>
                                      </p:cBhvr>
                                      <p:to>
                                        <p:strVal val="visible"/>
                                      </p:to>
                                    </p:set>
                                    <p:anim calcmode="lin" valueType="num">
                                      <p:cBhvr>
                                        <p:cTn id="7" dur="500" fill="hold"/>
                                        <p:tgtEl>
                                          <p:spTgt spid="9"/>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9"/>
                                        </p:tgtEl>
                                        <p:attrNameLst>
                                          <p:attrName>ppt_y</p:attrName>
                                        </p:attrNameLst>
                                      </p:cBhvr>
                                      <p:tavLst>
                                        <p:tav tm="0">
                                          <p:val>
                                            <p:strVal val="#ppt_y"/>
                                          </p:val>
                                        </p:tav>
                                        <p:tav tm="100000">
                                          <p:val>
                                            <p:strVal val="#ppt_y"/>
                                          </p:val>
                                        </p:tav>
                                      </p:tavLst>
                                    </p:anim>
                                    <p:anim calcmode="lin" valueType="num">
                                      <p:cBhvr>
                                        <p:cTn id="9" dur="500" fill="hold"/>
                                        <p:tgtEl>
                                          <p:spTgt spid="9"/>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9"/>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9"/>
                                        </p:tgtEl>
                                      </p:cBhvr>
                                    </p:animEffect>
                                  </p:childTnLst>
                                </p:cTn>
                              </p:par>
                            </p:childTnLst>
                          </p:cTn>
                        </p:par>
                        <p:par>
                          <p:cTn id="12" fill="hold">
                            <p:stCondLst>
                              <p:cond delay="550"/>
                            </p:stCondLst>
                            <p:childTnLst>
                              <p:par>
                                <p:cTn id="13" presetID="26" presetClass="emph" presetSubtype="0" fill="hold" grpId="1" nodeType="afterEffect">
                                  <p:stCondLst>
                                    <p:cond delay="0"/>
                                  </p:stCondLst>
                                  <p:iterate type="lt">
                                    <p:tmPct val="0"/>
                                  </p:iterate>
                                  <p:childTnLst>
                                    <p:animEffect transition="out" filter="fade">
                                      <p:cBhvr>
                                        <p:cTn id="14" dur="500" tmFilter="0, 0; .2, .5; .8, .5; 1, 0"/>
                                        <p:tgtEl>
                                          <p:spTgt spid="9"/>
                                        </p:tgtEl>
                                      </p:cBhvr>
                                    </p:animEffect>
                                    <p:animScale>
                                      <p:cBhvr>
                                        <p:cTn id="15" dur="250" autoRev="1" fill="hold"/>
                                        <p:tgtEl>
                                          <p:spTgt spid="9"/>
                                        </p:tgtEl>
                                      </p:cBhvr>
                                      <p:by x="105000" y="105000"/>
                                    </p:animScale>
                                  </p:childTnLst>
                                </p:cTn>
                              </p:par>
                            </p:childTnLst>
                          </p:cTn>
                        </p:par>
                        <p:par>
                          <p:cTn id="16" fill="hold">
                            <p:stCondLst>
                              <p:cond delay="1050"/>
                            </p:stCondLst>
                            <p:childTnLst>
                              <p:par>
                                <p:cTn id="17" presetID="22" presetClass="entr" presetSubtype="8" fill="hold" grpId="0" nodeType="afterEffect">
                                  <p:stCondLst>
                                    <p:cond delay="0"/>
                                  </p:stCondLst>
                                  <p:iterate type="lt">
                                    <p:tmPct val="30000"/>
                                  </p:iterate>
                                  <p:childTnLst>
                                    <p:set>
                                      <p:cBhvr>
                                        <p:cTn id="18" dur="1" fill="hold">
                                          <p:stCondLst>
                                            <p:cond delay="0"/>
                                          </p:stCondLst>
                                        </p:cTn>
                                        <p:tgtEl>
                                          <p:spTgt spid="7"/>
                                        </p:tgtEl>
                                        <p:attrNameLst>
                                          <p:attrName>style.visibility</p:attrName>
                                        </p:attrNameLst>
                                      </p:cBhvr>
                                      <p:to>
                                        <p:strVal val="visible"/>
                                      </p:to>
                                    </p:set>
                                    <p:animEffect transition="in" filter="wipe(left)">
                                      <p:cBhvr>
                                        <p:cTn id="19" dur="200"/>
                                        <p:tgtEl>
                                          <p:spTgt spid="7"/>
                                        </p:tgtEl>
                                      </p:cBhvr>
                                    </p:animEffect>
                                  </p:childTnLst>
                                </p:cTn>
                              </p:par>
                              <p:par>
                                <p:cTn id="20" presetID="36" presetClass="emph" presetSubtype="0" fill="hold" grpId="1" nodeType="withEffect">
                                  <p:stCondLst>
                                    <p:cond delay="0"/>
                                  </p:stCondLst>
                                  <p:iterate type="lt">
                                    <p:tmPct val="30000"/>
                                  </p:iterate>
                                  <p:childTnLst>
                                    <p:animScale>
                                      <p:cBhvr>
                                        <p:cTn id="21" dur="50" autoRev="1" fill="hold">
                                          <p:stCondLst>
                                            <p:cond delay="0"/>
                                          </p:stCondLst>
                                        </p:cTn>
                                        <p:tgtEl>
                                          <p:spTgt spid="7"/>
                                        </p:tgtEl>
                                      </p:cBhvr>
                                      <p:to x="80000" y="100000"/>
                                    </p:animScale>
                                    <p:anim by="(#ppt_w*0.10)" calcmode="lin" valueType="num">
                                      <p:cBhvr>
                                        <p:cTn id="22" dur="50" autoRev="1" fill="hold">
                                          <p:stCondLst>
                                            <p:cond delay="0"/>
                                          </p:stCondLst>
                                        </p:cTn>
                                        <p:tgtEl>
                                          <p:spTgt spid="7"/>
                                        </p:tgtEl>
                                        <p:attrNameLst>
                                          <p:attrName>ppt_x</p:attrName>
                                        </p:attrNameLst>
                                      </p:cBhvr>
                                    </p:anim>
                                    <p:anim by="(-#ppt_w*0.10)" calcmode="lin" valueType="num">
                                      <p:cBhvr>
                                        <p:cTn id="23" dur="50" autoRev="1" fill="hold">
                                          <p:stCondLst>
                                            <p:cond delay="0"/>
                                          </p:stCondLst>
                                        </p:cTn>
                                        <p:tgtEl>
                                          <p:spTgt spid="7"/>
                                        </p:tgtEl>
                                        <p:attrNameLst>
                                          <p:attrName>ppt_y</p:attrName>
                                        </p:attrNameLst>
                                      </p:cBhvr>
                                    </p:anim>
                                    <p:animRot by="-480000">
                                      <p:cBhvr>
                                        <p:cTn id="24" dur="50" autoRev="1" fill="hold">
                                          <p:stCondLst>
                                            <p:cond delay="0"/>
                                          </p:stCondLst>
                                        </p:cTn>
                                        <p:tgtEl>
                                          <p:spTgt spid="7"/>
                                        </p:tgtEl>
                                        <p:attrNameLst>
                                          <p:attrName>r</p:attrName>
                                        </p:attrNameLst>
                                      </p:cBhvr>
                                    </p:animRot>
                                  </p:childTnLst>
                                </p:cTn>
                              </p:par>
                            </p:childTnLst>
                          </p:cTn>
                        </p:par>
                        <p:par>
                          <p:cTn id="25" fill="hold">
                            <p:stCondLst>
                              <p:cond delay="1610"/>
                            </p:stCondLst>
                            <p:childTnLst>
                              <p:par>
                                <p:cTn id="26" presetID="22" presetClass="entr" presetSubtype="8" fill="hold" grpId="0" nodeType="afterEffect">
                                  <p:stCondLst>
                                    <p:cond delay="0"/>
                                  </p:stCondLst>
                                  <p:iterate type="lt">
                                    <p:tmPct val="30000"/>
                                  </p:iterate>
                                  <p:childTnLst>
                                    <p:set>
                                      <p:cBhvr>
                                        <p:cTn id="27" dur="1" fill="hold">
                                          <p:stCondLst>
                                            <p:cond delay="0"/>
                                          </p:stCondLst>
                                        </p:cTn>
                                        <p:tgtEl>
                                          <p:spTgt spid="8"/>
                                        </p:tgtEl>
                                        <p:attrNameLst>
                                          <p:attrName>style.visibility</p:attrName>
                                        </p:attrNameLst>
                                      </p:cBhvr>
                                      <p:to>
                                        <p:strVal val="visible"/>
                                      </p:to>
                                    </p:set>
                                    <p:animEffect transition="in" filter="wipe(left)">
                                      <p:cBhvr>
                                        <p:cTn id="28" dur="200"/>
                                        <p:tgtEl>
                                          <p:spTgt spid="8"/>
                                        </p:tgtEl>
                                      </p:cBhvr>
                                    </p:animEffect>
                                  </p:childTnLst>
                                </p:cTn>
                              </p:par>
                              <p:par>
                                <p:cTn id="29" presetID="36" presetClass="emph" presetSubtype="0" fill="hold" grpId="1" nodeType="withEffect">
                                  <p:stCondLst>
                                    <p:cond delay="0"/>
                                  </p:stCondLst>
                                  <p:iterate type="lt">
                                    <p:tmPct val="30000"/>
                                  </p:iterate>
                                  <p:childTnLst>
                                    <p:animScale>
                                      <p:cBhvr>
                                        <p:cTn id="30" dur="50" autoRev="1" fill="hold">
                                          <p:stCondLst>
                                            <p:cond delay="0"/>
                                          </p:stCondLst>
                                        </p:cTn>
                                        <p:tgtEl>
                                          <p:spTgt spid="8"/>
                                        </p:tgtEl>
                                      </p:cBhvr>
                                      <p:to x="80000" y="100000"/>
                                    </p:animScale>
                                    <p:anim by="(#ppt_w*0.10)" calcmode="lin" valueType="num">
                                      <p:cBhvr>
                                        <p:cTn id="31" dur="50" autoRev="1" fill="hold">
                                          <p:stCondLst>
                                            <p:cond delay="0"/>
                                          </p:stCondLst>
                                        </p:cTn>
                                        <p:tgtEl>
                                          <p:spTgt spid="8"/>
                                        </p:tgtEl>
                                        <p:attrNameLst>
                                          <p:attrName>ppt_x</p:attrName>
                                        </p:attrNameLst>
                                      </p:cBhvr>
                                    </p:anim>
                                    <p:anim by="(-#ppt_w*0.10)" calcmode="lin" valueType="num">
                                      <p:cBhvr>
                                        <p:cTn id="32" dur="50" autoRev="1" fill="hold">
                                          <p:stCondLst>
                                            <p:cond delay="0"/>
                                          </p:stCondLst>
                                        </p:cTn>
                                        <p:tgtEl>
                                          <p:spTgt spid="8"/>
                                        </p:tgtEl>
                                        <p:attrNameLst>
                                          <p:attrName>ppt_y</p:attrName>
                                        </p:attrNameLst>
                                      </p:cBhvr>
                                    </p:anim>
                                    <p:animRot by="-480000">
                                      <p:cBhvr>
                                        <p:cTn id="33" dur="50" autoRev="1" fill="hold">
                                          <p:stCondLst>
                                            <p:cond delay="0"/>
                                          </p:stCondLst>
                                        </p:cTn>
                                        <p:tgtEl>
                                          <p:spTgt spid="8"/>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P spid="7" grpId="1"/>
      <p:bldP spid="8" grpId="0"/>
      <p:bldP spid="8" grpId="1"/>
      <p:bldP spid="9" grpId="0"/>
      <p:bldP spid="9" grpId="1"/>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grpSp>
        <p:nvGrpSpPr>
          <p:cNvPr id="4" name="组合 32"/>
          <p:cNvGrpSpPr>
            <a:grpSpLocks/>
          </p:cNvGrpSpPr>
          <p:nvPr/>
        </p:nvGrpSpPr>
        <p:grpSpPr bwMode="auto">
          <a:xfrm>
            <a:off x="-108519" y="2506191"/>
            <a:ext cx="2967608" cy="506412"/>
            <a:chOff x="-1032447" y="0"/>
            <a:chExt cx="2967616" cy="506624"/>
          </a:xfrm>
          <a:solidFill>
            <a:srgbClr val="A491BB"/>
          </a:solidFill>
        </p:grpSpPr>
        <p:sp>
          <p:nvSpPr>
            <p:cNvPr id="5" name="圆角矩形 33"/>
            <p:cNvSpPr>
              <a:spLocks noChangeArrowheads="1"/>
            </p:cNvSpPr>
            <p:nvPr/>
          </p:nvSpPr>
          <p:spPr bwMode="auto">
            <a:xfrm>
              <a:off x="-1032447" y="73989"/>
              <a:ext cx="2967616" cy="432635"/>
            </a:xfrm>
            <a:prstGeom prst="roundRect">
              <a:avLst>
                <a:gd name="adj" fmla="val 16667"/>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sp>
          <p:nvSpPr>
            <p:cNvPr id="6" name="等腰三角形 34"/>
            <p:cNvSpPr>
              <a:spLocks noChangeArrowheads="1"/>
            </p:cNvSpPr>
            <p:nvPr/>
          </p:nvSpPr>
          <p:spPr bwMode="auto">
            <a:xfrm>
              <a:off x="902659" y="0"/>
              <a:ext cx="129852" cy="95220"/>
            </a:xfrm>
            <a:prstGeom prst="triangle">
              <a:avLst>
                <a:gd name="adj" fmla="val 50000"/>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grpSp>
      <p:sp>
        <p:nvSpPr>
          <p:cNvPr id="7" name="椭圆 35"/>
          <p:cNvSpPr>
            <a:spLocks noChangeArrowheads="1"/>
          </p:cNvSpPr>
          <p:nvPr/>
        </p:nvSpPr>
        <p:spPr bwMode="auto">
          <a:xfrm>
            <a:off x="1360488" y="1191741"/>
            <a:ext cx="1060450" cy="1060450"/>
          </a:xfrm>
          <a:prstGeom prst="ellipse">
            <a:avLst/>
          </a:prstGeom>
          <a:solidFill>
            <a:srgbClr val="A491BB"/>
          </a:solidFill>
          <a:ln>
            <a:noFill/>
          </a:ln>
        </p:spPr>
        <p:txBody>
          <a:bodyPr anchor="ctr"/>
          <a:lstStyle/>
          <a:p>
            <a:pPr algn="ctr"/>
            <a:endParaRPr lang="zh-CN" altLang="zh-CN">
              <a:solidFill>
                <a:srgbClr val="FFFFFF"/>
              </a:solidFill>
              <a:latin typeface="宋体" pitchFamily="2" charset="-122"/>
              <a:sym typeface="宋体" pitchFamily="2" charset="-122"/>
            </a:endParaRPr>
          </a:p>
        </p:txBody>
      </p:sp>
      <p:grpSp>
        <p:nvGrpSpPr>
          <p:cNvPr id="8" name="组合 36"/>
          <p:cNvGrpSpPr>
            <a:grpSpLocks/>
          </p:cNvGrpSpPr>
          <p:nvPr/>
        </p:nvGrpSpPr>
        <p:grpSpPr bwMode="auto">
          <a:xfrm flipV="1">
            <a:off x="2743200" y="2580803"/>
            <a:ext cx="1935163" cy="506413"/>
            <a:chOff x="0" y="0"/>
            <a:chExt cx="1935168" cy="506624"/>
          </a:xfrm>
          <a:solidFill>
            <a:srgbClr val="77A9D3"/>
          </a:solidFill>
        </p:grpSpPr>
        <p:sp>
          <p:nvSpPr>
            <p:cNvPr id="9" name="圆角矩形 37"/>
            <p:cNvSpPr>
              <a:spLocks noChangeArrowheads="1"/>
            </p:cNvSpPr>
            <p:nvPr/>
          </p:nvSpPr>
          <p:spPr bwMode="auto">
            <a:xfrm>
              <a:off x="0" y="73989"/>
              <a:ext cx="1935168" cy="432635"/>
            </a:xfrm>
            <a:prstGeom prst="roundRect">
              <a:avLst>
                <a:gd name="adj" fmla="val 16667"/>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sp>
          <p:nvSpPr>
            <p:cNvPr id="10" name="等腰三角形 38"/>
            <p:cNvSpPr>
              <a:spLocks noChangeArrowheads="1"/>
            </p:cNvSpPr>
            <p:nvPr/>
          </p:nvSpPr>
          <p:spPr bwMode="auto">
            <a:xfrm>
              <a:off x="902659" y="0"/>
              <a:ext cx="129852" cy="95220"/>
            </a:xfrm>
            <a:prstGeom prst="triangle">
              <a:avLst>
                <a:gd name="adj" fmla="val 50000"/>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grpSp>
      <p:sp>
        <p:nvSpPr>
          <p:cNvPr id="11" name="椭圆 39"/>
          <p:cNvSpPr>
            <a:spLocks noChangeArrowheads="1"/>
          </p:cNvSpPr>
          <p:nvPr/>
        </p:nvSpPr>
        <p:spPr bwMode="auto">
          <a:xfrm>
            <a:off x="3244850" y="3260253"/>
            <a:ext cx="1060450" cy="1060450"/>
          </a:xfrm>
          <a:prstGeom prst="ellipse">
            <a:avLst/>
          </a:prstGeom>
          <a:solidFill>
            <a:srgbClr val="77A9D3"/>
          </a:solidFill>
          <a:ln>
            <a:noFill/>
          </a:ln>
        </p:spPr>
        <p:txBody>
          <a:bodyPr anchor="ctr"/>
          <a:lstStyle/>
          <a:p>
            <a:pPr algn="ctr"/>
            <a:endParaRPr lang="zh-CN" altLang="zh-CN">
              <a:solidFill>
                <a:srgbClr val="FFFFFF"/>
              </a:solidFill>
              <a:latin typeface="宋体" pitchFamily="2" charset="-122"/>
              <a:sym typeface="宋体" pitchFamily="2" charset="-122"/>
            </a:endParaRPr>
          </a:p>
        </p:txBody>
      </p:sp>
      <p:grpSp>
        <p:nvGrpSpPr>
          <p:cNvPr id="12" name="组合 40"/>
          <p:cNvGrpSpPr>
            <a:grpSpLocks/>
          </p:cNvGrpSpPr>
          <p:nvPr/>
        </p:nvGrpSpPr>
        <p:grpSpPr bwMode="auto">
          <a:xfrm>
            <a:off x="4565650" y="2506191"/>
            <a:ext cx="1936750" cy="506412"/>
            <a:chOff x="0" y="0"/>
            <a:chExt cx="1935168" cy="506624"/>
          </a:xfrm>
          <a:solidFill>
            <a:srgbClr val="A491BB"/>
          </a:solidFill>
        </p:grpSpPr>
        <p:sp>
          <p:nvSpPr>
            <p:cNvPr id="13" name="圆角矩形 41"/>
            <p:cNvSpPr>
              <a:spLocks noChangeArrowheads="1"/>
            </p:cNvSpPr>
            <p:nvPr/>
          </p:nvSpPr>
          <p:spPr bwMode="auto">
            <a:xfrm>
              <a:off x="0" y="73989"/>
              <a:ext cx="1935168" cy="432635"/>
            </a:xfrm>
            <a:prstGeom prst="roundRect">
              <a:avLst>
                <a:gd name="adj" fmla="val 16667"/>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sp>
          <p:nvSpPr>
            <p:cNvPr id="14" name="等腰三角形 42"/>
            <p:cNvSpPr>
              <a:spLocks noChangeArrowheads="1"/>
            </p:cNvSpPr>
            <p:nvPr/>
          </p:nvSpPr>
          <p:spPr bwMode="auto">
            <a:xfrm>
              <a:off x="902659" y="0"/>
              <a:ext cx="129852" cy="95220"/>
            </a:xfrm>
            <a:prstGeom prst="triangle">
              <a:avLst>
                <a:gd name="adj" fmla="val 50000"/>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grpSp>
      <p:sp>
        <p:nvSpPr>
          <p:cNvPr id="15" name="椭圆 43"/>
          <p:cNvSpPr>
            <a:spLocks noChangeArrowheads="1"/>
          </p:cNvSpPr>
          <p:nvPr/>
        </p:nvSpPr>
        <p:spPr bwMode="auto">
          <a:xfrm>
            <a:off x="5003800" y="1191741"/>
            <a:ext cx="1060450" cy="1060450"/>
          </a:xfrm>
          <a:prstGeom prst="ellipse">
            <a:avLst/>
          </a:prstGeom>
          <a:solidFill>
            <a:srgbClr val="A491BB"/>
          </a:solidFill>
          <a:ln>
            <a:noFill/>
          </a:ln>
        </p:spPr>
        <p:txBody>
          <a:bodyPr anchor="ctr"/>
          <a:lstStyle/>
          <a:p>
            <a:pPr algn="ctr"/>
            <a:endParaRPr lang="zh-CN" altLang="zh-CN">
              <a:solidFill>
                <a:srgbClr val="FFFFFF"/>
              </a:solidFill>
              <a:latin typeface="宋体" pitchFamily="2" charset="-122"/>
              <a:sym typeface="宋体" pitchFamily="2" charset="-122"/>
            </a:endParaRPr>
          </a:p>
        </p:txBody>
      </p:sp>
      <p:sp>
        <p:nvSpPr>
          <p:cNvPr id="16" name="椭圆 45"/>
          <p:cNvSpPr>
            <a:spLocks noChangeArrowheads="1"/>
          </p:cNvSpPr>
          <p:nvPr/>
        </p:nvSpPr>
        <p:spPr bwMode="auto">
          <a:xfrm>
            <a:off x="6823075" y="3260253"/>
            <a:ext cx="1060450" cy="1060450"/>
          </a:xfrm>
          <a:prstGeom prst="ellipse">
            <a:avLst/>
          </a:prstGeom>
          <a:solidFill>
            <a:srgbClr val="77A9D3"/>
          </a:solidFill>
          <a:ln>
            <a:noFill/>
          </a:ln>
        </p:spPr>
        <p:txBody>
          <a:bodyPr anchor="ctr"/>
          <a:lstStyle/>
          <a:p>
            <a:pPr algn="ctr"/>
            <a:endParaRPr lang="zh-CN" altLang="zh-CN">
              <a:solidFill>
                <a:srgbClr val="FFFFFF"/>
              </a:solidFill>
              <a:latin typeface="宋体" pitchFamily="2" charset="-122"/>
              <a:sym typeface="宋体" pitchFamily="2" charset="-122"/>
            </a:endParaRPr>
          </a:p>
        </p:txBody>
      </p:sp>
      <p:sp>
        <p:nvSpPr>
          <p:cNvPr id="17" name="TextBox 46"/>
          <p:cNvSpPr>
            <a:spLocks noChangeArrowheads="1"/>
          </p:cNvSpPr>
          <p:nvPr/>
        </p:nvSpPr>
        <p:spPr bwMode="auto">
          <a:xfrm>
            <a:off x="1192213" y="3606328"/>
            <a:ext cx="1397000" cy="8985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lnSpc>
                <a:spcPts val="1400"/>
              </a:lnSpc>
            </a:pPr>
            <a:r>
              <a:rPr lang="zh-CN" altLang="en-US" sz="1000" dirty="0">
                <a:solidFill>
                  <a:schemeClr val="bg1">
                    <a:lumMod val="50000"/>
                  </a:schemeClr>
                </a:solidFill>
                <a:latin typeface="微软雅黑" pitchFamily="34" charset="-122"/>
                <a:ea typeface="微软雅黑" pitchFamily="34" charset="-122"/>
                <a:sym typeface="微软雅黑" pitchFamily="34" charset="-122"/>
              </a:rPr>
              <a:t>详写内容</a:t>
            </a:r>
            <a:r>
              <a:rPr lang="en-US" altLang="zh-CN" sz="1000" dirty="0">
                <a:solidFill>
                  <a:schemeClr val="bg1">
                    <a:lumMod val="50000"/>
                  </a:schemeClr>
                </a:solidFill>
                <a:latin typeface="微软雅黑" pitchFamily="34" charset="-122"/>
                <a:ea typeface="微软雅黑" pitchFamily="34" charset="-122"/>
                <a:sym typeface="微软雅黑" pitchFamily="34" charset="-122"/>
              </a:rPr>
              <a:t>……</a:t>
            </a:r>
            <a:r>
              <a:rPr lang="zh-CN" altLang="en-US" sz="1000" dirty="0">
                <a:solidFill>
                  <a:schemeClr val="bg1">
                    <a:lumMod val="50000"/>
                  </a:schemeClr>
                </a:solidFill>
                <a:latin typeface="微软雅黑" pitchFamily="34" charset="-122"/>
                <a:ea typeface="微软雅黑" pitchFamily="34" charset="-122"/>
                <a:sym typeface="微软雅黑" pitchFamily="34" charset="-122"/>
              </a:rPr>
              <a:t>点击输入本栏的具体文字，简明扼要的说明分项内容，此为概念图解，请根据您的具体内容酌情修改</a:t>
            </a:r>
            <a:endParaRPr lang="en-US" altLang="zh-CN" sz="1000" dirty="0">
              <a:solidFill>
                <a:schemeClr val="bg1">
                  <a:lumMod val="50000"/>
                </a:schemeClr>
              </a:solidFill>
              <a:latin typeface="微软雅黑" pitchFamily="34" charset="-122"/>
              <a:ea typeface="微软雅黑" pitchFamily="34" charset="-122"/>
              <a:sym typeface="微软雅黑" pitchFamily="34" charset="-122"/>
            </a:endParaRPr>
          </a:p>
        </p:txBody>
      </p:sp>
      <p:sp>
        <p:nvSpPr>
          <p:cNvPr id="18" name="TextBox 47"/>
          <p:cNvSpPr>
            <a:spLocks noChangeArrowheads="1"/>
          </p:cNvSpPr>
          <p:nvPr/>
        </p:nvSpPr>
        <p:spPr bwMode="auto">
          <a:xfrm>
            <a:off x="1293813" y="3314228"/>
            <a:ext cx="1195387"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tx1">
                    <a:lumMod val="75000"/>
                    <a:lumOff val="25000"/>
                  </a:schemeClr>
                </a:solidFill>
                <a:latin typeface="微软雅黑" pitchFamily="34" charset="-122"/>
                <a:ea typeface="微软雅黑" pitchFamily="34" charset="-122"/>
                <a:sym typeface="微软雅黑" pitchFamily="34" charset="-122"/>
              </a:rPr>
              <a:t>添加标题内容</a:t>
            </a:r>
          </a:p>
        </p:txBody>
      </p:sp>
      <p:sp>
        <p:nvSpPr>
          <p:cNvPr id="19" name="TextBox 50"/>
          <p:cNvSpPr>
            <a:spLocks noChangeArrowheads="1"/>
          </p:cNvSpPr>
          <p:nvPr/>
        </p:nvSpPr>
        <p:spPr bwMode="auto">
          <a:xfrm>
            <a:off x="1293813" y="2704628"/>
            <a:ext cx="1195387"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smtClean="0">
                <a:solidFill>
                  <a:schemeClr val="bg1"/>
                </a:solidFill>
                <a:latin typeface="微软雅黑" pitchFamily="34" charset="-122"/>
                <a:ea typeface="微软雅黑" pitchFamily="34" charset="-122"/>
                <a:sym typeface="微软雅黑" pitchFamily="34" charset="-122"/>
              </a:rPr>
              <a:t>输入文本内容</a:t>
            </a:r>
            <a:endParaRPr lang="zh-CN" altLang="en-US" sz="1200" b="1" dirty="0">
              <a:solidFill>
                <a:schemeClr val="bg1"/>
              </a:solidFill>
              <a:latin typeface="微软雅黑" pitchFamily="34" charset="-122"/>
              <a:ea typeface="微软雅黑" pitchFamily="34" charset="-122"/>
              <a:sym typeface="微软雅黑" pitchFamily="34" charset="-122"/>
            </a:endParaRPr>
          </a:p>
        </p:txBody>
      </p:sp>
      <p:sp>
        <p:nvSpPr>
          <p:cNvPr id="20" name="TextBox 51"/>
          <p:cNvSpPr>
            <a:spLocks noChangeArrowheads="1"/>
          </p:cNvSpPr>
          <p:nvPr/>
        </p:nvSpPr>
        <p:spPr bwMode="auto">
          <a:xfrm>
            <a:off x="3113088" y="2704628"/>
            <a:ext cx="1195387"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tx1">
                    <a:lumMod val="75000"/>
                    <a:lumOff val="25000"/>
                  </a:schemeClr>
                </a:solidFill>
                <a:latin typeface="微软雅黑" pitchFamily="34" charset="-122"/>
                <a:ea typeface="微软雅黑" pitchFamily="34" charset="-122"/>
                <a:sym typeface="微软雅黑" pitchFamily="34" charset="-122"/>
              </a:rPr>
              <a:t>输入文本内容</a:t>
            </a:r>
          </a:p>
        </p:txBody>
      </p:sp>
      <p:sp>
        <p:nvSpPr>
          <p:cNvPr id="21" name="TextBox 52"/>
          <p:cNvSpPr>
            <a:spLocks noChangeArrowheads="1"/>
          </p:cNvSpPr>
          <p:nvPr/>
        </p:nvSpPr>
        <p:spPr bwMode="auto">
          <a:xfrm>
            <a:off x="5016500" y="2704628"/>
            <a:ext cx="1193800"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bg1"/>
                </a:solidFill>
                <a:latin typeface="微软雅黑" pitchFamily="34" charset="-122"/>
                <a:ea typeface="微软雅黑" pitchFamily="34" charset="-122"/>
                <a:sym typeface="微软雅黑" pitchFamily="34" charset="-122"/>
              </a:rPr>
              <a:t>输入文本内容</a:t>
            </a:r>
          </a:p>
        </p:txBody>
      </p:sp>
      <p:grpSp>
        <p:nvGrpSpPr>
          <p:cNvPr id="22" name="组合 53"/>
          <p:cNvGrpSpPr>
            <a:grpSpLocks/>
          </p:cNvGrpSpPr>
          <p:nvPr/>
        </p:nvGrpSpPr>
        <p:grpSpPr bwMode="auto">
          <a:xfrm flipV="1">
            <a:off x="6384924" y="2580802"/>
            <a:ext cx="2867595" cy="506414"/>
            <a:chOff x="-1" y="0"/>
            <a:chExt cx="2865253" cy="506625"/>
          </a:xfrm>
          <a:solidFill>
            <a:srgbClr val="77A9D3"/>
          </a:solidFill>
        </p:grpSpPr>
        <p:sp>
          <p:nvSpPr>
            <p:cNvPr id="23" name="圆角矩形 54"/>
            <p:cNvSpPr>
              <a:spLocks noChangeArrowheads="1"/>
            </p:cNvSpPr>
            <p:nvPr/>
          </p:nvSpPr>
          <p:spPr bwMode="auto">
            <a:xfrm>
              <a:off x="-1" y="73990"/>
              <a:ext cx="2865253" cy="432635"/>
            </a:xfrm>
            <a:prstGeom prst="roundRect">
              <a:avLst>
                <a:gd name="adj" fmla="val 16667"/>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sp>
          <p:nvSpPr>
            <p:cNvPr id="24" name="等腰三角形 55"/>
            <p:cNvSpPr>
              <a:spLocks noChangeArrowheads="1"/>
            </p:cNvSpPr>
            <p:nvPr/>
          </p:nvSpPr>
          <p:spPr bwMode="auto">
            <a:xfrm>
              <a:off x="902659" y="0"/>
              <a:ext cx="129852" cy="95220"/>
            </a:xfrm>
            <a:prstGeom prst="triangle">
              <a:avLst>
                <a:gd name="adj" fmla="val 50000"/>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grpSp>
      <p:sp>
        <p:nvSpPr>
          <p:cNvPr id="25" name="TextBox 56"/>
          <p:cNvSpPr>
            <a:spLocks noChangeArrowheads="1"/>
          </p:cNvSpPr>
          <p:nvPr/>
        </p:nvSpPr>
        <p:spPr bwMode="auto">
          <a:xfrm>
            <a:off x="6689725" y="2704628"/>
            <a:ext cx="1195388"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tx1">
                    <a:lumMod val="75000"/>
                    <a:lumOff val="25000"/>
                  </a:schemeClr>
                </a:solidFill>
                <a:latin typeface="微软雅黑" pitchFamily="34" charset="-122"/>
                <a:ea typeface="微软雅黑" pitchFamily="34" charset="-122"/>
                <a:sym typeface="微软雅黑" pitchFamily="34" charset="-122"/>
              </a:rPr>
              <a:t>输入文本内容</a:t>
            </a:r>
          </a:p>
        </p:txBody>
      </p:sp>
      <p:sp>
        <p:nvSpPr>
          <p:cNvPr id="26" name="TextBox 57"/>
          <p:cNvSpPr>
            <a:spLocks noChangeArrowheads="1"/>
          </p:cNvSpPr>
          <p:nvPr/>
        </p:nvSpPr>
        <p:spPr bwMode="auto">
          <a:xfrm>
            <a:off x="3076575" y="1382241"/>
            <a:ext cx="1397000" cy="896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lnSpc>
                <a:spcPts val="1400"/>
              </a:lnSpc>
            </a:pPr>
            <a:r>
              <a:rPr lang="zh-CN" altLang="en-US" sz="1000" dirty="0">
                <a:solidFill>
                  <a:schemeClr val="bg1">
                    <a:lumMod val="50000"/>
                  </a:schemeClr>
                </a:solidFill>
                <a:latin typeface="微软雅黑" pitchFamily="34" charset="-122"/>
                <a:ea typeface="微软雅黑" pitchFamily="34" charset="-122"/>
                <a:sym typeface="微软雅黑" pitchFamily="34" charset="-122"/>
              </a:rPr>
              <a:t>详写内容</a:t>
            </a:r>
            <a:r>
              <a:rPr lang="en-US" altLang="zh-CN" sz="1000" dirty="0">
                <a:solidFill>
                  <a:schemeClr val="bg1">
                    <a:lumMod val="50000"/>
                  </a:schemeClr>
                </a:solidFill>
                <a:latin typeface="微软雅黑" pitchFamily="34" charset="-122"/>
                <a:ea typeface="微软雅黑" pitchFamily="34" charset="-122"/>
                <a:sym typeface="微软雅黑" pitchFamily="34" charset="-122"/>
              </a:rPr>
              <a:t>……</a:t>
            </a:r>
            <a:r>
              <a:rPr lang="zh-CN" altLang="en-US" sz="1000" dirty="0">
                <a:solidFill>
                  <a:schemeClr val="bg1">
                    <a:lumMod val="50000"/>
                  </a:schemeClr>
                </a:solidFill>
                <a:latin typeface="微软雅黑" pitchFamily="34" charset="-122"/>
                <a:ea typeface="微软雅黑" pitchFamily="34" charset="-122"/>
                <a:sym typeface="微软雅黑" pitchFamily="34" charset="-122"/>
              </a:rPr>
              <a:t>点击输入本栏的具体文字，简明扼要的说明分项内容，此为概念图解，请根据您的具体内容酌情修改</a:t>
            </a:r>
            <a:endParaRPr lang="en-US" altLang="zh-CN" sz="1000" dirty="0">
              <a:solidFill>
                <a:schemeClr val="bg1">
                  <a:lumMod val="50000"/>
                </a:schemeClr>
              </a:solidFill>
              <a:latin typeface="微软雅黑" pitchFamily="34" charset="-122"/>
              <a:ea typeface="微软雅黑" pitchFamily="34" charset="-122"/>
              <a:sym typeface="微软雅黑" pitchFamily="34" charset="-122"/>
            </a:endParaRPr>
          </a:p>
        </p:txBody>
      </p:sp>
      <p:sp>
        <p:nvSpPr>
          <p:cNvPr id="27" name="TextBox 58"/>
          <p:cNvSpPr>
            <a:spLocks noChangeArrowheads="1"/>
          </p:cNvSpPr>
          <p:nvPr/>
        </p:nvSpPr>
        <p:spPr bwMode="auto">
          <a:xfrm>
            <a:off x="3178175" y="1088553"/>
            <a:ext cx="1193800" cy="1857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smtClean="0">
                <a:solidFill>
                  <a:schemeClr val="bg1">
                    <a:lumMod val="50000"/>
                  </a:schemeClr>
                </a:solidFill>
                <a:latin typeface="微软雅黑" pitchFamily="34" charset="-122"/>
                <a:ea typeface="微软雅黑" pitchFamily="34" charset="-122"/>
                <a:sym typeface="微软雅黑" pitchFamily="34" charset="-122"/>
              </a:rPr>
              <a:t>添加标题内容</a:t>
            </a:r>
            <a:endParaRPr lang="zh-CN" altLang="en-US" sz="1200" b="1" dirty="0">
              <a:solidFill>
                <a:schemeClr val="bg1">
                  <a:lumMod val="50000"/>
                </a:schemeClr>
              </a:solidFill>
              <a:latin typeface="微软雅黑" pitchFamily="34" charset="-122"/>
              <a:ea typeface="微软雅黑" pitchFamily="34" charset="-122"/>
              <a:sym typeface="微软雅黑" pitchFamily="34" charset="-122"/>
            </a:endParaRPr>
          </a:p>
        </p:txBody>
      </p:sp>
      <p:sp>
        <p:nvSpPr>
          <p:cNvPr id="28" name="TextBox 59"/>
          <p:cNvSpPr>
            <a:spLocks noChangeArrowheads="1"/>
          </p:cNvSpPr>
          <p:nvPr/>
        </p:nvSpPr>
        <p:spPr bwMode="auto">
          <a:xfrm>
            <a:off x="4835525" y="3619028"/>
            <a:ext cx="1397000" cy="896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lnSpc>
                <a:spcPts val="1400"/>
              </a:lnSpc>
            </a:pPr>
            <a:r>
              <a:rPr lang="zh-CN" altLang="en-US" sz="1000">
                <a:solidFill>
                  <a:schemeClr val="bg1">
                    <a:lumMod val="50000"/>
                  </a:schemeClr>
                </a:solidFill>
                <a:latin typeface="微软雅黑" pitchFamily="34" charset="-122"/>
                <a:ea typeface="微软雅黑" pitchFamily="34" charset="-122"/>
                <a:sym typeface="微软雅黑" pitchFamily="34" charset="-122"/>
              </a:rPr>
              <a:t>详写内容</a:t>
            </a:r>
            <a:r>
              <a:rPr lang="en-US" altLang="zh-CN" sz="1000">
                <a:solidFill>
                  <a:schemeClr val="bg1">
                    <a:lumMod val="50000"/>
                  </a:schemeClr>
                </a:solidFill>
                <a:latin typeface="微软雅黑" pitchFamily="34" charset="-122"/>
                <a:ea typeface="微软雅黑" pitchFamily="34" charset="-122"/>
                <a:sym typeface="微软雅黑" pitchFamily="34" charset="-122"/>
              </a:rPr>
              <a:t>……</a:t>
            </a:r>
            <a:r>
              <a:rPr lang="zh-CN" altLang="en-US" sz="1000">
                <a:solidFill>
                  <a:schemeClr val="bg1">
                    <a:lumMod val="50000"/>
                  </a:schemeClr>
                </a:solidFill>
                <a:latin typeface="微软雅黑" pitchFamily="34" charset="-122"/>
                <a:ea typeface="微软雅黑" pitchFamily="34" charset="-122"/>
                <a:sym typeface="微软雅黑" pitchFamily="34" charset="-122"/>
              </a:rPr>
              <a:t>点击输入本栏的具体文字，简明扼要的说明分项内容，此为概念图解，请根据您的具体内容酌情修改</a:t>
            </a:r>
            <a:endParaRPr lang="en-US" altLang="zh-CN" sz="1000">
              <a:solidFill>
                <a:schemeClr val="bg1">
                  <a:lumMod val="50000"/>
                </a:schemeClr>
              </a:solidFill>
              <a:latin typeface="微软雅黑" pitchFamily="34" charset="-122"/>
              <a:ea typeface="微软雅黑" pitchFamily="34" charset="-122"/>
              <a:sym typeface="微软雅黑" pitchFamily="34" charset="-122"/>
            </a:endParaRPr>
          </a:p>
        </p:txBody>
      </p:sp>
      <p:sp>
        <p:nvSpPr>
          <p:cNvPr id="29" name="TextBox 62"/>
          <p:cNvSpPr>
            <a:spLocks noChangeArrowheads="1"/>
          </p:cNvSpPr>
          <p:nvPr/>
        </p:nvSpPr>
        <p:spPr bwMode="auto">
          <a:xfrm>
            <a:off x="4935538" y="3325341"/>
            <a:ext cx="1195387" cy="1857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bg1">
                    <a:lumMod val="50000"/>
                  </a:schemeClr>
                </a:solidFill>
                <a:latin typeface="微软雅黑" pitchFamily="34" charset="-122"/>
                <a:ea typeface="微软雅黑" pitchFamily="34" charset="-122"/>
                <a:sym typeface="微软雅黑" pitchFamily="34" charset="-122"/>
              </a:rPr>
              <a:t>添加标题内容</a:t>
            </a:r>
          </a:p>
        </p:txBody>
      </p:sp>
      <p:sp>
        <p:nvSpPr>
          <p:cNvPr id="30" name="TextBox 63"/>
          <p:cNvSpPr>
            <a:spLocks noChangeArrowheads="1"/>
          </p:cNvSpPr>
          <p:nvPr/>
        </p:nvSpPr>
        <p:spPr bwMode="auto">
          <a:xfrm>
            <a:off x="6589713" y="1382241"/>
            <a:ext cx="1397000" cy="896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lnSpc>
                <a:spcPts val="1400"/>
              </a:lnSpc>
            </a:pPr>
            <a:r>
              <a:rPr lang="zh-CN" altLang="en-US" sz="1000">
                <a:solidFill>
                  <a:schemeClr val="bg1">
                    <a:lumMod val="50000"/>
                  </a:schemeClr>
                </a:solidFill>
                <a:latin typeface="微软雅黑" pitchFamily="34" charset="-122"/>
                <a:ea typeface="微软雅黑" pitchFamily="34" charset="-122"/>
                <a:sym typeface="微软雅黑" pitchFamily="34" charset="-122"/>
              </a:rPr>
              <a:t>详写内容</a:t>
            </a:r>
            <a:r>
              <a:rPr lang="en-US" altLang="zh-CN" sz="1000">
                <a:solidFill>
                  <a:schemeClr val="bg1">
                    <a:lumMod val="50000"/>
                  </a:schemeClr>
                </a:solidFill>
                <a:latin typeface="微软雅黑" pitchFamily="34" charset="-122"/>
                <a:ea typeface="微软雅黑" pitchFamily="34" charset="-122"/>
                <a:sym typeface="微软雅黑" pitchFamily="34" charset="-122"/>
              </a:rPr>
              <a:t>……</a:t>
            </a:r>
            <a:r>
              <a:rPr lang="zh-CN" altLang="en-US" sz="1000">
                <a:solidFill>
                  <a:schemeClr val="bg1">
                    <a:lumMod val="50000"/>
                  </a:schemeClr>
                </a:solidFill>
                <a:latin typeface="微软雅黑" pitchFamily="34" charset="-122"/>
                <a:ea typeface="微软雅黑" pitchFamily="34" charset="-122"/>
                <a:sym typeface="微软雅黑" pitchFamily="34" charset="-122"/>
              </a:rPr>
              <a:t>点击输入本栏的具体文字，简明扼要的说明分项内容，此为概念图解，请根据您的具体内容酌情修改</a:t>
            </a:r>
            <a:endParaRPr lang="en-US" altLang="zh-CN" sz="1000">
              <a:solidFill>
                <a:schemeClr val="bg1">
                  <a:lumMod val="50000"/>
                </a:schemeClr>
              </a:solidFill>
              <a:latin typeface="微软雅黑" pitchFamily="34" charset="-122"/>
              <a:ea typeface="微软雅黑" pitchFamily="34" charset="-122"/>
              <a:sym typeface="微软雅黑" pitchFamily="34" charset="-122"/>
            </a:endParaRPr>
          </a:p>
        </p:txBody>
      </p:sp>
      <p:sp>
        <p:nvSpPr>
          <p:cNvPr id="31" name="TextBox 66"/>
          <p:cNvSpPr>
            <a:spLocks noChangeArrowheads="1"/>
          </p:cNvSpPr>
          <p:nvPr/>
        </p:nvSpPr>
        <p:spPr bwMode="auto">
          <a:xfrm>
            <a:off x="6689725" y="1088553"/>
            <a:ext cx="1195388" cy="1857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tx1">
                    <a:lumMod val="75000"/>
                    <a:lumOff val="25000"/>
                  </a:schemeClr>
                </a:solidFill>
                <a:latin typeface="微软雅黑" pitchFamily="34" charset="-122"/>
                <a:ea typeface="微软雅黑" pitchFamily="34" charset="-122"/>
                <a:sym typeface="微软雅黑" pitchFamily="34" charset="-122"/>
              </a:rPr>
              <a:t>添加标题内容</a:t>
            </a:r>
          </a:p>
        </p:txBody>
      </p:sp>
      <p:sp>
        <p:nvSpPr>
          <p:cNvPr id="32" name="TextBox 67"/>
          <p:cNvSpPr>
            <a:spLocks noChangeArrowheads="1"/>
          </p:cNvSpPr>
          <p:nvPr/>
        </p:nvSpPr>
        <p:spPr bwMode="auto">
          <a:xfrm>
            <a:off x="1609725" y="1475903"/>
            <a:ext cx="561975"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600" b="1" dirty="0" smtClean="0">
                <a:solidFill>
                  <a:schemeClr val="bg1"/>
                </a:solidFill>
                <a:latin typeface="微软雅黑" pitchFamily="34" charset="-122"/>
                <a:ea typeface="微软雅黑" pitchFamily="34" charset="-122"/>
                <a:sym typeface="微软雅黑" pitchFamily="34" charset="-122"/>
              </a:rPr>
              <a:t>添加标题</a:t>
            </a:r>
            <a:endParaRPr lang="zh-CN" altLang="en-US" sz="1600" b="1" dirty="0">
              <a:solidFill>
                <a:schemeClr val="bg1"/>
              </a:solidFill>
              <a:latin typeface="微软雅黑" pitchFamily="34" charset="-122"/>
              <a:ea typeface="微软雅黑" pitchFamily="34" charset="-122"/>
              <a:sym typeface="微软雅黑" pitchFamily="34" charset="-122"/>
            </a:endParaRPr>
          </a:p>
        </p:txBody>
      </p:sp>
      <p:sp>
        <p:nvSpPr>
          <p:cNvPr id="33" name="TextBox 68"/>
          <p:cNvSpPr>
            <a:spLocks noChangeArrowheads="1"/>
          </p:cNvSpPr>
          <p:nvPr/>
        </p:nvSpPr>
        <p:spPr bwMode="auto">
          <a:xfrm>
            <a:off x="5253038" y="1475903"/>
            <a:ext cx="560387" cy="492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600" b="1" dirty="0">
                <a:solidFill>
                  <a:schemeClr val="bg1"/>
                </a:solidFill>
                <a:latin typeface="微软雅黑" pitchFamily="34" charset="-122"/>
                <a:ea typeface="微软雅黑" pitchFamily="34" charset="-122"/>
                <a:sym typeface="微软雅黑" pitchFamily="34" charset="-122"/>
              </a:rPr>
              <a:t>添加标题</a:t>
            </a:r>
          </a:p>
        </p:txBody>
      </p:sp>
      <p:sp>
        <p:nvSpPr>
          <p:cNvPr id="34" name="TextBox 70"/>
          <p:cNvSpPr>
            <a:spLocks noChangeArrowheads="1"/>
          </p:cNvSpPr>
          <p:nvPr/>
        </p:nvSpPr>
        <p:spPr bwMode="auto">
          <a:xfrm>
            <a:off x="3494088" y="3544416"/>
            <a:ext cx="561975" cy="492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600" b="1" dirty="0">
                <a:solidFill>
                  <a:schemeClr val="tx1">
                    <a:lumMod val="75000"/>
                    <a:lumOff val="25000"/>
                  </a:schemeClr>
                </a:solidFill>
                <a:latin typeface="微软雅黑" pitchFamily="34" charset="-122"/>
                <a:ea typeface="微软雅黑" pitchFamily="34" charset="-122"/>
                <a:sym typeface="微软雅黑" pitchFamily="34" charset="-122"/>
              </a:rPr>
              <a:t>添加标题</a:t>
            </a:r>
          </a:p>
        </p:txBody>
      </p:sp>
      <p:sp>
        <p:nvSpPr>
          <p:cNvPr id="35" name="TextBox 72"/>
          <p:cNvSpPr>
            <a:spLocks noChangeArrowheads="1"/>
          </p:cNvSpPr>
          <p:nvPr/>
        </p:nvSpPr>
        <p:spPr bwMode="auto">
          <a:xfrm>
            <a:off x="7072313" y="3544416"/>
            <a:ext cx="561975" cy="492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600" b="1" dirty="0">
                <a:solidFill>
                  <a:schemeClr val="tx1">
                    <a:lumMod val="75000"/>
                    <a:lumOff val="25000"/>
                  </a:schemeClr>
                </a:solidFill>
                <a:latin typeface="微软雅黑" pitchFamily="34" charset="-122"/>
                <a:ea typeface="微软雅黑" pitchFamily="34" charset="-122"/>
                <a:sym typeface="微软雅黑" pitchFamily="34" charset="-122"/>
              </a:rPr>
              <a:t>添加标题</a:t>
            </a:r>
          </a:p>
        </p:txBody>
      </p:sp>
    </p:spTree>
    <p:extLst>
      <p:ext uri="{BB962C8B-B14F-4D97-AF65-F5344CB8AC3E}">
        <p14:creationId xmlns:p14="http://schemas.microsoft.com/office/powerpoint/2010/main" val="4053781030"/>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
                                        </p:tgtEl>
                                        <p:attrNameLst>
                                          <p:attrName>style.visibility</p:attrName>
                                        </p:attrNameLst>
                                      </p:cBhvr>
                                      <p:to>
                                        <p:strVal val="visible"/>
                                      </p:to>
                                    </p:set>
                                    <p:anim calcmode="lin" valueType="num">
                                      <p:cBhvr>
                                        <p:cTn id="7"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
                                        </p:tgtEl>
                                        <p:attrNameLst>
                                          <p:attrName>ppt_y</p:attrName>
                                        </p:attrNameLst>
                                      </p:cBhvr>
                                      <p:tavLst>
                                        <p:tav tm="0">
                                          <p:val>
                                            <p:strVal val="#ppt_y"/>
                                          </p:val>
                                        </p:tav>
                                        <p:tav tm="100000">
                                          <p:val>
                                            <p:strVal val="#ppt_y"/>
                                          </p:val>
                                        </p:tav>
                                      </p:tavLst>
                                    </p:anim>
                                    <p:anim calcmode="lin" valueType="num">
                                      <p:cBhvr>
                                        <p:cTn id="9"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
                                        </p:tgtEl>
                                      </p:cBhvr>
                                    </p:animEffect>
                                  </p:childTnLst>
                                </p:cTn>
                              </p:par>
                            </p:childTnLst>
                          </p:cTn>
                        </p:par>
                        <p:par>
                          <p:cTn id="12" fill="hold">
                            <p:stCondLst>
                              <p:cond delay="850"/>
                            </p:stCondLst>
                            <p:childTnLst>
                              <p:par>
                                <p:cTn id="13" presetID="10" presetClass="entr" presetSubtype="0" fill="hold" grpId="0" nodeType="afterEffect">
                                  <p:stCondLst>
                                    <p:cond delay="0"/>
                                  </p:stCondLst>
                                  <p:childTnLst>
                                    <p:set>
                                      <p:cBhvr>
                                        <p:cTn id="14" dur="1" fill="hold">
                                          <p:stCondLst>
                                            <p:cond delay="0"/>
                                          </p:stCondLst>
                                        </p:cTn>
                                        <p:tgtEl>
                                          <p:spTgt spid="19"/>
                                        </p:tgtEl>
                                        <p:attrNameLst>
                                          <p:attrName>style.visibility</p:attrName>
                                        </p:attrNameLst>
                                      </p:cBhvr>
                                      <p:to>
                                        <p:strVal val="visible"/>
                                      </p:to>
                                    </p:set>
                                    <p:anim calcmode="lin" valueType="num">
                                      <p:cBhvr>
                                        <p:cTn id="15" dur="300" fill="hold"/>
                                        <p:tgtEl>
                                          <p:spTgt spid="19"/>
                                        </p:tgtEl>
                                        <p:attrNameLst>
                                          <p:attrName>ppt_w</p:attrName>
                                        </p:attrNameLst>
                                      </p:cBhvr>
                                      <p:tavLst>
                                        <p:tav tm="0">
                                          <p:val>
                                            <p:fltVal val="0"/>
                                          </p:val>
                                        </p:tav>
                                        <p:tav tm="100000">
                                          <p:val>
                                            <p:strVal val="#ppt_w"/>
                                          </p:val>
                                        </p:tav>
                                      </p:tavLst>
                                    </p:anim>
                                    <p:anim calcmode="lin" valueType="num">
                                      <p:cBhvr>
                                        <p:cTn id="16" dur="300" fill="hold"/>
                                        <p:tgtEl>
                                          <p:spTgt spid="19"/>
                                        </p:tgtEl>
                                        <p:attrNameLst>
                                          <p:attrName>ppt_h</p:attrName>
                                        </p:attrNameLst>
                                      </p:cBhvr>
                                      <p:tavLst>
                                        <p:tav tm="0">
                                          <p:val>
                                            <p:fltVal val="0"/>
                                          </p:val>
                                        </p:tav>
                                        <p:tav tm="100000">
                                          <p:val>
                                            <p:strVal val="#ppt_h"/>
                                          </p:val>
                                        </p:tav>
                                      </p:tavLst>
                                    </p:anim>
                                    <p:animEffect>
                                      <p:cBhvr>
                                        <p:cTn id="17" dur="300"/>
                                        <p:tgtEl>
                                          <p:spTgt spid="19"/>
                                        </p:tgtEl>
                                      </p:cBhvr>
                                    </p:animEffect>
                                  </p:childTnLst>
                                </p:cTn>
                              </p:par>
                              <p:par>
                                <p:cTn id="18" presetID="10" presetClass="entr" presetSubtype="0" fill="hold" nodeType="withEffect">
                                  <p:stCondLst>
                                    <p:cond delay="0"/>
                                  </p:stCondLst>
                                  <p:childTnLst>
                                    <p:set>
                                      <p:cBhvr>
                                        <p:cTn id="19" dur="1" fill="hold">
                                          <p:stCondLst>
                                            <p:cond delay="0"/>
                                          </p:stCondLst>
                                        </p:cTn>
                                        <p:tgtEl>
                                          <p:spTgt spid="4"/>
                                        </p:tgtEl>
                                        <p:attrNameLst>
                                          <p:attrName>style.visibility</p:attrName>
                                        </p:attrNameLst>
                                      </p:cBhvr>
                                      <p:to>
                                        <p:strVal val="visible"/>
                                      </p:to>
                                    </p:set>
                                    <p:anim calcmode="lin" valueType="num">
                                      <p:cBhvr>
                                        <p:cTn id="20" dur="300" fill="hold"/>
                                        <p:tgtEl>
                                          <p:spTgt spid="4"/>
                                        </p:tgtEl>
                                        <p:attrNameLst>
                                          <p:attrName>ppt_w</p:attrName>
                                        </p:attrNameLst>
                                      </p:cBhvr>
                                      <p:tavLst>
                                        <p:tav tm="0">
                                          <p:val>
                                            <p:fltVal val="0"/>
                                          </p:val>
                                        </p:tav>
                                        <p:tav tm="100000">
                                          <p:val>
                                            <p:strVal val="#ppt_w"/>
                                          </p:val>
                                        </p:tav>
                                      </p:tavLst>
                                    </p:anim>
                                    <p:anim calcmode="lin" valueType="num">
                                      <p:cBhvr>
                                        <p:cTn id="21" dur="300" fill="hold"/>
                                        <p:tgtEl>
                                          <p:spTgt spid="4"/>
                                        </p:tgtEl>
                                        <p:attrNameLst>
                                          <p:attrName>ppt_h</p:attrName>
                                        </p:attrNameLst>
                                      </p:cBhvr>
                                      <p:tavLst>
                                        <p:tav tm="0">
                                          <p:val>
                                            <p:fltVal val="0"/>
                                          </p:val>
                                        </p:tav>
                                        <p:tav tm="100000">
                                          <p:val>
                                            <p:strVal val="#ppt_h"/>
                                          </p:val>
                                        </p:tav>
                                      </p:tavLst>
                                    </p:anim>
                                    <p:animEffect>
                                      <p:cBhvr>
                                        <p:cTn id="22" dur="300"/>
                                        <p:tgtEl>
                                          <p:spTgt spid="4"/>
                                        </p:tgtEl>
                                      </p:cBhvr>
                                    </p:animEffect>
                                  </p:childTnLst>
                                </p:cTn>
                              </p:par>
                            </p:childTnLst>
                          </p:cTn>
                        </p:par>
                        <p:par>
                          <p:cTn id="23" fill="hold">
                            <p:stCondLst>
                              <p:cond delay="1150"/>
                            </p:stCondLst>
                            <p:childTnLst>
                              <p:par>
                                <p:cTn id="24" presetID="42" presetClass="entr" presetSubtype="0" fill="hold" grpId="0" nodeType="afterEffect">
                                  <p:stCondLst>
                                    <p:cond delay="0"/>
                                  </p:stCondLst>
                                  <p:childTnLst>
                                    <p:set>
                                      <p:cBhvr>
                                        <p:cTn id="25" dur="1" fill="hold">
                                          <p:stCondLst>
                                            <p:cond delay="0"/>
                                          </p:stCondLst>
                                        </p:cTn>
                                        <p:tgtEl>
                                          <p:spTgt spid="18"/>
                                        </p:tgtEl>
                                        <p:attrNameLst>
                                          <p:attrName>style.visibility</p:attrName>
                                        </p:attrNameLst>
                                      </p:cBhvr>
                                      <p:to>
                                        <p:strVal val="visible"/>
                                      </p:to>
                                    </p:set>
                                    <p:animEffect>
                                      <p:cBhvr>
                                        <p:cTn id="26" dur="600"/>
                                        <p:tgtEl>
                                          <p:spTgt spid="18"/>
                                        </p:tgtEl>
                                      </p:cBhvr>
                                    </p:animEffect>
                                    <p:anim calcmode="lin" valueType="num">
                                      <p:cBhvr>
                                        <p:cTn id="27" dur="600" fill="hold"/>
                                        <p:tgtEl>
                                          <p:spTgt spid="18"/>
                                        </p:tgtEl>
                                        <p:attrNameLst>
                                          <p:attrName>ppt_x</p:attrName>
                                        </p:attrNameLst>
                                      </p:cBhvr>
                                      <p:tavLst>
                                        <p:tav tm="0">
                                          <p:val>
                                            <p:strVal val="#ppt_x"/>
                                          </p:val>
                                        </p:tav>
                                        <p:tav tm="100000">
                                          <p:val>
                                            <p:strVal val="#ppt_x"/>
                                          </p:val>
                                        </p:tav>
                                      </p:tavLst>
                                    </p:anim>
                                    <p:anim calcmode="lin" valueType="num">
                                      <p:cBhvr>
                                        <p:cTn id="28" dur="600" fill="hold"/>
                                        <p:tgtEl>
                                          <p:spTgt spid="18"/>
                                        </p:tgtEl>
                                        <p:attrNameLst>
                                          <p:attrName>ppt_y</p:attrName>
                                        </p:attrNameLst>
                                      </p:cBhvr>
                                      <p:tavLst>
                                        <p:tav tm="0">
                                          <p:val>
                                            <p:strVal val="#ppt_y+.1"/>
                                          </p:val>
                                        </p:tav>
                                        <p:tav tm="100000">
                                          <p:val>
                                            <p:strVal val="#ppt_y"/>
                                          </p:val>
                                        </p:tav>
                                      </p:tavLst>
                                    </p:anim>
                                  </p:childTnLst>
                                </p:cTn>
                              </p:par>
                              <p:par>
                                <p:cTn id="29" presetID="42" presetClass="entr" presetSubtype="0" fill="hold" grpId="0" nodeType="withEffect">
                                  <p:stCondLst>
                                    <p:cond delay="0"/>
                                  </p:stCondLst>
                                  <p:childTnLst>
                                    <p:set>
                                      <p:cBhvr>
                                        <p:cTn id="30" dur="1" fill="hold">
                                          <p:stCondLst>
                                            <p:cond delay="0"/>
                                          </p:stCondLst>
                                        </p:cTn>
                                        <p:tgtEl>
                                          <p:spTgt spid="17"/>
                                        </p:tgtEl>
                                        <p:attrNameLst>
                                          <p:attrName>style.visibility</p:attrName>
                                        </p:attrNameLst>
                                      </p:cBhvr>
                                      <p:to>
                                        <p:strVal val="visible"/>
                                      </p:to>
                                    </p:set>
                                    <p:animEffect>
                                      <p:cBhvr>
                                        <p:cTn id="31" dur="600"/>
                                        <p:tgtEl>
                                          <p:spTgt spid="17"/>
                                        </p:tgtEl>
                                      </p:cBhvr>
                                    </p:animEffect>
                                    <p:anim calcmode="lin" valueType="num">
                                      <p:cBhvr>
                                        <p:cTn id="32" dur="600" fill="hold"/>
                                        <p:tgtEl>
                                          <p:spTgt spid="17"/>
                                        </p:tgtEl>
                                        <p:attrNameLst>
                                          <p:attrName>ppt_x</p:attrName>
                                        </p:attrNameLst>
                                      </p:cBhvr>
                                      <p:tavLst>
                                        <p:tav tm="0">
                                          <p:val>
                                            <p:strVal val="#ppt_x"/>
                                          </p:val>
                                        </p:tav>
                                        <p:tav tm="100000">
                                          <p:val>
                                            <p:strVal val="#ppt_x"/>
                                          </p:val>
                                        </p:tav>
                                      </p:tavLst>
                                    </p:anim>
                                    <p:anim calcmode="lin" valueType="num">
                                      <p:cBhvr>
                                        <p:cTn id="33" dur="600" fill="hold"/>
                                        <p:tgtEl>
                                          <p:spTgt spid="17"/>
                                        </p:tgtEl>
                                        <p:attrNameLst>
                                          <p:attrName>ppt_y</p:attrName>
                                        </p:attrNameLst>
                                      </p:cBhvr>
                                      <p:tavLst>
                                        <p:tav tm="0">
                                          <p:val>
                                            <p:strVal val="#ppt_y+.1"/>
                                          </p:val>
                                        </p:tav>
                                        <p:tav tm="100000">
                                          <p:val>
                                            <p:strVal val="#ppt_y"/>
                                          </p:val>
                                        </p:tav>
                                      </p:tavLst>
                                    </p:anim>
                                  </p:childTnLst>
                                </p:cTn>
                              </p:par>
                              <p:par>
                                <p:cTn id="34" presetID="47" presetClass="entr" presetSubtype="0" fill="hold" grpId="0" nodeType="withEffect">
                                  <p:stCondLst>
                                    <p:cond delay="0"/>
                                  </p:stCondLst>
                                  <p:childTnLst>
                                    <p:set>
                                      <p:cBhvr>
                                        <p:cTn id="35" dur="1" fill="hold">
                                          <p:stCondLst>
                                            <p:cond delay="0"/>
                                          </p:stCondLst>
                                        </p:cTn>
                                        <p:tgtEl>
                                          <p:spTgt spid="7"/>
                                        </p:tgtEl>
                                        <p:attrNameLst>
                                          <p:attrName>style.visibility</p:attrName>
                                        </p:attrNameLst>
                                      </p:cBhvr>
                                      <p:to>
                                        <p:strVal val="visible"/>
                                      </p:to>
                                    </p:set>
                                    <p:animEffect>
                                      <p:cBhvr>
                                        <p:cTn id="36" dur="600"/>
                                        <p:tgtEl>
                                          <p:spTgt spid="7"/>
                                        </p:tgtEl>
                                      </p:cBhvr>
                                    </p:animEffect>
                                    <p:anim calcmode="lin" valueType="num">
                                      <p:cBhvr>
                                        <p:cTn id="37" dur="600" fill="hold"/>
                                        <p:tgtEl>
                                          <p:spTgt spid="7"/>
                                        </p:tgtEl>
                                        <p:attrNameLst>
                                          <p:attrName>ppt_x</p:attrName>
                                        </p:attrNameLst>
                                      </p:cBhvr>
                                      <p:tavLst>
                                        <p:tav tm="0">
                                          <p:val>
                                            <p:strVal val="#ppt_x"/>
                                          </p:val>
                                        </p:tav>
                                        <p:tav tm="100000">
                                          <p:val>
                                            <p:strVal val="#ppt_x"/>
                                          </p:val>
                                        </p:tav>
                                      </p:tavLst>
                                    </p:anim>
                                    <p:anim calcmode="lin" valueType="num">
                                      <p:cBhvr>
                                        <p:cTn id="38" dur="600" fill="hold"/>
                                        <p:tgtEl>
                                          <p:spTgt spid="7"/>
                                        </p:tgtEl>
                                        <p:attrNameLst>
                                          <p:attrName>ppt_y</p:attrName>
                                        </p:attrNameLst>
                                      </p:cBhvr>
                                      <p:tavLst>
                                        <p:tav tm="0">
                                          <p:val>
                                            <p:strVal val="#ppt_y-.1"/>
                                          </p:val>
                                        </p:tav>
                                        <p:tav tm="100000">
                                          <p:val>
                                            <p:strVal val="#ppt_y"/>
                                          </p:val>
                                        </p:tav>
                                      </p:tavLst>
                                    </p:anim>
                                  </p:childTnLst>
                                </p:cTn>
                              </p:par>
                              <p:par>
                                <p:cTn id="39" presetID="47" presetClass="entr" presetSubtype="0" fill="hold" grpId="0" nodeType="withEffect">
                                  <p:stCondLst>
                                    <p:cond delay="0"/>
                                  </p:stCondLst>
                                  <p:childTnLst>
                                    <p:set>
                                      <p:cBhvr>
                                        <p:cTn id="40" dur="1" fill="hold">
                                          <p:stCondLst>
                                            <p:cond delay="0"/>
                                          </p:stCondLst>
                                        </p:cTn>
                                        <p:tgtEl>
                                          <p:spTgt spid="32"/>
                                        </p:tgtEl>
                                        <p:attrNameLst>
                                          <p:attrName>style.visibility</p:attrName>
                                        </p:attrNameLst>
                                      </p:cBhvr>
                                      <p:to>
                                        <p:strVal val="visible"/>
                                      </p:to>
                                    </p:set>
                                    <p:animEffect>
                                      <p:cBhvr>
                                        <p:cTn id="41" dur="600"/>
                                        <p:tgtEl>
                                          <p:spTgt spid="32"/>
                                        </p:tgtEl>
                                      </p:cBhvr>
                                    </p:animEffect>
                                    <p:anim calcmode="lin" valueType="num">
                                      <p:cBhvr>
                                        <p:cTn id="42" dur="600" fill="hold"/>
                                        <p:tgtEl>
                                          <p:spTgt spid="32"/>
                                        </p:tgtEl>
                                        <p:attrNameLst>
                                          <p:attrName>ppt_x</p:attrName>
                                        </p:attrNameLst>
                                      </p:cBhvr>
                                      <p:tavLst>
                                        <p:tav tm="0">
                                          <p:val>
                                            <p:strVal val="#ppt_x"/>
                                          </p:val>
                                        </p:tav>
                                        <p:tav tm="100000">
                                          <p:val>
                                            <p:strVal val="#ppt_x"/>
                                          </p:val>
                                        </p:tav>
                                      </p:tavLst>
                                    </p:anim>
                                    <p:anim calcmode="lin" valueType="num">
                                      <p:cBhvr>
                                        <p:cTn id="43" dur="600" fill="hold"/>
                                        <p:tgtEl>
                                          <p:spTgt spid="32"/>
                                        </p:tgtEl>
                                        <p:attrNameLst>
                                          <p:attrName>ppt_y</p:attrName>
                                        </p:attrNameLst>
                                      </p:cBhvr>
                                      <p:tavLst>
                                        <p:tav tm="0">
                                          <p:val>
                                            <p:strVal val="#ppt_y-.1"/>
                                          </p:val>
                                        </p:tav>
                                        <p:tav tm="100000">
                                          <p:val>
                                            <p:strVal val="#ppt_y"/>
                                          </p:val>
                                        </p:tav>
                                      </p:tavLst>
                                    </p:anim>
                                  </p:childTnLst>
                                </p:cTn>
                              </p:par>
                            </p:childTnLst>
                          </p:cTn>
                        </p:par>
                        <p:par>
                          <p:cTn id="44" fill="hold">
                            <p:stCondLst>
                              <p:cond delay="1750"/>
                            </p:stCondLst>
                            <p:childTnLst>
                              <p:par>
                                <p:cTn id="45" presetID="10" presetClass="entr" presetSubtype="0" fill="hold" grpId="0" nodeType="afterEffect">
                                  <p:stCondLst>
                                    <p:cond delay="0"/>
                                  </p:stCondLst>
                                  <p:childTnLst>
                                    <p:set>
                                      <p:cBhvr>
                                        <p:cTn id="46" dur="1" fill="hold">
                                          <p:stCondLst>
                                            <p:cond delay="0"/>
                                          </p:stCondLst>
                                        </p:cTn>
                                        <p:tgtEl>
                                          <p:spTgt spid="20"/>
                                        </p:tgtEl>
                                        <p:attrNameLst>
                                          <p:attrName>style.visibility</p:attrName>
                                        </p:attrNameLst>
                                      </p:cBhvr>
                                      <p:to>
                                        <p:strVal val="visible"/>
                                      </p:to>
                                    </p:set>
                                    <p:anim calcmode="lin" valueType="num">
                                      <p:cBhvr>
                                        <p:cTn id="47" dur="300" fill="hold"/>
                                        <p:tgtEl>
                                          <p:spTgt spid="20"/>
                                        </p:tgtEl>
                                        <p:attrNameLst>
                                          <p:attrName>ppt_w</p:attrName>
                                        </p:attrNameLst>
                                      </p:cBhvr>
                                      <p:tavLst>
                                        <p:tav tm="0">
                                          <p:val>
                                            <p:fltVal val="0"/>
                                          </p:val>
                                        </p:tav>
                                        <p:tav tm="100000">
                                          <p:val>
                                            <p:strVal val="#ppt_w"/>
                                          </p:val>
                                        </p:tav>
                                      </p:tavLst>
                                    </p:anim>
                                    <p:anim calcmode="lin" valueType="num">
                                      <p:cBhvr>
                                        <p:cTn id="48" dur="300" fill="hold"/>
                                        <p:tgtEl>
                                          <p:spTgt spid="20"/>
                                        </p:tgtEl>
                                        <p:attrNameLst>
                                          <p:attrName>ppt_h</p:attrName>
                                        </p:attrNameLst>
                                      </p:cBhvr>
                                      <p:tavLst>
                                        <p:tav tm="0">
                                          <p:val>
                                            <p:fltVal val="0"/>
                                          </p:val>
                                        </p:tav>
                                        <p:tav tm="100000">
                                          <p:val>
                                            <p:strVal val="#ppt_h"/>
                                          </p:val>
                                        </p:tav>
                                      </p:tavLst>
                                    </p:anim>
                                    <p:animEffect>
                                      <p:cBhvr>
                                        <p:cTn id="49" dur="300"/>
                                        <p:tgtEl>
                                          <p:spTgt spid="20"/>
                                        </p:tgtEl>
                                      </p:cBhvr>
                                    </p:animEffect>
                                  </p:childTnLst>
                                </p:cTn>
                              </p:par>
                              <p:par>
                                <p:cTn id="50" presetID="10" presetClass="entr" presetSubtype="0" fill="hold" nodeType="withEffect">
                                  <p:stCondLst>
                                    <p:cond delay="0"/>
                                  </p:stCondLst>
                                  <p:childTnLst>
                                    <p:set>
                                      <p:cBhvr>
                                        <p:cTn id="51" dur="1" fill="hold">
                                          <p:stCondLst>
                                            <p:cond delay="0"/>
                                          </p:stCondLst>
                                        </p:cTn>
                                        <p:tgtEl>
                                          <p:spTgt spid="8"/>
                                        </p:tgtEl>
                                        <p:attrNameLst>
                                          <p:attrName>style.visibility</p:attrName>
                                        </p:attrNameLst>
                                      </p:cBhvr>
                                      <p:to>
                                        <p:strVal val="visible"/>
                                      </p:to>
                                    </p:set>
                                    <p:anim calcmode="lin" valueType="num">
                                      <p:cBhvr>
                                        <p:cTn id="52" dur="300" fill="hold"/>
                                        <p:tgtEl>
                                          <p:spTgt spid="8"/>
                                        </p:tgtEl>
                                        <p:attrNameLst>
                                          <p:attrName>ppt_w</p:attrName>
                                        </p:attrNameLst>
                                      </p:cBhvr>
                                      <p:tavLst>
                                        <p:tav tm="0">
                                          <p:val>
                                            <p:fltVal val="0"/>
                                          </p:val>
                                        </p:tav>
                                        <p:tav tm="100000">
                                          <p:val>
                                            <p:strVal val="#ppt_w"/>
                                          </p:val>
                                        </p:tav>
                                      </p:tavLst>
                                    </p:anim>
                                    <p:anim calcmode="lin" valueType="num">
                                      <p:cBhvr>
                                        <p:cTn id="53" dur="300" fill="hold"/>
                                        <p:tgtEl>
                                          <p:spTgt spid="8"/>
                                        </p:tgtEl>
                                        <p:attrNameLst>
                                          <p:attrName>ppt_h</p:attrName>
                                        </p:attrNameLst>
                                      </p:cBhvr>
                                      <p:tavLst>
                                        <p:tav tm="0">
                                          <p:val>
                                            <p:fltVal val="0"/>
                                          </p:val>
                                        </p:tav>
                                        <p:tav tm="100000">
                                          <p:val>
                                            <p:strVal val="#ppt_h"/>
                                          </p:val>
                                        </p:tav>
                                      </p:tavLst>
                                    </p:anim>
                                    <p:animEffect>
                                      <p:cBhvr>
                                        <p:cTn id="54" dur="300"/>
                                        <p:tgtEl>
                                          <p:spTgt spid="8"/>
                                        </p:tgtEl>
                                      </p:cBhvr>
                                    </p:animEffect>
                                  </p:childTnLst>
                                </p:cTn>
                              </p:par>
                            </p:childTnLst>
                          </p:cTn>
                        </p:par>
                        <p:par>
                          <p:cTn id="55" fill="hold">
                            <p:stCondLst>
                              <p:cond delay="2050"/>
                            </p:stCondLst>
                            <p:childTnLst>
                              <p:par>
                                <p:cTn id="56" presetID="47" presetClass="entr" presetSubtype="0" fill="hold" grpId="0" nodeType="afterEffect">
                                  <p:stCondLst>
                                    <p:cond delay="0"/>
                                  </p:stCondLst>
                                  <p:childTnLst>
                                    <p:set>
                                      <p:cBhvr>
                                        <p:cTn id="57" dur="1" fill="hold">
                                          <p:stCondLst>
                                            <p:cond delay="0"/>
                                          </p:stCondLst>
                                        </p:cTn>
                                        <p:tgtEl>
                                          <p:spTgt spid="27"/>
                                        </p:tgtEl>
                                        <p:attrNameLst>
                                          <p:attrName>style.visibility</p:attrName>
                                        </p:attrNameLst>
                                      </p:cBhvr>
                                      <p:to>
                                        <p:strVal val="visible"/>
                                      </p:to>
                                    </p:set>
                                    <p:animEffect>
                                      <p:cBhvr>
                                        <p:cTn id="58" dur="600"/>
                                        <p:tgtEl>
                                          <p:spTgt spid="27"/>
                                        </p:tgtEl>
                                      </p:cBhvr>
                                    </p:animEffect>
                                    <p:anim calcmode="lin" valueType="num">
                                      <p:cBhvr>
                                        <p:cTn id="59" dur="600" fill="hold"/>
                                        <p:tgtEl>
                                          <p:spTgt spid="27"/>
                                        </p:tgtEl>
                                        <p:attrNameLst>
                                          <p:attrName>ppt_x</p:attrName>
                                        </p:attrNameLst>
                                      </p:cBhvr>
                                      <p:tavLst>
                                        <p:tav tm="0">
                                          <p:val>
                                            <p:strVal val="#ppt_x"/>
                                          </p:val>
                                        </p:tav>
                                        <p:tav tm="100000">
                                          <p:val>
                                            <p:strVal val="#ppt_x"/>
                                          </p:val>
                                        </p:tav>
                                      </p:tavLst>
                                    </p:anim>
                                    <p:anim calcmode="lin" valueType="num">
                                      <p:cBhvr>
                                        <p:cTn id="60" dur="600" fill="hold"/>
                                        <p:tgtEl>
                                          <p:spTgt spid="27"/>
                                        </p:tgtEl>
                                        <p:attrNameLst>
                                          <p:attrName>ppt_y</p:attrName>
                                        </p:attrNameLst>
                                      </p:cBhvr>
                                      <p:tavLst>
                                        <p:tav tm="0">
                                          <p:val>
                                            <p:strVal val="#ppt_y-.1"/>
                                          </p:val>
                                        </p:tav>
                                        <p:tav tm="100000">
                                          <p:val>
                                            <p:strVal val="#ppt_y"/>
                                          </p:val>
                                        </p:tav>
                                      </p:tavLst>
                                    </p:anim>
                                  </p:childTnLst>
                                </p:cTn>
                              </p:par>
                              <p:par>
                                <p:cTn id="61" presetID="47" presetClass="entr" presetSubtype="0" fill="hold" grpId="0" nodeType="withEffect">
                                  <p:stCondLst>
                                    <p:cond delay="0"/>
                                  </p:stCondLst>
                                  <p:childTnLst>
                                    <p:set>
                                      <p:cBhvr>
                                        <p:cTn id="62" dur="1" fill="hold">
                                          <p:stCondLst>
                                            <p:cond delay="0"/>
                                          </p:stCondLst>
                                        </p:cTn>
                                        <p:tgtEl>
                                          <p:spTgt spid="26"/>
                                        </p:tgtEl>
                                        <p:attrNameLst>
                                          <p:attrName>style.visibility</p:attrName>
                                        </p:attrNameLst>
                                      </p:cBhvr>
                                      <p:to>
                                        <p:strVal val="visible"/>
                                      </p:to>
                                    </p:set>
                                    <p:animEffect>
                                      <p:cBhvr>
                                        <p:cTn id="63" dur="600"/>
                                        <p:tgtEl>
                                          <p:spTgt spid="26"/>
                                        </p:tgtEl>
                                      </p:cBhvr>
                                    </p:animEffect>
                                    <p:anim calcmode="lin" valueType="num">
                                      <p:cBhvr>
                                        <p:cTn id="64" dur="600" fill="hold"/>
                                        <p:tgtEl>
                                          <p:spTgt spid="26"/>
                                        </p:tgtEl>
                                        <p:attrNameLst>
                                          <p:attrName>ppt_x</p:attrName>
                                        </p:attrNameLst>
                                      </p:cBhvr>
                                      <p:tavLst>
                                        <p:tav tm="0">
                                          <p:val>
                                            <p:strVal val="#ppt_x"/>
                                          </p:val>
                                        </p:tav>
                                        <p:tav tm="100000">
                                          <p:val>
                                            <p:strVal val="#ppt_x"/>
                                          </p:val>
                                        </p:tav>
                                      </p:tavLst>
                                    </p:anim>
                                    <p:anim calcmode="lin" valueType="num">
                                      <p:cBhvr>
                                        <p:cTn id="65" dur="600" fill="hold"/>
                                        <p:tgtEl>
                                          <p:spTgt spid="26"/>
                                        </p:tgtEl>
                                        <p:attrNameLst>
                                          <p:attrName>ppt_y</p:attrName>
                                        </p:attrNameLst>
                                      </p:cBhvr>
                                      <p:tavLst>
                                        <p:tav tm="0">
                                          <p:val>
                                            <p:strVal val="#ppt_y-.1"/>
                                          </p:val>
                                        </p:tav>
                                        <p:tav tm="100000">
                                          <p:val>
                                            <p:strVal val="#ppt_y"/>
                                          </p:val>
                                        </p:tav>
                                      </p:tavLst>
                                    </p:anim>
                                  </p:childTnLst>
                                </p:cTn>
                              </p:par>
                              <p:par>
                                <p:cTn id="66" presetID="42" presetClass="entr" presetSubtype="0" fill="hold" grpId="0" nodeType="withEffect">
                                  <p:stCondLst>
                                    <p:cond delay="0"/>
                                  </p:stCondLst>
                                  <p:childTnLst>
                                    <p:set>
                                      <p:cBhvr>
                                        <p:cTn id="67" dur="1" fill="hold">
                                          <p:stCondLst>
                                            <p:cond delay="0"/>
                                          </p:stCondLst>
                                        </p:cTn>
                                        <p:tgtEl>
                                          <p:spTgt spid="11"/>
                                        </p:tgtEl>
                                        <p:attrNameLst>
                                          <p:attrName>style.visibility</p:attrName>
                                        </p:attrNameLst>
                                      </p:cBhvr>
                                      <p:to>
                                        <p:strVal val="visible"/>
                                      </p:to>
                                    </p:set>
                                    <p:animEffect>
                                      <p:cBhvr>
                                        <p:cTn id="68" dur="600"/>
                                        <p:tgtEl>
                                          <p:spTgt spid="11"/>
                                        </p:tgtEl>
                                      </p:cBhvr>
                                    </p:animEffect>
                                    <p:anim calcmode="lin" valueType="num">
                                      <p:cBhvr>
                                        <p:cTn id="69" dur="600" fill="hold"/>
                                        <p:tgtEl>
                                          <p:spTgt spid="11"/>
                                        </p:tgtEl>
                                        <p:attrNameLst>
                                          <p:attrName>ppt_x</p:attrName>
                                        </p:attrNameLst>
                                      </p:cBhvr>
                                      <p:tavLst>
                                        <p:tav tm="0">
                                          <p:val>
                                            <p:strVal val="#ppt_x"/>
                                          </p:val>
                                        </p:tav>
                                        <p:tav tm="100000">
                                          <p:val>
                                            <p:strVal val="#ppt_x"/>
                                          </p:val>
                                        </p:tav>
                                      </p:tavLst>
                                    </p:anim>
                                    <p:anim calcmode="lin" valueType="num">
                                      <p:cBhvr>
                                        <p:cTn id="70" dur="600" fill="hold"/>
                                        <p:tgtEl>
                                          <p:spTgt spid="11"/>
                                        </p:tgtEl>
                                        <p:attrNameLst>
                                          <p:attrName>ppt_y</p:attrName>
                                        </p:attrNameLst>
                                      </p:cBhvr>
                                      <p:tavLst>
                                        <p:tav tm="0">
                                          <p:val>
                                            <p:strVal val="#ppt_y+.1"/>
                                          </p:val>
                                        </p:tav>
                                        <p:tav tm="100000">
                                          <p:val>
                                            <p:strVal val="#ppt_y"/>
                                          </p:val>
                                        </p:tav>
                                      </p:tavLst>
                                    </p:anim>
                                  </p:childTnLst>
                                </p:cTn>
                              </p:par>
                              <p:par>
                                <p:cTn id="71" presetID="42" presetClass="entr" presetSubtype="0" fill="hold" grpId="0" nodeType="withEffect">
                                  <p:stCondLst>
                                    <p:cond delay="0"/>
                                  </p:stCondLst>
                                  <p:childTnLst>
                                    <p:set>
                                      <p:cBhvr>
                                        <p:cTn id="72" dur="1" fill="hold">
                                          <p:stCondLst>
                                            <p:cond delay="0"/>
                                          </p:stCondLst>
                                        </p:cTn>
                                        <p:tgtEl>
                                          <p:spTgt spid="34"/>
                                        </p:tgtEl>
                                        <p:attrNameLst>
                                          <p:attrName>style.visibility</p:attrName>
                                        </p:attrNameLst>
                                      </p:cBhvr>
                                      <p:to>
                                        <p:strVal val="visible"/>
                                      </p:to>
                                    </p:set>
                                    <p:animEffect>
                                      <p:cBhvr>
                                        <p:cTn id="73" dur="600"/>
                                        <p:tgtEl>
                                          <p:spTgt spid="34"/>
                                        </p:tgtEl>
                                      </p:cBhvr>
                                    </p:animEffect>
                                    <p:anim calcmode="lin" valueType="num">
                                      <p:cBhvr>
                                        <p:cTn id="74" dur="600" fill="hold"/>
                                        <p:tgtEl>
                                          <p:spTgt spid="34"/>
                                        </p:tgtEl>
                                        <p:attrNameLst>
                                          <p:attrName>ppt_x</p:attrName>
                                        </p:attrNameLst>
                                      </p:cBhvr>
                                      <p:tavLst>
                                        <p:tav tm="0">
                                          <p:val>
                                            <p:strVal val="#ppt_x"/>
                                          </p:val>
                                        </p:tav>
                                        <p:tav tm="100000">
                                          <p:val>
                                            <p:strVal val="#ppt_x"/>
                                          </p:val>
                                        </p:tav>
                                      </p:tavLst>
                                    </p:anim>
                                    <p:anim calcmode="lin" valueType="num">
                                      <p:cBhvr>
                                        <p:cTn id="75" dur="600" fill="hold"/>
                                        <p:tgtEl>
                                          <p:spTgt spid="34"/>
                                        </p:tgtEl>
                                        <p:attrNameLst>
                                          <p:attrName>ppt_y</p:attrName>
                                        </p:attrNameLst>
                                      </p:cBhvr>
                                      <p:tavLst>
                                        <p:tav tm="0">
                                          <p:val>
                                            <p:strVal val="#ppt_y+.1"/>
                                          </p:val>
                                        </p:tav>
                                        <p:tav tm="100000">
                                          <p:val>
                                            <p:strVal val="#ppt_y"/>
                                          </p:val>
                                        </p:tav>
                                      </p:tavLst>
                                    </p:anim>
                                  </p:childTnLst>
                                </p:cTn>
                              </p:par>
                            </p:childTnLst>
                          </p:cTn>
                        </p:par>
                        <p:par>
                          <p:cTn id="76" fill="hold">
                            <p:stCondLst>
                              <p:cond delay="2650"/>
                            </p:stCondLst>
                            <p:childTnLst>
                              <p:par>
                                <p:cTn id="77" presetID="10" presetClass="entr" presetSubtype="0" fill="hold" grpId="0" nodeType="afterEffect">
                                  <p:stCondLst>
                                    <p:cond delay="0"/>
                                  </p:stCondLst>
                                  <p:childTnLst>
                                    <p:set>
                                      <p:cBhvr>
                                        <p:cTn id="78" dur="1" fill="hold">
                                          <p:stCondLst>
                                            <p:cond delay="0"/>
                                          </p:stCondLst>
                                        </p:cTn>
                                        <p:tgtEl>
                                          <p:spTgt spid="21"/>
                                        </p:tgtEl>
                                        <p:attrNameLst>
                                          <p:attrName>style.visibility</p:attrName>
                                        </p:attrNameLst>
                                      </p:cBhvr>
                                      <p:to>
                                        <p:strVal val="visible"/>
                                      </p:to>
                                    </p:set>
                                    <p:anim calcmode="lin" valueType="num">
                                      <p:cBhvr>
                                        <p:cTn id="79" dur="300" fill="hold"/>
                                        <p:tgtEl>
                                          <p:spTgt spid="21"/>
                                        </p:tgtEl>
                                        <p:attrNameLst>
                                          <p:attrName>ppt_w</p:attrName>
                                        </p:attrNameLst>
                                      </p:cBhvr>
                                      <p:tavLst>
                                        <p:tav tm="0">
                                          <p:val>
                                            <p:fltVal val="0"/>
                                          </p:val>
                                        </p:tav>
                                        <p:tav tm="100000">
                                          <p:val>
                                            <p:strVal val="#ppt_w"/>
                                          </p:val>
                                        </p:tav>
                                      </p:tavLst>
                                    </p:anim>
                                    <p:anim calcmode="lin" valueType="num">
                                      <p:cBhvr>
                                        <p:cTn id="80" dur="300" fill="hold"/>
                                        <p:tgtEl>
                                          <p:spTgt spid="21"/>
                                        </p:tgtEl>
                                        <p:attrNameLst>
                                          <p:attrName>ppt_h</p:attrName>
                                        </p:attrNameLst>
                                      </p:cBhvr>
                                      <p:tavLst>
                                        <p:tav tm="0">
                                          <p:val>
                                            <p:fltVal val="0"/>
                                          </p:val>
                                        </p:tav>
                                        <p:tav tm="100000">
                                          <p:val>
                                            <p:strVal val="#ppt_h"/>
                                          </p:val>
                                        </p:tav>
                                      </p:tavLst>
                                    </p:anim>
                                    <p:animEffect>
                                      <p:cBhvr>
                                        <p:cTn id="81" dur="300"/>
                                        <p:tgtEl>
                                          <p:spTgt spid="21"/>
                                        </p:tgtEl>
                                      </p:cBhvr>
                                    </p:animEffect>
                                  </p:childTnLst>
                                </p:cTn>
                              </p:par>
                              <p:par>
                                <p:cTn id="82" presetID="10" presetClass="entr" presetSubtype="0" fill="hold" nodeType="withEffect">
                                  <p:stCondLst>
                                    <p:cond delay="0"/>
                                  </p:stCondLst>
                                  <p:childTnLst>
                                    <p:set>
                                      <p:cBhvr>
                                        <p:cTn id="83" dur="1" fill="hold">
                                          <p:stCondLst>
                                            <p:cond delay="0"/>
                                          </p:stCondLst>
                                        </p:cTn>
                                        <p:tgtEl>
                                          <p:spTgt spid="12"/>
                                        </p:tgtEl>
                                        <p:attrNameLst>
                                          <p:attrName>style.visibility</p:attrName>
                                        </p:attrNameLst>
                                      </p:cBhvr>
                                      <p:to>
                                        <p:strVal val="visible"/>
                                      </p:to>
                                    </p:set>
                                    <p:anim calcmode="lin" valueType="num">
                                      <p:cBhvr>
                                        <p:cTn id="84" dur="300" fill="hold"/>
                                        <p:tgtEl>
                                          <p:spTgt spid="12"/>
                                        </p:tgtEl>
                                        <p:attrNameLst>
                                          <p:attrName>ppt_w</p:attrName>
                                        </p:attrNameLst>
                                      </p:cBhvr>
                                      <p:tavLst>
                                        <p:tav tm="0">
                                          <p:val>
                                            <p:fltVal val="0"/>
                                          </p:val>
                                        </p:tav>
                                        <p:tav tm="100000">
                                          <p:val>
                                            <p:strVal val="#ppt_w"/>
                                          </p:val>
                                        </p:tav>
                                      </p:tavLst>
                                    </p:anim>
                                    <p:anim calcmode="lin" valueType="num">
                                      <p:cBhvr>
                                        <p:cTn id="85" dur="300" fill="hold"/>
                                        <p:tgtEl>
                                          <p:spTgt spid="12"/>
                                        </p:tgtEl>
                                        <p:attrNameLst>
                                          <p:attrName>ppt_h</p:attrName>
                                        </p:attrNameLst>
                                      </p:cBhvr>
                                      <p:tavLst>
                                        <p:tav tm="0">
                                          <p:val>
                                            <p:fltVal val="0"/>
                                          </p:val>
                                        </p:tav>
                                        <p:tav tm="100000">
                                          <p:val>
                                            <p:strVal val="#ppt_h"/>
                                          </p:val>
                                        </p:tav>
                                      </p:tavLst>
                                    </p:anim>
                                    <p:animEffect>
                                      <p:cBhvr>
                                        <p:cTn id="86" dur="300"/>
                                        <p:tgtEl>
                                          <p:spTgt spid="12"/>
                                        </p:tgtEl>
                                      </p:cBhvr>
                                    </p:animEffect>
                                  </p:childTnLst>
                                </p:cTn>
                              </p:par>
                            </p:childTnLst>
                          </p:cTn>
                        </p:par>
                        <p:par>
                          <p:cTn id="87" fill="hold">
                            <p:stCondLst>
                              <p:cond delay="2950"/>
                            </p:stCondLst>
                            <p:childTnLst>
                              <p:par>
                                <p:cTn id="88" presetID="42" presetClass="entr" presetSubtype="0" fill="hold" grpId="0" nodeType="afterEffect">
                                  <p:stCondLst>
                                    <p:cond delay="0"/>
                                  </p:stCondLst>
                                  <p:childTnLst>
                                    <p:set>
                                      <p:cBhvr>
                                        <p:cTn id="89" dur="1" fill="hold">
                                          <p:stCondLst>
                                            <p:cond delay="0"/>
                                          </p:stCondLst>
                                        </p:cTn>
                                        <p:tgtEl>
                                          <p:spTgt spid="29"/>
                                        </p:tgtEl>
                                        <p:attrNameLst>
                                          <p:attrName>style.visibility</p:attrName>
                                        </p:attrNameLst>
                                      </p:cBhvr>
                                      <p:to>
                                        <p:strVal val="visible"/>
                                      </p:to>
                                    </p:set>
                                    <p:animEffect>
                                      <p:cBhvr>
                                        <p:cTn id="90" dur="600"/>
                                        <p:tgtEl>
                                          <p:spTgt spid="29"/>
                                        </p:tgtEl>
                                      </p:cBhvr>
                                    </p:animEffect>
                                    <p:anim calcmode="lin" valueType="num">
                                      <p:cBhvr>
                                        <p:cTn id="91" dur="600" fill="hold"/>
                                        <p:tgtEl>
                                          <p:spTgt spid="29"/>
                                        </p:tgtEl>
                                        <p:attrNameLst>
                                          <p:attrName>ppt_x</p:attrName>
                                        </p:attrNameLst>
                                      </p:cBhvr>
                                      <p:tavLst>
                                        <p:tav tm="0">
                                          <p:val>
                                            <p:strVal val="#ppt_x"/>
                                          </p:val>
                                        </p:tav>
                                        <p:tav tm="100000">
                                          <p:val>
                                            <p:strVal val="#ppt_x"/>
                                          </p:val>
                                        </p:tav>
                                      </p:tavLst>
                                    </p:anim>
                                    <p:anim calcmode="lin" valueType="num">
                                      <p:cBhvr>
                                        <p:cTn id="92" dur="600" fill="hold"/>
                                        <p:tgtEl>
                                          <p:spTgt spid="29"/>
                                        </p:tgtEl>
                                        <p:attrNameLst>
                                          <p:attrName>ppt_y</p:attrName>
                                        </p:attrNameLst>
                                      </p:cBhvr>
                                      <p:tavLst>
                                        <p:tav tm="0">
                                          <p:val>
                                            <p:strVal val="#ppt_y+.1"/>
                                          </p:val>
                                        </p:tav>
                                        <p:tav tm="100000">
                                          <p:val>
                                            <p:strVal val="#ppt_y"/>
                                          </p:val>
                                        </p:tav>
                                      </p:tavLst>
                                    </p:anim>
                                  </p:childTnLst>
                                </p:cTn>
                              </p:par>
                              <p:par>
                                <p:cTn id="93" presetID="42" presetClass="entr" presetSubtype="0" fill="hold" grpId="0" nodeType="withEffect">
                                  <p:stCondLst>
                                    <p:cond delay="0"/>
                                  </p:stCondLst>
                                  <p:childTnLst>
                                    <p:set>
                                      <p:cBhvr>
                                        <p:cTn id="94" dur="1" fill="hold">
                                          <p:stCondLst>
                                            <p:cond delay="0"/>
                                          </p:stCondLst>
                                        </p:cTn>
                                        <p:tgtEl>
                                          <p:spTgt spid="28"/>
                                        </p:tgtEl>
                                        <p:attrNameLst>
                                          <p:attrName>style.visibility</p:attrName>
                                        </p:attrNameLst>
                                      </p:cBhvr>
                                      <p:to>
                                        <p:strVal val="visible"/>
                                      </p:to>
                                    </p:set>
                                    <p:animEffect>
                                      <p:cBhvr>
                                        <p:cTn id="95" dur="600"/>
                                        <p:tgtEl>
                                          <p:spTgt spid="28"/>
                                        </p:tgtEl>
                                      </p:cBhvr>
                                    </p:animEffect>
                                    <p:anim calcmode="lin" valueType="num">
                                      <p:cBhvr>
                                        <p:cTn id="96" dur="600" fill="hold"/>
                                        <p:tgtEl>
                                          <p:spTgt spid="28"/>
                                        </p:tgtEl>
                                        <p:attrNameLst>
                                          <p:attrName>ppt_x</p:attrName>
                                        </p:attrNameLst>
                                      </p:cBhvr>
                                      <p:tavLst>
                                        <p:tav tm="0">
                                          <p:val>
                                            <p:strVal val="#ppt_x"/>
                                          </p:val>
                                        </p:tav>
                                        <p:tav tm="100000">
                                          <p:val>
                                            <p:strVal val="#ppt_x"/>
                                          </p:val>
                                        </p:tav>
                                      </p:tavLst>
                                    </p:anim>
                                    <p:anim calcmode="lin" valueType="num">
                                      <p:cBhvr>
                                        <p:cTn id="97" dur="600" fill="hold"/>
                                        <p:tgtEl>
                                          <p:spTgt spid="28"/>
                                        </p:tgtEl>
                                        <p:attrNameLst>
                                          <p:attrName>ppt_y</p:attrName>
                                        </p:attrNameLst>
                                      </p:cBhvr>
                                      <p:tavLst>
                                        <p:tav tm="0">
                                          <p:val>
                                            <p:strVal val="#ppt_y+.1"/>
                                          </p:val>
                                        </p:tav>
                                        <p:tav tm="100000">
                                          <p:val>
                                            <p:strVal val="#ppt_y"/>
                                          </p:val>
                                        </p:tav>
                                      </p:tavLst>
                                    </p:anim>
                                  </p:childTnLst>
                                </p:cTn>
                              </p:par>
                              <p:par>
                                <p:cTn id="98" presetID="47" presetClass="entr" presetSubtype="0" fill="hold" grpId="0" nodeType="withEffect">
                                  <p:stCondLst>
                                    <p:cond delay="0"/>
                                  </p:stCondLst>
                                  <p:childTnLst>
                                    <p:set>
                                      <p:cBhvr>
                                        <p:cTn id="99" dur="1" fill="hold">
                                          <p:stCondLst>
                                            <p:cond delay="0"/>
                                          </p:stCondLst>
                                        </p:cTn>
                                        <p:tgtEl>
                                          <p:spTgt spid="15"/>
                                        </p:tgtEl>
                                        <p:attrNameLst>
                                          <p:attrName>style.visibility</p:attrName>
                                        </p:attrNameLst>
                                      </p:cBhvr>
                                      <p:to>
                                        <p:strVal val="visible"/>
                                      </p:to>
                                    </p:set>
                                    <p:animEffect>
                                      <p:cBhvr>
                                        <p:cTn id="100" dur="600"/>
                                        <p:tgtEl>
                                          <p:spTgt spid="15"/>
                                        </p:tgtEl>
                                      </p:cBhvr>
                                    </p:animEffect>
                                    <p:anim calcmode="lin" valueType="num">
                                      <p:cBhvr>
                                        <p:cTn id="101" dur="600" fill="hold"/>
                                        <p:tgtEl>
                                          <p:spTgt spid="15"/>
                                        </p:tgtEl>
                                        <p:attrNameLst>
                                          <p:attrName>ppt_x</p:attrName>
                                        </p:attrNameLst>
                                      </p:cBhvr>
                                      <p:tavLst>
                                        <p:tav tm="0">
                                          <p:val>
                                            <p:strVal val="#ppt_x"/>
                                          </p:val>
                                        </p:tav>
                                        <p:tav tm="100000">
                                          <p:val>
                                            <p:strVal val="#ppt_x"/>
                                          </p:val>
                                        </p:tav>
                                      </p:tavLst>
                                    </p:anim>
                                    <p:anim calcmode="lin" valueType="num">
                                      <p:cBhvr>
                                        <p:cTn id="102" dur="600" fill="hold"/>
                                        <p:tgtEl>
                                          <p:spTgt spid="15"/>
                                        </p:tgtEl>
                                        <p:attrNameLst>
                                          <p:attrName>ppt_y</p:attrName>
                                        </p:attrNameLst>
                                      </p:cBhvr>
                                      <p:tavLst>
                                        <p:tav tm="0">
                                          <p:val>
                                            <p:strVal val="#ppt_y-.1"/>
                                          </p:val>
                                        </p:tav>
                                        <p:tav tm="100000">
                                          <p:val>
                                            <p:strVal val="#ppt_y"/>
                                          </p:val>
                                        </p:tav>
                                      </p:tavLst>
                                    </p:anim>
                                  </p:childTnLst>
                                </p:cTn>
                              </p:par>
                              <p:par>
                                <p:cTn id="103" presetID="47" presetClass="entr" presetSubtype="0" fill="hold" grpId="0" nodeType="withEffect">
                                  <p:stCondLst>
                                    <p:cond delay="0"/>
                                  </p:stCondLst>
                                  <p:childTnLst>
                                    <p:set>
                                      <p:cBhvr>
                                        <p:cTn id="104" dur="1" fill="hold">
                                          <p:stCondLst>
                                            <p:cond delay="0"/>
                                          </p:stCondLst>
                                        </p:cTn>
                                        <p:tgtEl>
                                          <p:spTgt spid="33"/>
                                        </p:tgtEl>
                                        <p:attrNameLst>
                                          <p:attrName>style.visibility</p:attrName>
                                        </p:attrNameLst>
                                      </p:cBhvr>
                                      <p:to>
                                        <p:strVal val="visible"/>
                                      </p:to>
                                    </p:set>
                                    <p:animEffect>
                                      <p:cBhvr>
                                        <p:cTn id="105" dur="600"/>
                                        <p:tgtEl>
                                          <p:spTgt spid="33"/>
                                        </p:tgtEl>
                                      </p:cBhvr>
                                    </p:animEffect>
                                    <p:anim calcmode="lin" valueType="num">
                                      <p:cBhvr>
                                        <p:cTn id="106" dur="600" fill="hold"/>
                                        <p:tgtEl>
                                          <p:spTgt spid="33"/>
                                        </p:tgtEl>
                                        <p:attrNameLst>
                                          <p:attrName>ppt_x</p:attrName>
                                        </p:attrNameLst>
                                      </p:cBhvr>
                                      <p:tavLst>
                                        <p:tav tm="0">
                                          <p:val>
                                            <p:strVal val="#ppt_x"/>
                                          </p:val>
                                        </p:tav>
                                        <p:tav tm="100000">
                                          <p:val>
                                            <p:strVal val="#ppt_x"/>
                                          </p:val>
                                        </p:tav>
                                      </p:tavLst>
                                    </p:anim>
                                    <p:anim calcmode="lin" valueType="num">
                                      <p:cBhvr>
                                        <p:cTn id="107" dur="600" fill="hold"/>
                                        <p:tgtEl>
                                          <p:spTgt spid="33"/>
                                        </p:tgtEl>
                                        <p:attrNameLst>
                                          <p:attrName>ppt_y</p:attrName>
                                        </p:attrNameLst>
                                      </p:cBhvr>
                                      <p:tavLst>
                                        <p:tav tm="0">
                                          <p:val>
                                            <p:strVal val="#ppt_y-.1"/>
                                          </p:val>
                                        </p:tav>
                                        <p:tav tm="100000">
                                          <p:val>
                                            <p:strVal val="#ppt_y"/>
                                          </p:val>
                                        </p:tav>
                                      </p:tavLst>
                                    </p:anim>
                                  </p:childTnLst>
                                </p:cTn>
                              </p:par>
                            </p:childTnLst>
                          </p:cTn>
                        </p:par>
                        <p:par>
                          <p:cTn id="108" fill="hold">
                            <p:stCondLst>
                              <p:cond delay="3550"/>
                            </p:stCondLst>
                            <p:childTnLst>
                              <p:par>
                                <p:cTn id="109" presetID="10" presetClass="entr" presetSubtype="0" fill="hold" grpId="0" nodeType="afterEffect">
                                  <p:stCondLst>
                                    <p:cond delay="0"/>
                                  </p:stCondLst>
                                  <p:childTnLst>
                                    <p:set>
                                      <p:cBhvr>
                                        <p:cTn id="110" dur="1" fill="hold">
                                          <p:stCondLst>
                                            <p:cond delay="0"/>
                                          </p:stCondLst>
                                        </p:cTn>
                                        <p:tgtEl>
                                          <p:spTgt spid="25"/>
                                        </p:tgtEl>
                                        <p:attrNameLst>
                                          <p:attrName>style.visibility</p:attrName>
                                        </p:attrNameLst>
                                      </p:cBhvr>
                                      <p:to>
                                        <p:strVal val="visible"/>
                                      </p:to>
                                    </p:set>
                                    <p:anim calcmode="lin" valueType="num">
                                      <p:cBhvr>
                                        <p:cTn id="111" dur="300" fill="hold"/>
                                        <p:tgtEl>
                                          <p:spTgt spid="25"/>
                                        </p:tgtEl>
                                        <p:attrNameLst>
                                          <p:attrName>ppt_w</p:attrName>
                                        </p:attrNameLst>
                                      </p:cBhvr>
                                      <p:tavLst>
                                        <p:tav tm="0">
                                          <p:val>
                                            <p:fltVal val="0"/>
                                          </p:val>
                                        </p:tav>
                                        <p:tav tm="100000">
                                          <p:val>
                                            <p:strVal val="#ppt_w"/>
                                          </p:val>
                                        </p:tav>
                                      </p:tavLst>
                                    </p:anim>
                                    <p:anim calcmode="lin" valueType="num">
                                      <p:cBhvr>
                                        <p:cTn id="112" dur="300" fill="hold"/>
                                        <p:tgtEl>
                                          <p:spTgt spid="25"/>
                                        </p:tgtEl>
                                        <p:attrNameLst>
                                          <p:attrName>ppt_h</p:attrName>
                                        </p:attrNameLst>
                                      </p:cBhvr>
                                      <p:tavLst>
                                        <p:tav tm="0">
                                          <p:val>
                                            <p:fltVal val="0"/>
                                          </p:val>
                                        </p:tav>
                                        <p:tav tm="100000">
                                          <p:val>
                                            <p:strVal val="#ppt_h"/>
                                          </p:val>
                                        </p:tav>
                                      </p:tavLst>
                                    </p:anim>
                                    <p:animEffect>
                                      <p:cBhvr>
                                        <p:cTn id="113" dur="300"/>
                                        <p:tgtEl>
                                          <p:spTgt spid="25"/>
                                        </p:tgtEl>
                                      </p:cBhvr>
                                    </p:animEffect>
                                  </p:childTnLst>
                                </p:cTn>
                              </p:par>
                              <p:par>
                                <p:cTn id="114" presetID="10" presetClass="entr" presetSubtype="0" fill="hold" nodeType="withEffect">
                                  <p:stCondLst>
                                    <p:cond delay="0"/>
                                  </p:stCondLst>
                                  <p:childTnLst>
                                    <p:set>
                                      <p:cBhvr>
                                        <p:cTn id="115" dur="1" fill="hold">
                                          <p:stCondLst>
                                            <p:cond delay="0"/>
                                          </p:stCondLst>
                                        </p:cTn>
                                        <p:tgtEl>
                                          <p:spTgt spid="22"/>
                                        </p:tgtEl>
                                        <p:attrNameLst>
                                          <p:attrName>style.visibility</p:attrName>
                                        </p:attrNameLst>
                                      </p:cBhvr>
                                      <p:to>
                                        <p:strVal val="visible"/>
                                      </p:to>
                                    </p:set>
                                    <p:anim calcmode="lin" valueType="num">
                                      <p:cBhvr>
                                        <p:cTn id="116" dur="300" fill="hold"/>
                                        <p:tgtEl>
                                          <p:spTgt spid="22"/>
                                        </p:tgtEl>
                                        <p:attrNameLst>
                                          <p:attrName>ppt_w</p:attrName>
                                        </p:attrNameLst>
                                      </p:cBhvr>
                                      <p:tavLst>
                                        <p:tav tm="0">
                                          <p:val>
                                            <p:fltVal val="0"/>
                                          </p:val>
                                        </p:tav>
                                        <p:tav tm="100000">
                                          <p:val>
                                            <p:strVal val="#ppt_w"/>
                                          </p:val>
                                        </p:tav>
                                      </p:tavLst>
                                    </p:anim>
                                    <p:anim calcmode="lin" valueType="num">
                                      <p:cBhvr>
                                        <p:cTn id="117" dur="300" fill="hold"/>
                                        <p:tgtEl>
                                          <p:spTgt spid="22"/>
                                        </p:tgtEl>
                                        <p:attrNameLst>
                                          <p:attrName>ppt_h</p:attrName>
                                        </p:attrNameLst>
                                      </p:cBhvr>
                                      <p:tavLst>
                                        <p:tav tm="0">
                                          <p:val>
                                            <p:fltVal val="0"/>
                                          </p:val>
                                        </p:tav>
                                        <p:tav tm="100000">
                                          <p:val>
                                            <p:strVal val="#ppt_h"/>
                                          </p:val>
                                        </p:tav>
                                      </p:tavLst>
                                    </p:anim>
                                    <p:animEffect>
                                      <p:cBhvr>
                                        <p:cTn id="118" dur="300"/>
                                        <p:tgtEl>
                                          <p:spTgt spid="22"/>
                                        </p:tgtEl>
                                      </p:cBhvr>
                                    </p:animEffect>
                                  </p:childTnLst>
                                </p:cTn>
                              </p:par>
                            </p:childTnLst>
                          </p:cTn>
                        </p:par>
                        <p:par>
                          <p:cTn id="119" fill="hold">
                            <p:stCondLst>
                              <p:cond delay="3850"/>
                            </p:stCondLst>
                            <p:childTnLst>
                              <p:par>
                                <p:cTn id="120" presetID="47" presetClass="entr" presetSubtype="0" fill="hold" grpId="0" nodeType="afterEffect">
                                  <p:stCondLst>
                                    <p:cond delay="0"/>
                                  </p:stCondLst>
                                  <p:childTnLst>
                                    <p:set>
                                      <p:cBhvr>
                                        <p:cTn id="121" dur="1" fill="hold">
                                          <p:stCondLst>
                                            <p:cond delay="0"/>
                                          </p:stCondLst>
                                        </p:cTn>
                                        <p:tgtEl>
                                          <p:spTgt spid="31"/>
                                        </p:tgtEl>
                                        <p:attrNameLst>
                                          <p:attrName>style.visibility</p:attrName>
                                        </p:attrNameLst>
                                      </p:cBhvr>
                                      <p:to>
                                        <p:strVal val="visible"/>
                                      </p:to>
                                    </p:set>
                                    <p:animEffect>
                                      <p:cBhvr>
                                        <p:cTn id="122" dur="600"/>
                                        <p:tgtEl>
                                          <p:spTgt spid="31"/>
                                        </p:tgtEl>
                                      </p:cBhvr>
                                    </p:animEffect>
                                    <p:anim calcmode="lin" valueType="num">
                                      <p:cBhvr>
                                        <p:cTn id="123" dur="600" fill="hold"/>
                                        <p:tgtEl>
                                          <p:spTgt spid="31"/>
                                        </p:tgtEl>
                                        <p:attrNameLst>
                                          <p:attrName>ppt_x</p:attrName>
                                        </p:attrNameLst>
                                      </p:cBhvr>
                                      <p:tavLst>
                                        <p:tav tm="0">
                                          <p:val>
                                            <p:strVal val="#ppt_x"/>
                                          </p:val>
                                        </p:tav>
                                        <p:tav tm="100000">
                                          <p:val>
                                            <p:strVal val="#ppt_x"/>
                                          </p:val>
                                        </p:tav>
                                      </p:tavLst>
                                    </p:anim>
                                    <p:anim calcmode="lin" valueType="num">
                                      <p:cBhvr>
                                        <p:cTn id="124" dur="600" fill="hold"/>
                                        <p:tgtEl>
                                          <p:spTgt spid="31"/>
                                        </p:tgtEl>
                                        <p:attrNameLst>
                                          <p:attrName>ppt_y</p:attrName>
                                        </p:attrNameLst>
                                      </p:cBhvr>
                                      <p:tavLst>
                                        <p:tav tm="0">
                                          <p:val>
                                            <p:strVal val="#ppt_y-.1"/>
                                          </p:val>
                                        </p:tav>
                                        <p:tav tm="100000">
                                          <p:val>
                                            <p:strVal val="#ppt_y"/>
                                          </p:val>
                                        </p:tav>
                                      </p:tavLst>
                                    </p:anim>
                                  </p:childTnLst>
                                </p:cTn>
                              </p:par>
                              <p:par>
                                <p:cTn id="125" presetID="47" presetClass="entr" presetSubtype="0" fill="hold" grpId="0" nodeType="withEffect">
                                  <p:stCondLst>
                                    <p:cond delay="0"/>
                                  </p:stCondLst>
                                  <p:childTnLst>
                                    <p:set>
                                      <p:cBhvr>
                                        <p:cTn id="126" dur="1" fill="hold">
                                          <p:stCondLst>
                                            <p:cond delay="0"/>
                                          </p:stCondLst>
                                        </p:cTn>
                                        <p:tgtEl>
                                          <p:spTgt spid="30"/>
                                        </p:tgtEl>
                                        <p:attrNameLst>
                                          <p:attrName>style.visibility</p:attrName>
                                        </p:attrNameLst>
                                      </p:cBhvr>
                                      <p:to>
                                        <p:strVal val="visible"/>
                                      </p:to>
                                    </p:set>
                                    <p:animEffect>
                                      <p:cBhvr>
                                        <p:cTn id="127" dur="600"/>
                                        <p:tgtEl>
                                          <p:spTgt spid="30"/>
                                        </p:tgtEl>
                                      </p:cBhvr>
                                    </p:animEffect>
                                    <p:anim calcmode="lin" valueType="num">
                                      <p:cBhvr>
                                        <p:cTn id="128" dur="600" fill="hold"/>
                                        <p:tgtEl>
                                          <p:spTgt spid="30"/>
                                        </p:tgtEl>
                                        <p:attrNameLst>
                                          <p:attrName>ppt_x</p:attrName>
                                        </p:attrNameLst>
                                      </p:cBhvr>
                                      <p:tavLst>
                                        <p:tav tm="0">
                                          <p:val>
                                            <p:strVal val="#ppt_x"/>
                                          </p:val>
                                        </p:tav>
                                        <p:tav tm="100000">
                                          <p:val>
                                            <p:strVal val="#ppt_x"/>
                                          </p:val>
                                        </p:tav>
                                      </p:tavLst>
                                    </p:anim>
                                    <p:anim calcmode="lin" valueType="num">
                                      <p:cBhvr>
                                        <p:cTn id="129" dur="600" fill="hold"/>
                                        <p:tgtEl>
                                          <p:spTgt spid="30"/>
                                        </p:tgtEl>
                                        <p:attrNameLst>
                                          <p:attrName>ppt_y</p:attrName>
                                        </p:attrNameLst>
                                      </p:cBhvr>
                                      <p:tavLst>
                                        <p:tav tm="0">
                                          <p:val>
                                            <p:strVal val="#ppt_y-.1"/>
                                          </p:val>
                                        </p:tav>
                                        <p:tav tm="100000">
                                          <p:val>
                                            <p:strVal val="#ppt_y"/>
                                          </p:val>
                                        </p:tav>
                                      </p:tavLst>
                                    </p:anim>
                                  </p:childTnLst>
                                </p:cTn>
                              </p:par>
                              <p:par>
                                <p:cTn id="130" presetID="42" presetClass="entr" presetSubtype="0" fill="hold" grpId="0" nodeType="withEffect">
                                  <p:stCondLst>
                                    <p:cond delay="0"/>
                                  </p:stCondLst>
                                  <p:childTnLst>
                                    <p:set>
                                      <p:cBhvr>
                                        <p:cTn id="131" dur="1" fill="hold">
                                          <p:stCondLst>
                                            <p:cond delay="0"/>
                                          </p:stCondLst>
                                        </p:cTn>
                                        <p:tgtEl>
                                          <p:spTgt spid="16"/>
                                        </p:tgtEl>
                                        <p:attrNameLst>
                                          <p:attrName>style.visibility</p:attrName>
                                        </p:attrNameLst>
                                      </p:cBhvr>
                                      <p:to>
                                        <p:strVal val="visible"/>
                                      </p:to>
                                    </p:set>
                                    <p:animEffect>
                                      <p:cBhvr>
                                        <p:cTn id="132" dur="600"/>
                                        <p:tgtEl>
                                          <p:spTgt spid="16"/>
                                        </p:tgtEl>
                                      </p:cBhvr>
                                    </p:animEffect>
                                    <p:anim calcmode="lin" valueType="num">
                                      <p:cBhvr>
                                        <p:cTn id="133" dur="600" fill="hold"/>
                                        <p:tgtEl>
                                          <p:spTgt spid="16"/>
                                        </p:tgtEl>
                                        <p:attrNameLst>
                                          <p:attrName>ppt_x</p:attrName>
                                        </p:attrNameLst>
                                      </p:cBhvr>
                                      <p:tavLst>
                                        <p:tav tm="0">
                                          <p:val>
                                            <p:strVal val="#ppt_x"/>
                                          </p:val>
                                        </p:tav>
                                        <p:tav tm="100000">
                                          <p:val>
                                            <p:strVal val="#ppt_x"/>
                                          </p:val>
                                        </p:tav>
                                      </p:tavLst>
                                    </p:anim>
                                    <p:anim calcmode="lin" valueType="num">
                                      <p:cBhvr>
                                        <p:cTn id="134" dur="600" fill="hold"/>
                                        <p:tgtEl>
                                          <p:spTgt spid="16"/>
                                        </p:tgtEl>
                                        <p:attrNameLst>
                                          <p:attrName>ppt_y</p:attrName>
                                        </p:attrNameLst>
                                      </p:cBhvr>
                                      <p:tavLst>
                                        <p:tav tm="0">
                                          <p:val>
                                            <p:strVal val="#ppt_y+.1"/>
                                          </p:val>
                                        </p:tav>
                                        <p:tav tm="100000">
                                          <p:val>
                                            <p:strVal val="#ppt_y"/>
                                          </p:val>
                                        </p:tav>
                                      </p:tavLst>
                                    </p:anim>
                                  </p:childTnLst>
                                </p:cTn>
                              </p:par>
                              <p:par>
                                <p:cTn id="135" presetID="42" presetClass="entr" presetSubtype="0" fill="hold" grpId="0" nodeType="withEffect">
                                  <p:stCondLst>
                                    <p:cond delay="0"/>
                                  </p:stCondLst>
                                  <p:childTnLst>
                                    <p:set>
                                      <p:cBhvr>
                                        <p:cTn id="136" dur="1" fill="hold">
                                          <p:stCondLst>
                                            <p:cond delay="0"/>
                                          </p:stCondLst>
                                        </p:cTn>
                                        <p:tgtEl>
                                          <p:spTgt spid="35"/>
                                        </p:tgtEl>
                                        <p:attrNameLst>
                                          <p:attrName>style.visibility</p:attrName>
                                        </p:attrNameLst>
                                      </p:cBhvr>
                                      <p:to>
                                        <p:strVal val="visible"/>
                                      </p:to>
                                    </p:set>
                                    <p:animEffect>
                                      <p:cBhvr>
                                        <p:cTn id="137" dur="600"/>
                                        <p:tgtEl>
                                          <p:spTgt spid="35"/>
                                        </p:tgtEl>
                                      </p:cBhvr>
                                    </p:animEffect>
                                    <p:anim calcmode="lin" valueType="num">
                                      <p:cBhvr>
                                        <p:cTn id="138" dur="600" fill="hold"/>
                                        <p:tgtEl>
                                          <p:spTgt spid="35"/>
                                        </p:tgtEl>
                                        <p:attrNameLst>
                                          <p:attrName>ppt_x</p:attrName>
                                        </p:attrNameLst>
                                      </p:cBhvr>
                                      <p:tavLst>
                                        <p:tav tm="0">
                                          <p:val>
                                            <p:strVal val="#ppt_x"/>
                                          </p:val>
                                        </p:tav>
                                        <p:tav tm="100000">
                                          <p:val>
                                            <p:strVal val="#ppt_x"/>
                                          </p:val>
                                        </p:tav>
                                      </p:tavLst>
                                    </p:anim>
                                    <p:anim calcmode="lin" valueType="num">
                                      <p:cBhvr>
                                        <p:cTn id="139" dur="600" fill="hold"/>
                                        <p:tgtEl>
                                          <p:spTgt spid="35"/>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7" grpId="0" bldLvl="0" animBg="1" autoUpdateAnimBg="0"/>
      <p:bldP spid="11" grpId="0" bldLvl="0" animBg="1" autoUpdateAnimBg="0"/>
      <p:bldP spid="15" grpId="0" bldLvl="0" animBg="1" autoUpdateAnimBg="0"/>
      <p:bldP spid="16" grpId="0" bldLvl="0" animBg="1" autoUpdateAnimBg="0"/>
      <p:bldP spid="17" grpId="0" bldLvl="0" autoUpdateAnimBg="0"/>
      <p:bldP spid="18" grpId="0" bldLvl="0" autoUpdateAnimBg="0"/>
      <p:bldP spid="19" grpId="0" bldLvl="0" autoUpdateAnimBg="0"/>
      <p:bldP spid="20" grpId="0" bldLvl="0" autoUpdateAnimBg="0"/>
      <p:bldP spid="21" grpId="0" bldLvl="0" autoUpdateAnimBg="0"/>
      <p:bldP spid="25" grpId="0" bldLvl="0" autoUpdateAnimBg="0"/>
      <p:bldP spid="26" grpId="0" bldLvl="0" autoUpdateAnimBg="0"/>
      <p:bldP spid="27" grpId="0" bldLvl="0" autoUpdateAnimBg="0"/>
      <p:bldP spid="28" grpId="0" bldLvl="0" autoUpdateAnimBg="0"/>
      <p:bldP spid="29" grpId="0" bldLvl="0" autoUpdateAnimBg="0"/>
      <p:bldP spid="30" grpId="0" bldLvl="0" autoUpdateAnimBg="0"/>
      <p:bldP spid="31" grpId="0" bldLvl="0" autoUpdateAnimBg="0"/>
      <p:bldP spid="32" grpId="0" bldLvl="0" autoUpdateAnimBg="0"/>
      <p:bldP spid="33" grpId="0" bldLvl="0" autoUpdateAnimBg="0"/>
      <p:bldP spid="34" grpId="0" bldLvl="0" autoUpdateAnimBg="0"/>
      <p:bldP spid="35" grpId="0" bldLvl="0" autoUpdateAnimBg="0"/>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sp>
        <p:nvSpPr>
          <p:cNvPr id="12" name="AutoShape 5"/>
          <p:cNvSpPr>
            <a:spLocks/>
          </p:cNvSpPr>
          <p:nvPr/>
        </p:nvSpPr>
        <p:spPr bwMode="auto">
          <a:xfrm>
            <a:off x="3428959" y="1958705"/>
            <a:ext cx="1098400" cy="939026"/>
          </a:xfrm>
          <a:custGeom>
            <a:avLst/>
            <a:gdLst>
              <a:gd name="T0" fmla="*/ 2147483647 w 21600"/>
              <a:gd name="T1" fmla="*/ 2147483647 h 21600"/>
              <a:gd name="T2" fmla="*/ 2147483647 w 21600"/>
              <a:gd name="T3" fmla="*/ 2147483647 h 21600"/>
              <a:gd name="T4" fmla="*/ 2147483647 w 21600"/>
              <a:gd name="T5" fmla="*/ 2147483647 h 21600"/>
              <a:gd name="T6" fmla="*/ 2147483647 w 21600"/>
              <a:gd name="T7" fmla="*/ 2147483647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9599" y="21600"/>
                </a:moveTo>
                <a:cubicBezTo>
                  <a:pt x="0" y="14674"/>
                  <a:pt x="0" y="14674"/>
                  <a:pt x="0" y="14674"/>
                </a:cubicBezTo>
                <a:cubicBezTo>
                  <a:pt x="4517" y="6100"/>
                  <a:pt x="12282" y="577"/>
                  <a:pt x="20894" y="0"/>
                </a:cubicBezTo>
                <a:cubicBezTo>
                  <a:pt x="21599" y="13190"/>
                  <a:pt x="21599" y="13190"/>
                  <a:pt x="21599" y="13190"/>
                </a:cubicBezTo>
                <a:cubicBezTo>
                  <a:pt x="16517" y="13520"/>
                  <a:pt x="12141" y="16818"/>
                  <a:pt x="9599" y="21600"/>
                </a:cubicBezTo>
                <a:close/>
              </a:path>
            </a:pathLst>
          </a:custGeom>
          <a:solidFill>
            <a:srgbClr val="A491BB"/>
          </a:solidFill>
          <a:ln>
            <a:noFill/>
          </a:ln>
          <a:extLst/>
        </p:spPr>
        <p:txBody>
          <a:bodyPr lIns="16756" tIns="16756" rIns="16756" bIns="16756"/>
          <a:lstStyle/>
          <a:p>
            <a:pPr algn="ctr">
              <a:lnSpc>
                <a:spcPct val="120000"/>
              </a:lnSpc>
            </a:pPr>
            <a:endParaRPr lang="en-US">
              <a:latin typeface="Arial" panose="020B0604020202020204" pitchFamily="34" charset="0"/>
              <a:ea typeface="微软雅黑" panose="020B0503020204020204" pitchFamily="34" charset="-122"/>
              <a:sym typeface="Arial" panose="020B0604020202020204" pitchFamily="34" charset="0"/>
            </a:endParaRPr>
          </a:p>
        </p:txBody>
      </p:sp>
      <p:sp>
        <p:nvSpPr>
          <p:cNvPr id="14" name="AutoShape 6"/>
          <p:cNvSpPr>
            <a:spLocks/>
          </p:cNvSpPr>
          <p:nvPr/>
        </p:nvSpPr>
        <p:spPr bwMode="auto">
          <a:xfrm>
            <a:off x="5259028" y="2679796"/>
            <a:ext cx="662016" cy="1240326"/>
          </a:xfrm>
          <a:custGeom>
            <a:avLst/>
            <a:gdLst>
              <a:gd name="T0" fmla="*/ 10026 w 20053"/>
              <a:gd name="T1" fmla="*/ 10800 h 21600"/>
              <a:gd name="T2" fmla="*/ 10026 w 20053"/>
              <a:gd name="T3" fmla="*/ 10800 h 21600"/>
              <a:gd name="T4" fmla="*/ 10026 w 20053"/>
              <a:gd name="T5" fmla="*/ 10800 h 21600"/>
              <a:gd name="T6" fmla="*/ 10026 w 20053"/>
              <a:gd name="T7" fmla="*/ 10800 h 21600"/>
            </a:gdLst>
            <a:ahLst/>
            <a:cxnLst>
              <a:cxn ang="0">
                <a:pos x="T0" y="T1"/>
              </a:cxn>
              <a:cxn ang="0">
                <a:pos x="T2" y="T3"/>
              </a:cxn>
              <a:cxn ang="0">
                <a:pos x="T4" y="T5"/>
              </a:cxn>
              <a:cxn ang="0">
                <a:pos x="T6" y="T7"/>
              </a:cxn>
            </a:cxnLst>
            <a:rect l="0" t="0" r="r" b="b"/>
            <a:pathLst>
              <a:path w="20053" h="21600">
                <a:moveTo>
                  <a:pt x="0" y="4619"/>
                </a:moveTo>
                <a:cubicBezTo>
                  <a:pt x="15413" y="0"/>
                  <a:pt x="15413" y="0"/>
                  <a:pt x="15413" y="0"/>
                </a:cubicBezTo>
                <a:cubicBezTo>
                  <a:pt x="21599" y="6742"/>
                  <a:pt x="21599" y="14857"/>
                  <a:pt x="15413" y="21599"/>
                </a:cubicBezTo>
                <a:cubicBezTo>
                  <a:pt x="0" y="16980"/>
                  <a:pt x="0" y="16980"/>
                  <a:pt x="0" y="16980"/>
                </a:cubicBezTo>
                <a:cubicBezTo>
                  <a:pt x="1736" y="15169"/>
                  <a:pt x="2605" y="13047"/>
                  <a:pt x="2605" y="10800"/>
                </a:cubicBezTo>
                <a:cubicBezTo>
                  <a:pt x="2605" y="8552"/>
                  <a:pt x="1736" y="6492"/>
                  <a:pt x="0" y="4619"/>
                </a:cubicBezTo>
                <a:close/>
              </a:path>
            </a:pathLst>
          </a:custGeom>
          <a:solidFill>
            <a:srgbClr val="A491BB"/>
          </a:solidFill>
          <a:ln>
            <a:noFill/>
          </a:ln>
          <a:effectLst/>
          <a:extLst/>
        </p:spPr>
        <p:txBody>
          <a:bodyPr lIns="16756" tIns="16756" rIns="16756" bIns="16756"/>
          <a:lstStyle/>
          <a:p>
            <a:pPr algn="ctr" defTabSz="335152">
              <a:lnSpc>
                <a:spcPct val="120000"/>
              </a:lnSpc>
              <a:defRPr/>
            </a:pPr>
            <a:endParaRPr lang="es-ES" sz="700" dirty="0">
              <a:solidFill>
                <a:srgbClr val="000000"/>
              </a:solidFill>
              <a:latin typeface="Arial" panose="020B0604020202020204" pitchFamily="34" charset="0"/>
              <a:ea typeface="微软雅黑" panose="020B0503020204020204" pitchFamily="34" charset="-122"/>
              <a:cs typeface="Arial" panose="020B0604020202020204" pitchFamily="34" charset="0"/>
              <a:sym typeface="Arial" panose="020B0604020202020204" pitchFamily="34" charset="0"/>
            </a:endParaRPr>
          </a:p>
        </p:txBody>
      </p:sp>
      <p:sp>
        <p:nvSpPr>
          <p:cNvPr id="15" name="AutoShape 7"/>
          <p:cNvSpPr>
            <a:spLocks/>
          </p:cNvSpPr>
          <p:nvPr/>
        </p:nvSpPr>
        <p:spPr bwMode="auto">
          <a:xfrm>
            <a:off x="4616063" y="1975379"/>
            <a:ext cx="1101376" cy="932477"/>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13292"/>
                </a:moveTo>
                <a:cubicBezTo>
                  <a:pt x="562" y="0"/>
                  <a:pt x="562" y="0"/>
                  <a:pt x="562" y="0"/>
                </a:cubicBezTo>
                <a:cubicBezTo>
                  <a:pt x="9216" y="498"/>
                  <a:pt x="17026" y="5981"/>
                  <a:pt x="21600" y="14538"/>
                </a:cubicBezTo>
                <a:cubicBezTo>
                  <a:pt x="12031" y="21600"/>
                  <a:pt x="12031" y="21600"/>
                  <a:pt x="12031" y="21600"/>
                </a:cubicBezTo>
                <a:cubicBezTo>
                  <a:pt x="9498" y="16864"/>
                  <a:pt x="5065" y="13624"/>
                  <a:pt x="0" y="13292"/>
                </a:cubicBezTo>
                <a:close/>
              </a:path>
            </a:pathLst>
          </a:custGeom>
          <a:solidFill>
            <a:srgbClr val="77A9D3"/>
          </a:solidFill>
          <a:ln>
            <a:noFill/>
          </a:ln>
          <a:effectLst/>
          <a:extLst/>
        </p:spPr>
        <p:txBody>
          <a:bodyPr lIns="16756" tIns="16756" rIns="16756" bIns="16756"/>
          <a:lstStyle/>
          <a:p>
            <a:pPr algn="ctr" defTabSz="335152">
              <a:lnSpc>
                <a:spcPct val="120000"/>
              </a:lnSpc>
              <a:defRPr/>
            </a:pPr>
            <a:endParaRPr lang="es-ES" sz="700" dirty="0">
              <a:solidFill>
                <a:srgbClr val="000000"/>
              </a:solidFill>
              <a:latin typeface="Arial" panose="020B0604020202020204" pitchFamily="34" charset="0"/>
              <a:ea typeface="微软雅黑" panose="020B0503020204020204" pitchFamily="34" charset="-122"/>
              <a:cs typeface="Arial" panose="020B0604020202020204" pitchFamily="34" charset="0"/>
              <a:sym typeface="Arial" panose="020B0604020202020204" pitchFamily="34" charset="0"/>
            </a:endParaRPr>
          </a:p>
        </p:txBody>
      </p:sp>
      <p:sp>
        <p:nvSpPr>
          <p:cNvPr id="16" name="AutoShape 8"/>
          <p:cNvSpPr>
            <a:spLocks/>
          </p:cNvSpPr>
          <p:nvPr/>
        </p:nvSpPr>
        <p:spPr bwMode="auto">
          <a:xfrm>
            <a:off x="3230115" y="2694087"/>
            <a:ext cx="664993" cy="1240326"/>
          </a:xfrm>
          <a:custGeom>
            <a:avLst/>
            <a:gdLst>
              <a:gd name="T0" fmla="*/ 2147483647 w 20023"/>
              <a:gd name="T1" fmla="*/ 2147483647 h 21600"/>
              <a:gd name="T2" fmla="*/ 2147483647 w 20023"/>
              <a:gd name="T3" fmla="*/ 2147483647 h 21600"/>
              <a:gd name="T4" fmla="*/ 2147483647 w 20023"/>
              <a:gd name="T5" fmla="*/ 2147483647 h 21600"/>
              <a:gd name="T6" fmla="*/ 2147483647 w 20023"/>
              <a:gd name="T7" fmla="*/ 2147483647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0023" h="21600">
                <a:moveTo>
                  <a:pt x="20023" y="16855"/>
                </a:moveTo>
                <a:cubicBezTo>
                  <a:pt x="4794" y="21599"/>
                  <a:pt x="4794" y="21599"/>
                  <a:pt x="4794" y="21599"/>
                </a:cubicBezTo>
                <a:cubicBezTo>
                  <a:pt x="-1470" y="14857"/>
                  <a:pt x="-1577" y="6804"/>
                  <a:pt x="4363" y="0"/>
                </a:cubicBezTo>
                <a:cubicBezTo>
                  <a:pt x="19806" y="4494"/>
                  <a:pt x="19806" y="4494"/>
                  <a:pt x="19806" y="4494"/>
                </a:cubicBezTo>
                <a:cubicBezTo>
                  <a:pt x="18187" y="6305"/>
                  <a:pt x="17323" y="8365"/>
                  <a:pt x="17323" y="10550"/>
                </a:cubicBezTo>
                <a:cubicBezTo>
                  <a:pt x="17323" y="12860"/>
                  <a:pt x="18295" y="14982"/>
                  <a:pt x="20023" y="16855"/>
                </a:cubicBezTo>
                <a:close/>
              </a:path>
            </a:pathLst>
          </a:custGeom>
          <a:solidFill>
            <a:srgbClr val="77A9D3"/>
          </a:solidFill>
          <a:ln>
            <a:noFill/>
          </a:ln>
          <a:extLst/>
        </p:spPr>
        <p:txBody>
          <a:bodyPr lIns="16756" tIns="16756" rIns="16756" bIns="16756"/>
          <a:lstStyle/>
          <a:p>
            <a:pPr algn="ctr">
              <a:lnSpc>
                <a:spcPct val="120000"/>
              </a:lnSpc>
            </a:pPr>
            <a:endParaRPr lang="en-US">
              <a:latin typeface="Arial" panose="020B0604020202020204" pitchFamily="34" charset="0"/>
              <a:ea typeface="微软雅黑" panose="020B0503020204020204" pitchFamily="34" charset="-122"/>
              <a:sym typeface="Arial" panose="020B0604020202020204" pitchFamily="34" charset="0"/>
            </a:endParaRPr>
          </a:p>
        </p:txBody>
      </p:sp>
      <p:sp>
        <p:nvSpPr>
          <p:cNvPr id="17" name="AutoShape 10"/>
          <p:cNvSpPr>
            <a:spLocks/>
          </p:cNvSpPr>
          <p:nvPr/>
        </p:nvSpPr>
        <p:spPr bwMode="auto">
          <a:xfrm>
            <a:off x="3777232" y="2292755"/>
            <a:ext cx="600101" cy="228653"/>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b"/>
          <a:lstStyle/>
          <a:p>
            <a:pPr algn="ctr">
              <a:lnSpc>
                <a:spcPct val="120000"/>
              </a:lnSpc>
              <a:defRPr/>
            </a:pPr>
            <a:r>
              <a:rPr lang="es-ES">
                <a:solidFill>
                  <a:schemeClr val="bg1"/>
                </a:solidFill>
                <a:latin typeface="Arial" panose="020B0604020202020204" pitchFamily="34" charset="0"/>
                <a:ea typeface="微软雅黑" panose="020B0503020204020204" pitchFamily="34" charset="-122"/>
                <a:cs typeface="Lato Regular"/>
                <a:sym typeface="Arial" panose="020B0604020202020204" pitchFamily="34" charset="0"/>
              </a:rPr>
              <a:t>25%</a:t>
            </a:r>
          </a:p>
        </p:txBody>
      </p:sp>
      <p:sp>
        <p:nvSpPr>
          <p:cNvPr id="18" name="AutoShape 11"/>
          <p:cNvSpPr>
            <a:spLocks/>
          </p:cNvSpPr>
          <p:nvPr/>
        </p:nvSpPr>
        <p:spPr bwMode="auto">
          <a:xfrm>
            <a:off x="4821455" y="2294541"/>
            <a:ext cx="600101" cy="228653"/>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b"/>
          <a:lstStyle/>
          <a:p>
            <a:pPr algn="ctr">
              <a:lnSpc>
                <a:spcPct val="120000"/>
              </a:lnSpc>
              <a:defRPr/>
            </a:pPr>
            <a:r>
              <a:rPr lang="es-ES">
                <a:solidFill>
                  <a:schemeClr val="bg1"/>
                </a:solidFill>
                <a:latin typeface="Arial" panose="020B0604020202020204" pitchFamily="34" charset="0"/>
                <a:ea typeface="微软雅黑" panose="020B0503020204020204" pitchFamily="34" charset="-122"/>
                <a:cs typeface="Lato Regular"/>
                <a:sym typeface="Arial" panose="020B0604020202020204" pitchFamily="34" charset="0"/>
              </a:rPr>
              <a:t>29%</a:t>
            </a:r>
          </a:p>
        </p:txBody>
      </p:sp>
      <p:sp>
        <p:nvSpPr>
          <p:cNvPr id="19" name="AutoShape 12"/>
          <p:cNvSpPr>
            <a:spLocks/>
          </p:cNvSpPr>
          <p:nvPr/>
        </p:nvSpPr>
        <p:spPr bwMode="auto">
          <a:xfrm>
            <a:off x="5329874" y="3200223"/>
            <a:ext cx="599506" cy="228653"/>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b"/>
          <a:lstStyle/>
          <a:p>
            <a:pPr algn="ctr">
              <a:lnSpc>
                <a:spcPct val="120000"/>
              </a:lnSpc>
              <a:defRPr/>
            </a:pPr>
            <a:r>
              <a:rPr lang="es-ES">
                <a:solidFill>
                  <a:schemeClr val="bg1"/>
                </a:solidFill>
                <a:latin typeface="Arial" panose="020B0604020202020204" pitchFamily="34" charset="0"/>
                <a:ea typeface="微软雅黑" panose="020B0503020204020204" pitchFamily="34" charset="-122"/>
                <a:cs typeface="Lato Regular"/>
                <a:sym typeface="Arial" panose="020B0604020202020204" pitchFamily="34" charset="0"/>
              </a:rPr>
              <a:t>17%</a:t>
            </a:r>
          </a:p>
        </p:txBody>
      </p:sp>
      <p:sp>
        <p:nvSpPr>
          <p:cNvPr id="20" name="AutoShape 13"/>
          <p:cNvSpPr>
            <a:spLocks/>
          </p:cNvSpPr>
          <p:nvPr/>
        </p:nvSpPr>
        <p:spPr bwMode="auto">
          <a:xfrm>
            <a:off x="3230115" y="3184145"/>
            <a:ext cx="599506" cy="228653"/>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b"/>
          <a:lstStyle/>
          <a:p>
            <a:pPr algn="ctr">
              <a:lnSpc>
                <a:spcPct val="120000"/>
              </a:lnSpc>
              <a:defRPr/>
            </a:pPr>
            <a:r>
              <a:rPr lang="es-ES" dirty="0">
                <a:solidFill>
                  <a:schemeClr val="bg1"/>
                </a:solidFill>
                <a:latin typeface="Arial" panose="020B0604020202020204" pitchFamily="34" charset="0"/>
                <a:ea typeface="微软雅黑" panose="020B0503020204020204" pitchFamily="34" charset="-122"/>
                <a:cs typeface="Lato Regular"/>
                <a:sym typeface="Arial" panose="020B0604020202020204" pitchFamily="34" charset="0"/>
              </a:rPr>
              <a:t>73%</a:t>
            </a:r>
          </a:p>
        </p:txBody>
      </p:sp>
      <p:sp>
        <p:nvSpPr>
          <p:cNvPr id="21" name="Text Placeholder 7"/>
          <p:cNvSpPr txBox="1">
            <a:spLocks/>
          </p:cNvSpPr>
          <p:nvPr/>
        </p:nvSpPr>
        <p:spPr>
          <a:xfrm>
            <a:off x="1571779" y="1728540"/>
            <a:ext cx="973392" cy="254513"/>
          </a:xfrm>
          <a:prstGeom prst="rect">
            <a:avLst/>
          </a:prstGeom>
        </p:spPr>
        <p:txBody>
          <a:bodyPr vert="horz" lIns="0" tIns="72210" rIns="0" bIns="72210" anchor="ctr"/>
          <a:lstStyle>
            <a:lvl1pPr marL="0" indent="0" algn="r" defTabSz="914476" rtl="0" eaLnBrk="1" latinLnBrk="0" hangingPunct="1">
              <a:lnSpc>
                <a:spcPct val="100000"/>
              </a:lnSpc>
              <a:spcBef>
                <a:spcPts val="0"/>
              </a:spcBef>
              <a:spcAft>
                <a:spcPts val="0"/>
              </a:spcAft>
              <a:buFont typeface="Arial" panose="020B0604020202020204" pitchFamily="34" charset="0"/>
              <a:buNone/>
              <a:defRPr sz="2637" b="1" kern="1200" baseline="0">
                <a:solidFill>
                  <a:schemeClr val="accent1"/>
                </a:solidFill>
                <a:latin typeface="League Gothic Regular"/>
                <a:ea typeface="+mn-ea"/>
                <a:cs typeface="League Gothic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pPr>
            <a:r>
              <a:rPr lang="zh-CN" altLang="en-US" sz="1000" b="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_tradnl" sz="1000" b="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22" name="Text Placeholder 2"/>
          <p:cNvSpPr txBox="1">
            <a:spLocks/>
          </p:cNvSpPr>
          <p:nvPr/>
        </p:nvSpPr>
        <p:spPr>
          <a:xfrm>
            <a:off x="1008420" y="1949750"/>
            <a:ext cx="1536752" cy="447057"/>
          </a:xfrm>
          <a:prstGeom prst="rect">
            <a:avLst/>
          </a:prstGeom>
        </p:spPr>
        <p:txBody>
          <a:bodyPr vert="horz" lIns="0" tIns="0" rIns="0" bIns="0"/>
          <a:lstStyle>
            <a:lvl1pPr marL="0" indent="0" algn="r" defTabSz="914476" rtl="0" eaLnBrk="1" latinLnBrk="0" hangingPunct="1">
              <a:lnSpc>
                <a:spcPct val="120000"/>
              </a:lnSpc>
              <a:spcBef>
                <a:spcPts val="0"/>
              </a:spcBef>
              <a:buFont typeface="Arial" panose="020B0604020202020204" pitchFamily="34" charset="0"/>
              <a:buNone/>
              <a:defRPr sz="1582" b="0" kern="1200" baseline="0">
                <a:solidFill>
                  <a:schemeClr val="tx1">
                    <a:lumMod val="50000"/>
                    <a:lumOff val="50000"/>
                  </a:schemeClr>
                </a:solidFill>
                <a:latin typeface="Lato Regular"/>
                <a:ea typeface="+mn-ea"/>
                <a:cs typeface="Lato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23" name="Rounded Rectangle 11"/>
          <p:cNvSpPr>
            <a:spLocks noChangeAspect="1"/>
          </p:cNvSpPr>
          <p:nvPr/>
        </p:nvSpPr>
        <p:spPr>
          <a:xfrm>
            <a:off x="2687930" y="1781857"/>
            <a:ext cx="540022" cy="540651"/>
          </a:xfrm>
          <a:prstGeom prst="roundRect">
            <a:avLst>
              <a:gd name="adj" fmla="val 0"/>
            </a:avLst>
          </a:prstGeom>
          <a:solidFill>
            <a:srgbClr val="77A9D3"/>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9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24" name="Text Placeholder 7"/>
          <p:cNvSpPr txBox="1">
            <a:spLocks/>
          </p:cNvSpPr>
          <p:nvPr/>
        </p:nvSpPr>
        <p:spPr>
          <a:xfrm>
            <a:off x="2731229" y="1850340"/>
            <a:ext cx="437148" cy="360827"/>
          </a:xfrm>
          <a:prstGeom prst="rect">
            <a:avLst/>
          </a:prstGeom>
        </p:spPr>
        <p:txBody>
          <a:bodyPr vert="horz" lIns="0" tIns="72210" rIns="0" bIns="72210" anchor="ctr"/>
          <a:lstStyle>
            <a:lvl1pPr marL="0" indent="0" algn="ctr" defTabSz="914476" rtl="0" eaLnBrk="1" latinLnBrk="0" hangingPunct="1">
              <a:lnSpc>
                <a:spcPct val="100000"/>
              </a:lnSpc>
              <a:spcBef>
                <a:spcPts val="0"/>
              </a:spcBef>
              <a:buFont typeface="Arial" panose="020B0604020202020204" pitchFamily="34" charset="0"/>
              <a:buNone/>
              <a:defRPr sz="2109" b="1" kern="1200">
                <a:solidFill>
                  <a:schemeClr val="bg1"/>
                </a:solidFill>
                <a:latin typeface="FontAwesome"/>
                <a:ea typeface="+mn-ea"/>
                <a:cs typeface="FontAwesome"/>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spcAft>
                <a:spcPts val="0"/>
              </a:spcAft>
            </a:pPr>
            <a:r>
              <a:rPr lang="es-ES_tradnl" b="0" dirty="0">
                <a:latin typeface="Arial" panose="020B0604020202020204" pitchFamily="34" charset="0"/>
                <a:ea typeface="微软雅黑" panose="020B0503020204020204" pitchFamily="34" charset="-122"/>
                <a:sym typeface="Arial" panose="020B0604020202020204" pitchFamily="34" charset="0"/>
              </a:rPr>
              <a:t>01</a:t>
            </a:r>
          </a:p>
        </p:txBody>
      </p:sp>
      <p:sp>
        <p:nvSpPr>
          <p:cNvPr id="25" name="Text Placeholder 7"/>
          <p:cNvSpPr txBox="1">
            <a:spLocks/>
          </p:cNvSpPr>
          <p:nvPr/>
        </p:nvSpPr>
        <p:spPr>
          <a:xfrm>
            <a:off x="6653063" y="1728540"/>
            <a:ext cx="996106" cy="254513"/>
          </a:xfrm>
          <a:prstGeom prst="rect">
            <a:avLst/>
          </a:prstGeom>
        </p:spPr>
        <p:txBody>
          <a:bodyPr vert="horz" lIns="0" tIns="72210" rIns="0" bIns="72210" anchor="ctr"/>
          <a:lstStyle>
            <a:lvl1pPr marL="0" indent="0" algn="l" defTabSz="914476" rtl="0" eaLnBrk="1" latinLnBrk="0" hangingPunct="1">
              <a:lnSpc>
                <a:spcPct val="100000"/>
              </a:lnSpc>
              <a:spcBef>
                <a:spcPts val="0"/>
              </a:spcBef>
              <a:spcAft>
                <a:spcPts val="0"/>
              </a:spcAft>
              <a:buFont typeface="Arial" panose="020B0604020202020204" pitchFamily="34" charset="0"/>
              <a:buNone/>
              <a:defRPr sz="2637" b="1" kern="1200" baseline="0">
                <a:solidFill>
                  <a:schemeClr val="accent1"/>
                </a:solidFill>
                <a:latin typeface="League Gothic Regular"/>
                <a:ea typeface="+mn-ea"/>
                <a:cs typeface="League Gothic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pPr>
            <a:r>
              <a:rPr lang="zh-CN" altLang="en-US" sz="1000" b="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_tradnl" sz="1000" b="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26" name="Text Placeholder 2"/>
          <p:cNvSpPr txBox="1">
            <a:spLocks/>
          </p:cNvSpPr>
          <p:nvPr/>
        </p:nvSpPr>
        <p:spPr>
          <a:xfrm>
            <a:off x="6653063" y="1949750"/>
            <a:ext cx="1457036" cy="430128"/>
          </a:xfrm>
          <a:prstGeom prst="rect">
            <a:avLst/>
          </a:prstGeom>
        </p:spPr>
        <p:txBody>
          <a:bodyPr vert="horz" lIns="0" tIns="0" rIns="0" bIns="0"/>
          <a:lstStyle>
            <a:lvl1pPr marL="0" indent="0" algn="l" defTabSz="914476" rtl="0" eaLnBrk="1" latinLnBrk="0" hangingPunct="1">
              <a:lnSpc>
                <a:spcPct val="120000"/>
              </a:lnSpc>
              <a:spcBef>
                <a:spcPts val="0"/>
              </a:spcBef>
              <a:buFont typeface="Arial" panose="020B0604020202020204" pitchFamily="34" charset="0"/>
              <a:buNone/>
              <a:defRPr sz="1582" b="0" kern="1200" baseline="0">
                <a:solidFill>
                  <a:schemeClr val="tx1">
                    <a:lumMod val="50000"/>
                    <a:lumOff val="50000"/>
                  </a:schemeClr>
                </a:solidFill>
                <a:latin typeface="Lato Regular"/>
                <a:ea typeface="+mn-ea"/>
                <a:cs typeface="Lato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27" name="Rounded Rectangle 23"/>
          <p:cNvSpPr>
            <a:spLocks noChangeAspect="1"/>
          </p:cNvSpPr>
          <p:nvPr/>
        </p:nvSpPr>
        <p:spPr>
          <a:xfrm>
            <a:off x="6012005" y="1781857"/>
            <a:ext cx="540022" cy="540651"/>
          </a:xfrm>
          <a:prstGeom prst="roundRect">
            <a:avLst>
              <a:gd name="adj" fmla="val 0"/>
            </a:avLst>
          </a:prstGeom>
          <a:solidFill>
            <a:srgbClr val="77A9D3"/>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9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28" name="Text Placeholder 7"/>
          <p:cNvSpPr txBox="1">
            <a:spLocks/>
          </p:cNvSpPr>
          <p:nvPr/>
        </p:nvSpPr>
        <p:spPr>
          <a:xfrm>
            <a:off x="6055304" y="1850340"/>
            <a:ext cx="437148" cy="360827"/>
          </a:xfrm>
          <a:prstGeom prst="rect">
            <a:avLst/>
          </a:prstGeom>
        </p:spPr>
        <p:txBody>
          <a:bodyPr vert="horz" lIns="0" tIns="72210" rIns="0" bIns="72210" anchor="ctr"/>
          <a:lstStyle>
            <a:lvl1pPr marL="0" indent="0" algn="ctr" defTabSz="914476" rtl="0" eaLnBrk="1" latinLnBrk="0" hangingPunct="1">
              <a:lnSpc>
                <a:spcPct val="100000"/>
              </a:lnSpc>
              <a:spcBef>
                <a:spcPts val="0"/>
              </a:spcBef>
              <a:buFont typeface="Arial" panose="020B0604020202020204" pitchFamily="34" charset="0"/>
              <a:buNone/>
              <a:defRPr sz="2109" b="1" kern="1200">
                <a:solidFill>
                  <a:schemeClr val="bg1"/>
                </a:solidFill>
                <a:latin typeface="FontAwesome"/>
                <a:ea typeface="+mn-ea"/>
                <a:cs typeface="FontAwesome"/>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spcAft>
                <a:spcPts val="0"/>
              </a:spcAft>
            </a:pPr>
            <a:r>
              <a:rPr lang="es-ES_tradnl" b="0" dirty="0">
                <a:latin typeface="Arial" panose="020B0604020202020204" pitchFamily="34" charset="0"/>
                <a:ea typeface="微软雅黑" panose="020B0503020204020204" pitchFamily="34" charset="-122"/>
                <a:sym typeface="Arial" panose="020B0604020202020204" pitchFamily="34" charset="0"/>
              </a:rPr>
              <a:t>02</a:t>
            </a:r>
          </a:p>
        </p:txBody>
      </p:sp>
      <p:sp>
        <p:nvSpPr>
          <p:cNvPr id="29" name="Text Placeholder 7"/>
          <p:cNvSpPr txBox="1">
            <a:spLocks/>
          </p:cNvSpPr>
          <p:nvPr/>
        </p:nvSpPr>
        <p:spPr>
          <a:xfrm>
            <a:off x="1571779" y="3828242"/>
            <a:ext cx="973392" cy="254513"/>
          </a:xfrm>
          <a:prstGeom prst="rect">
            <a:avLst/>
          </a:prstGeom>
        </p:spPr>
        <p:txBody>
          <a:bodyPr vert="horz" lIns="0" tIns="72210" rIns="0" bIns="72210" anchor="ctr"/>
          <a:lstStyle>
            <a:lvl1pPr marL="0" indent="0" algn="r" defTabSz="914476" rtl="0" eaLnBrk="1" latinLnBrk="0" hangingPunct="1">
              <a:lnSpc>
                <a:spcPct val="100000"/>
              </a:lnSpc>
              <a:spcBef>
                <a:spcPts val="0"/>
              </a:spcBef>
              <a:spcAft>
                <a:spcPts val="0"/>
              </a:spcAft>
              <a:buFont typeface="Arial" panose="020B0604020202020204" pitchFamily="34" charset="0"/>
              <a:buNone/>
              <a:defRPr sz="2637" b="1" kern="1200" baseline="0">
                <a:solidFill>
                  <a:schemeClr val="accent1"/>
                </a:solidFill>
                <a:latin typeface="League Gothic Regular"/>
                <a:ea typeface="+mn-ea"/>
                <a:cs typeface="League Gothic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pPr>
            <a:r>
              <a:rPr lang="zh-CN" altLang="en-US" sz="1000" b="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_tradnl" sz="1000" b="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30" name="Text Placeholder 2"/>
          <p:cNvSpPr txBox="1">
            <a:spLocks/>
          </p:cNvSpPr>
          <p:nvPr/>
        </p:nvSpPr>
        <p:spPr>
          <a:xfrm>
            <a:off x="1008420" y="4049452"/>
            <a:ext cx="1536752" cy="447057"/>
          </a:xfrm>
          <a:prstGeom prst="rect">
            <a:avLst/>
          </a:prstGeom>
        </p:spPr>
        <p:txBody>
          <a:bodyPr vert="horz" lIns="0" tIns="0" rIns="0" bIns="0"/>
          <a:lstStyle>
            <a:lvl1pPr marL="0" indent="0" algn="l" defTabSz="914476" rtl="0" eaLnBrk="1" latinLnBrk="0" hangingPunct="1">
              <a:lnSpc>
                <a:spcPct val="120000"/>
              </a:lnSpc>
              <a:spcBef>
                <a:spcPts val="0"/>
              </a:spcBef>
              <a:buFont typeface="Arial" panose="020B0604020202020204" pitchFamily="34" charset="0"/>
              <a:buNone/>
              <a:defRPr sz="1582" b="0" kern="1200" baseline="0">
                <a:solidFill>
                  <a:schemeClr val="tx1">
                    <a:lumMod val="50000"/>
                    <a:lumOff val="50000"/>
                  </a:schemeClr>
                </a:solidFill>
                <a:latin typeface="Lato Regular"/>
                <a:ea typeface="+mn-ea"/>
                <a:cs typeface="Lato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31" name="Rounded Rectangle 27"/>
          <p:cNvSpPr>
            <a:spLocks noChangeAspect="1"/>
          </p:cNvSpPr>
          <p:nvPr/>
        </p:nvSpPr>
        <p:spPr>
          <a:xfrm>
            <a:off x="2651322" y="3881558"/>
            <a:ext cx="540022" cy="540651"/>
          </a:xfrm>
          <a:prstGeom prst="roundRect">
            <a:avLst>
              <a:gd name="adj" fmla="val 0"/>
            </a:avLst>
          </a:prstGeom>
          <a:solidFill>
            <a:srgbClr val="A491BB"/>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9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32" name="Text Placeholder 7"/>
          <p:cNvSpPr txBox="1">
            <a:spLocks/>
          </p:cNvSpPr>
          <p:nvPr/>
        </p:nvSpPr>
        <p:spPr>
          <a:xfrm>
            <a:off x="2694622" y="3950042"/>
            <a:ext cx="437148" cy="360827"/>
          </a:xfrm>
          <a:prstGeom prst="rect">
            <a:avLst/>
          </a:prstGeom>
        </p:spPr>
        <p:txBody>
          <a:bodyPr vert="horz" lIns="0" tIns="72210" rIns="0" bIns="72210" anchor="ctr"/>
          <a:lstStyle>
            <a:lvl1pPr marL="0" indent="0" algn="ctr" defTabSz="914476" rtl="0" eaLnBrk="1" latinLnBrk="0" hangingPunct="1">
              <a:lnSpc>
                <a:spcPct val="100000"/>
              </a:lnSpc>
              <a:spcBef>
                <a:spcPts val="0"/>
              </a:spcBef>
              <a:buFont typeface="Arial" panose="020B0604020202020204" pitchFamily="34" charset="0"/>
              <a:buNone/>
              <a:defRPr sz="2109" b="1" kern="1200">
                <a:solidFill>
                  <a:schemeClr val="bg1"/>
                </a:solidFill>
                <a:latin typeface="FontAwesome"/>
                <a:ea typeface="+mn-ea"/>
                <a:cs typeface="FontAwesome"/>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spcAft>
                <a:spcPts val="0"/>
              </a:spcAft>
            </a:pPr>
            <a:r>
              <a:rPr lang="es-ES_tradnl" b="0" dirty="0">
                <a:latin typeface="Arial" panose="020B0604020202020204" pitchFamily="34" charset="0"/>
                <a:ea typeface="微软雅黑" panose="020B0503020204020204" pitchFamily="34" charset="-122"/>
                <a:sym typeface="Arial" panose="020B0604020202020204" pitchFamily="34" charset="0"/>
              </a:rPr>
              <a:t>03</a:t>
            </a:r>
          </a:p>
        </p:txBody>
      </p:sp>
      <p:sp>
        <p:nvSpPr>
          <p:cNvPr id="33" name="Text Placeholder 7"/>
          <p:cNvSpPr txBox="1">
            <a:spLocks/>
          </p:cNvSpPr>
          <p:nvPr/>
        </p:nvSpPr>
        <p:spPr>
          <a:xfrm>
            <a:off x="6649163" y="3828242"/>
            <a:ext cx="996106" cy="254513"/>
          </a:xfrm>
          <a:prstGeom prst="rect">
            <a:avLst/>
          </a:prstGeom>
        </p:spPr>
        <p:txBody>
          <a:bodyPr vert="horz" lIns="0" tIns="72210" rIns="0" bIns="72210" anchor="ctr"/>
          <a:lstStyle>
            <a:lvl1pPr marL="0" indent="0" algn="l" defTabSz="914476" rtl="0" eaLnBrk="1" latinLnBrk="0" hangingPunct="1">
              <a:lnSpc>
                <a:spcPct val="100000"/>
              </a:lnSpc>
              <a:spcBef>
                <a:spcPts val="0"/>
              </a:spcBef>
              <a:spcAft>
                <a:spcPts val="0"/>
              </a:spcAft>
              <a:buFont typeface="Arial" panose="020B0604020202020204" pitchFamily="34" charset="0"/>
              <a:buNone/>
              <a:defRPr sz="2637" b="1" kern="1200" baseline="0">
                <a:solidFill>
                  <a:schemeClr val="accent1"/>
                </a:solidFill>
                <a:latin typeface="League Gothic Regular"/>
                <a:ea typeface="+mn-ea"/>
                <a:cs typeface="League Gothic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pPr>
            <a:r>
              <a:rPr lang="zh-CN" altLang="en-US" sz="1000" b="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_tradnl" sz="1000" b="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34" name="Text Placeholder 2"/>
          <p:cNvSpPr txBox="1">
            <a:spLocks/>
          </p:cNvSpPr>
          <p:nvPr/>
        </p:nvSpPr>
        <p:spPr>
          <a:xfrm>
            <a:off x="6649162" y="4049451"/>
            <a:ext cx="1457036" cy="430128"/>
          </a:xfrm>
          <a:prstGeom prst="rect">
            <a:avLst/>
          </a:prstGeom>
        </p:spPr>
        <p:txBody>
          <a:bodyPr vert="horz" lIns="0" tIns="0" rIns="0" bIns="0"/>
          <a:lstStyle>
            <a:lvl1pPr marL="0" indent="0" algn="l" defTabSz="914476" rtl="0" eaLnBrk="1" latinLnBrk="0" hangingPunct="1">
              <a:lnSpc>
                <a:spcPct val="120000"/>
              </a:lnSpc>
              <a:spcBef>
                <a:spcPts val="0"/>
              </a:spcBef>
              <a:buFont typeface="Arial" panose="020B0604020202020204" pitchFamily="34" charset="0"/>
              <a:buNone/>
              <a:defRPr sz="1582" b="0" kern="1200" baseline="0">
                <a:solidFill>
                  <a:schemeClr val="tx1">
                    <a:lumMod val="50000"/>
                    <a:lumOff val="50000"/>
                  </a:schemeClr>
                </a:solidFill>
                <a:latin typeface="Lato Regular"/>
                <a:ea typeface="+mn-ea"/>
                <a:cs typeface="Lato Regular"/>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35" name="Rounded Rectangle 16"/>
          <p:cNvSpPr>
            <a:spLocks noChangeAspect="1"/>
          </p:cNvSpPr>
          <p:nvPr/>
        </p:nvSpPr>
        <p:spPr>
          <a:xfrm>
            <a:off x="6012005" y="3881558"/>
            <a:ext cx="540022" cy="540651"/>
          </a:xfrm>
          <a:prstGeom prst="roundRect">
            <a:avLst>
              <a:gd name="adj" fmla="val 0"/>
            </a:avLst>
          </a:prstGeom>
          <a:solidFill>
            <a:srgbClr val="A491BB"/>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3560" tIns="31780" rIns="63560" bIns="31780" rtlCol="0" anchor="ctr"/>
          <a:lstStyle/>
          <a:p>
            <a:pPr algn="ctr">
              <a:lnSpc>
                <a:spcPct val="120000"/>
              </a:lnSpc>
            </a:pPr>
            <a:endParaRPr lang="en-US" sz="900">
              <a:solidFill>
                <a:schemeClr val="tx1"/>
              </a:solidFill>
              <a:latin typeface="Arial" panose="020B0604020202020204" pitchFamily="34" charset="0"/>
              <a:ea typeface="微软雅黑" panose="020B0503020204020204" pitchFamily="34" charset="-122"/>
              <a:sym typeface="Arial" panose="020B0604020202020204" pitchFamily="34" charset="0"/>
            </a:endParaRPr>
          </a:p>
        </p:txBody>
      </p:sp>
      <p:sp>
        <p:nvSpPr>
          <p:cNvPr id="36" name="Text Placeholder 7"/>
          <p:cNvSpPr txBox="1">
            <a:spLocks/>
          </p:cNvSpPr>
          <p:nvPr/>
        </p:nvSpPr>
        <p:spPr>
          <a:xfrm>
            <a:off x="6055304" y="3950042"/>
            <a:ext cx="437148" cy="360827"/>
          </a:xfrm>
          <a:prstGeom prst="rect">
            <a:avLst/>
          </a:prstGeom>
        </p:spPr>
        <p:txBody>
          <a:bodyPr vert="horz" lIns="0" tIns="72210" rIns="0" bIns="72210" anchor="ctr"/>
          <a:lstStyle>
            <a:lvl1pPr marL="0" indent="0" algn="ctr" defTabSz="914476" rtl="0" eaLnBrk="1" latinLnBrk="0" hangingPunct="1">
              <a:lnSpc>
                <a:spcPct val="100000"/>
              </a:lnSpc>
              <a:spcBef>
                <a:spcPts val="0"/>
              </a:spcBef>
              <a:buFont typeface="Arial" panose="020B0604020202020204" pitchFamily="34" charset="0"/>
              <a:buNone/>
              <a:defRPr sz="2109" b="1" kern="1200">
                <a:solidFill>
                  <a:schemeClr val="bg1"/>
                </a:solidFill>
                <a:latin typeface="FontAwesome"/>
                <a:ea typeface="+mn-ea"/>
                <a:cs typeface="FontAwesome"/>
              </a:defRPr>
            </a:lvl1pPr>
            <a:lvl2pPr marL="685858" indent="-228620" algn="l" defTabSz="914476"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94" indent="-228620" algn="l" defTabSz="914476"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333"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571"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809"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2048"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286"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524" indent="-228620" algn="l" defTabSz="914476"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20000"/>
              </a:lnSpc>
              <a:spcAft>
                <a:spcPts val="0"/>
              </a:spcAft>
            </a:pPr>
            <a:r>
              <a:rPr lang="es-ES_tradnl" b="0" dirty="0">
                <a:latin typeface="Arial" panose="020B0604020202020204" pitchFamily="34" charset="0"/>
                <a:ea typeface="微软雅黑" panose="020B0503020204020204" pitchFamily="34" charset="-122"/>
                <a:sym typeface="Arial" panose="020B0604020202020204" pitchFamily="34" charset="0"/>
              </a:rPr>
              <a:t>04</a:t>
            </a:r>
          </a:p>
        </p:txBody>
      </p:sp>
    </p:spTree>
    <p:extLst>
      <p:ext uri="{BB962C8B-B14F-4D97-AF65-F5344CB8AC3E}">
        <p14:creationId xmlns:p14="http://schemas.microsoft.com/office/powerpoint/2010/main" val="1065051496"/>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13"/>
                                        </p:tgtEl>
                                        <p:attrNameLst>
                                          <p:attrName>style.visibility</p:attrName>
                                        </p:attrNameLst>
                                      </p:cBhvr>
                                      <p:to>
                                        <p:strVal val="visible"/>
                                      </p:to>
                                    </p:set>
                                    <p:anim calcmode="lin" valueType="num">
                                      <p:cBhvr>
                                        <p:cTn id="7" dur="500" fill="hold"/>
                                        <p:tgtEl>
                                          <p:spTgt spid="13"/>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13"/>
                                        </p:tgtEl>
                                        <p:attrNameLst>
                                          <p:attrName>ppt_y</p:attrName>
                                        </p:attrNameLst>
                                      </p:cBhvr>
                                      <p:tavLst>
                                        <p:tav tm="0">
                                          <p:val>
                                            <p:strVal val="#ppt_y"/>
                                          </p:val>
                                        </p:tav>
                                        <p:tav tm="100000">
                                          <p:val>
                                            <p:strVal val="#ppt_y"/>
                                          </p:val>
                                        </p:tav>
                                      </p:tavLst>
                                    </p:anim>
                                    <p:anim calcmode="lin" valueType="num">
                                      <p:cBhvr>
                                        <p:cTn id="9" dur="500" fill="hold"/>
                                        <p:tgtEl>
                                          <p:spTgt spid="13"/>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13"/>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13"/>
                                        </p:tgtEl>
                                      </p:cBhvr>
                                    </p:animEffect>
                                  </p:childTnLst>
                                </p:cTn>
                              </p:par>
                            </p:childTnLst>
                          </p:cTn>
                        </p:par>
                        <p:par>
                          <p:cTn id="12" fill="hold">
                            <p:stCondLst>
                              <p:cond delay="850"/>
                            </p:stCondLst>
                            <p:childTnLst>
                              <p:par>
                                <p:cTn id="13" presetID="9" presetClass="entr" presetSubtype="0" fill="hold" grpId="0" nodeType="afterEffect">
                                  <p:stCondLst>
                                    <p:cond delay="100"/>
                                  </p:stCondLst>
                                  <p:childTnLst>
                                    <p:set>
                                      <p:cBhvr>
                                        <p:cTn id="14" dur="1" fill="hold">
                                          <p:stCondLst>
                                            <p:cond delay="0"/>
                                          </p:stCondLst>
                                        </p:cTn>
                                        <p:tgtEl>
                                          <p:spTgt spid="12"/>
                                        </p:tgtEl>
                                        <p:attrNameLst>
                                          <p:attrName>style.visibility</p:attrName>
                                        </p:attrNameLst>
                                      </p:cBhvr>
                                      <p:to>
                                        <p:strVal val="visible"/>
                                      </p:to>
                                    </p:set>
                                    <p:animEffect transition="in" filter="dissolve">
                                      <p:cBhvr>
                                        <p:cTn id="15" dur="500"/>
                                        <p:tgtEl>
                                          <p:spTgt spid="12"/>
                                        </p:tgtEl>
                                      </p:cBhvr>
                                    </p:animEffect>
                                  </p:childTnLst>
                                </p:cTn>
                              </p:par>
                            </p:childTnLst>
                          </p:cTn>
                        </p:par>
                        <p:par>
                          <p:cTn id="16" fill="hold">
                            <p:stCondLst>
                              <p:cond delay="1450"/>
                            </p:stCondLst>
                            <p:childTnLst>
                              <p:par>
                                <p:cTn id="17" presetID="9" presetClass="entr" presetSubtype="0" fill="hold" nodeType="afterEffect">
                                  <p:stCondLst>
                                    <p:cond delay="100"/>
                                  </p:stCondLst>
                                  <p:childTnLst>
                                    <p:set>
                                      <p:cBhvr>
                                        <p:cTn id="18" dur="1" fill="hold">
                                          <p:stCondLst>
                                            <p:cond delay="0"/>
                                          </p:stCondLst>
                                        </p:cTn>
                                        <p:tgtEl>
                                          <p:spTgt spid="15"/>
                                        </p:tgtEl>
                                        <p:attrNameLst>
                                          <p:attrName>style.visibility</p:attrName>
                                        </p:attrNameLst>
                                      </p:cBhvr>
                                      <p:to>
                                        <p:strVal val="visible"/>
                                      </p:to>
                                    </p:set>
                                    <p:animEffect transition="in" filter="dissolve">
                                      <p:cBhvr>
                                        <p:cTn id="19" dur="500"/>
                                        <p:tgtEl>
                                          <p:spTgt spid="15"/>
                                        </p:tgtEl>
                                      </p:cBhvr>
                                    </p:animEffect>
                                  </p:childTnLst>
                                </p:cTn>
                              </p:par>
                            </p:childTnLst>
                          </p:cTn>
                        </p:par>
                        <p:par>
                          <p:cTn id="20" fill="hold">
                            <p:stCondLst>
                              <p:cond delay="2050"/>
                            </p:stCondLst>
                            <p:childTnLst>
                              <p:par>
                                <p:cTn id="21" presetID="9" presetClass="entr" presetSubtype="0" fill="hold" nodeType="afterEffect">
                                  <p:stCondLst>
                                    <p:cond delay="100"/>
                                  </p:stCondLst>
                                  <p:childTnLst>
                                    <p:set>
                                      <p:cBhvr>
                                        <p:cTn id="22" dur="1" fill="hold">
                                          <p:stCondLst>
                                            <p:cond delay="0"/>
                                          </p:stCondLst>
                                        </p:cTn>
                                        <p:tgtEl>
                                          <p:spTgt spid="14"/>
                                        </p:tgtEl>
                                        <p:attrNameLst>
                                          <p:attrName>style.visibility</p:attrName>
                                        </p:attrNameLst>
                                      </p:cBhvr>
                                      <p:to>
                                        <p:strVal val="visible"/>
                                      </p:to>
                                    </p:set>
                                    <p:animEffect transition="in" filter="dissolve">
                                      <p:cBhvr>
                                        <p:cTn id="23" dur="500"/>
                                        <p:tgtEl>
                                          <p:spTgt spid="14"/>
                                        </p:tgtEl>
                                      </p:cBhvr>
                                    </p:animEffect>
                                  </p:childTnLst>
                                </p:cTn>
                              </p:par>
                            </p:childTnLst>
                          </p:cTn>
                        </p:par>
                        <p:par>
                          <p:cTn id="24" fill="hold">
                            <p:stCondLst>
                              <p:cond delay="2650"/>
                            </p:stCondLst>
                            <p:childTnLst>
                              <p:par>
                                <p:cTn id="25" presetID="9" presetClass="entr" presetSubtype="0" fill="hold" grpId="0" nodeType="afterEffect">
                                  <p:stCondLst>
                                    <p:cond delay="100"/>
                                  </p:stCondLst>
                                  <p:childTnLst>
                                    <p:set>
                                      <p:cBhvr>
                                        <p:cTn id="26" dur="1" fill="hold">
                                          <p:stCondLst>
                                            <p:cond delay="0"/>
                                          </p:stCondLst>
                                        </p:cTn>
                                        <p:tgtEl>
                                          <p:spTgt spid="16"/>
                                        </p:tgtEl>
                                        <p:attrNameLst>
                                          <p:attrName>style.visibility</p:attrName>
                                        </p:attrNameLst>
                                      </p:cBhvr>
                                      <p:to>
                                        <p:strVal val="visible"/>
                                      </p:to>
                                    </p:set>
                                    <p:animEffect transition="in" filter="dissolve">
                                      <p:cBhvr>
                                        <p:cTn id="27" dur="500"/>
                                        <p:tgtEl>
                                          <p:spTgt spid="16"/>
                                        </p:tgtEl>
                                      </p:cBhvr>
                                    </p:animEffect>
                                  </p:childTnLst>
                                </p:cTn>
                              </p:par>
                            </p:childTnLst>
                          </p:cTn>
                        </p:par>
                        <p:par>
                          <p:cTn id="28" fill="hold">
                            <p:stCondLst>
                              <p:cond delay="3250"/>
                            </p:stCondLst>
                            <p:childTnLst>
                              <p:par>
                                <p:cTn id="29" presetID="9" presetClass="entr" presetSubtype="0" fill="hold" grpId="0" nodeType="afterEffect">
                                  <p:stCondLst>
                                    <p:cond delay="100"/>
                                  </p:stCondLst>
                                  <p:childTnLst>
                                    <p:set>
                                      <p:cBhvr>
                                        <p:cTn id="30" dur="1" fill="hold">
                                          <p:stCondLst>
                                            <p:cond delay="0"/>
                                          </p:stCondLst>
                                        </p:cTn>
                                        <p:tgtEl>
                                          <p:spTgt spid="17"/>
                                        </p:tgtEl>
                                        <p:attrNameLst>
                                          <p:attrName>style.visibility</p:attrName>
                                        </p:attrNameLst>
                                      </p:cBhvr>
                                      <p:to>
                                        <p:strVal val="visible"/>
                                      </p:to>
                                    </p:set>
                                    <p:animEffect transition="in" filter="dissolve">
                                      <p:cBhvr>
                                        <p:cTn id="31" dur="500"/>
                                        <p:tgtEl>
                                          <p:spTgt spid="17"/>
                                        </p:tgtEl>
                                      </p:cBhvr>
                                    </p:animEffect>
                                  </p:childTnLst>
                                </p:cTn>
                              </p:par>
                            </p:childTnLst>
                          </p:cTn>
                        </p:par>
                        <p:par>
                          <p:cTn id="32" fill="hold">
                            <p:stCondLst>
                              <p:cond delay="3850"/>
                            </p:stCondLst>
                            <p:childTnLst>
                              <p:par>
                                <p:cTn id="33" presetID="9" presetClass="entr" presetSubtype="0" fill="hold" grpId="0" nodeType="afterEffect">
                                  <p:stCondLst>
                                    <p:cond delay="100"/>
                                  </p:stCondLst>
                                  <p:childTnLst>
                                    <p:set>
                                      <p:cBhvr>
                                        <p:cTn id="34" dur="1" fill="hold">
                                          <p:stCondLst>
                                            <p:cond delay="0"/>
                                          </p:stCondLst>
                                        </p:cTn>
                                        <p:tgtEl>
                                          <p:spTgt spid="18"/>
                                        </p:tgtEl>
                                        <p:attrNameLst>
                                          <p:attrName>style.visibility</p:attrName>
                                        </p:attrNameLst>
                                      </p:cBhvr>
                                      <p:to>
                                        <p:strVal val="visible"/>
                                      </p:to>
                                    </p:set>
                                    <p:animEffect transition="in" filter="dissolve">
                                      <p:cBhvr>
                                        <p:cTn id="35" dur="500"/>
                                        <p:tgtEl>
                                          <p:spTgt spid="18"/>
                                        </p:tgtEl>
                                      </p:cBhvr>
                                    </p:animEffect>
                                  </p:childTnLst>
                                </p:cTn>
                              </p:par>
                            </p:childTnLst>
                          </p:cTn>
                        </p:par>
                        <p:par>
                          <p:cTn id="36" fill="hold">
                            <p:stCondLst>
                              <p:cond delay="4450"/>
                            </p:stCondLst>
                            <p:childTnLst>
                              <p:par>
                                <p:cTn id="37" presetID="9" presetClass="entr" presetSubtype="0" fill="hold" grpId="0" nodeType="afterEffect">
                                  <p:stCondLst>
                                    <p:cond delay="100"/>
                                  </p:stCondLst>
                                  <p:childTnLst>
                                    <p:set>
                                      <p:cBhvr>
                                        <p:cTn id="38" dur="1" fill="hold">
                                          <p:stCondLst>
                                            <p:cond delay="0"/>
                                          </p:stCondLst>
                                        </p:cTn>
                                        <p:tgtEl>
                                          <p:spTgt spid="19"/>
                                        </p:tgtEl>
                                        <p:attrNameLst>
                                          <p:attrName>style.visibility</p:attrName>
                                        </p:attrNameLst>
                                      </p:cBhvr>
                                      <p:to>
                                        <p:strVal val="visible"/>
                                      </p:to>
                                    </p:set>
                                    <p:animEffect transition="in" filter="dissolve">
                                      <p:cBhvr>
                                        <p:cTn id="39" dur="500"/>
                                        <p:tgtEl>
                                          <p:spTgt spid="19"/>
                                        </p:tgtEl>
                                      </p:cBhvr>
                                    </p:animEffect>
                                  </p:childTnLst>
                                </p:cTn>
                              </p:par>
                            </p:childTnLst>
                          </p:cTn>
                        </p:par>
                        <p:par>
                          <p:cTn id="40" fill="hold">
                            <p:stCondLst>
                              <p:cond delay="5050"/>
                            </p:stCondLst>
                            <p:childTnLst>
                              <p:par>
                                <p:cTn id="41" presetID="9" presetClass="entr" presetSubtype="0" fill="hold" grpId="0" nodeType="afterEffect">
                                  <p:stCondLst>
                                    <p:cond delay="100"/>
                                  </p:stCondLst>
                                  <p:childTnLst>
                                    <p:set>
                                      <p:cBhvr>
                                        <p:cTn id="42" dur="1" fill="hold">
                                          <p:stCondLst>
                                            <p:cond delay="0"/>
                                          </p:stCondLst>
                                        </p:cTn>
                                        <p:tgtEl>
                                          <p:spTgt spid="20"/>
                                        </p:tgtEl>
                                        <p:attrNameLst>
                                          <p:attrName>style.visibility</p:attrName>
                                        </p:attrNameLst>
                                      </p:cBhvr>
                                      <p:to>
                                        <p:strVal val="visible"/>
                                      </p:to>
                                    </p:set>
                                    <p:animEffect transition="in" filter="dissolve">
                                      <p:cBhvr>
                                        <p:cTn id="43" dur="500"/>
                                        <p:tgtEl>
                                          <p:spTgt spid="20"/>
                                        </p:tgtEl>
                                      </p:cBhvr>
                                    </p:animEffect>
                                  </p:childTnLst>
                                </p:cTn>
                              </p:par>
                              <p:par>
                                <p:cTn id="44" presetID="53" presetClass="entr" presetSubtype="16" fill="hold" grpId="0" nodeType="withEffect">
                                  <p:stCondLst>
                                    <p:cond delay="200"/>
                                  </p:stCondLst>
                                  <p:childTnLst>
                                    <p:set>
                                      <p:cBhvr>
                                        <p:cTn id="45" dur="1" fill="hold">
                                          <p:stCondLst>
                                            <p:cond delay="0"/>
                                          </p:stCondLst>
                                        </p:cTn>
                                        <p:tgtEl>
                                          <p:spTgt spid="21">
                                            <p:txEl>
                                              <p:pRg st="0" end="0"/>
                                            </p:txEl>
                                          </p:spTgt>
                                        </p:tgtEl>
                                        <p:attrNameLst>
                                          <p:attrName>style.visibility</p:attrName>
                                        </p:attrNameLst>
                                      </p:cBhvr>
                                      <p:to>
                                        <p:strVal val="visible"/>
                                      </p:to>
                                    </p:set>
                                    <p:anim calcmode="lin" valueType="num">
                                      <p:cBhvr>
                                        <p:cTn id="46" dur="500" fill="hold"/>
                                        <p:tgtEl>
                                          <p:spTgt spid="21">
                                            <p:txEl>
                                              <p:pRg st="0" end="0"/>
                                            </p:txEl>
                                          </p:spTgt>
                                        </p:tgtEl>
                                        <p:attrNameLst>
                                          <p:attrName>ppt_w</p:attrName>
                                        </p:attrNameLst>
                                      </p:cBhvr>
                                      <p:tavLst>
                                        <p:tav tm="0">
                                          <p:val>
                                            <p:fltVal val="0"/>
                                          </p:val>
                                        </p:tav>
                                        <p:tav tm="100000">
                                          <p:val>
                                            <p:strVal val="#ppt_w"/>
                                          </p:val>
                                        </p:tav>
                                      </p:tavLst>
                                    </p:anim>
                                    <p:anim calcmode="lin" valueType="num">
                                      <p:cBhvr>
                                        <p:cTn id="47" dur="500" fill="hold"/>
                                        <p:tgtEl>
                                          <p:spTgt spid="21">
                                            <p:txEl>
                                              <p:pRg st="0" end="0"/>
                                            </p:txEl>
                                          </p:spTgt>
                                        </p:tgtEl>
                                        <p:attrNameLst>
                                          <p:attrName>ppt_h</p:attrName>
                                        </p:attrNameLst>
                                      </p:cBhvr>
                                      <p:tavLst>
                                        <p:tav tm="0">
                                          <p:val>
                                            <p:fltVal val="0"/>
                                          </p:val>
                                        </p:tav>
                                        <p:tav tm="100000">
                                          <p:val>
                                            <p:strVal val="#ppt_h"/>
                                          </p:val>
                                        </p:tav>
                                      </p:tavLst>
                                    </p:anim>
                                    <p:animEffect transition="in" filter="fade">
                                      <p:cBhvr>
                                        <p:cTn id="48" dur="500"/>
                                        <p:tgtEl>
                                          <p:spTgt spid="21">
                                            <p:txEl>
                                              <p:pRg st="0" end="0"/>
                                            </p:txEl>
                                          </p:spTgt>
                                        </p:tgtEl>
                                      </p:cBhvr>
                                    </p:animEffect>
                                  </p:childTnLst>
                                </p:cTn>
                              </p:par>
                              <p:par>
                                <p:cTn id="49" presetID="23" presetClass="entr" presetSubtype="16" fill="hold" grpId="0" nodeType="withEffect">
                                  <p:stCondLst>
                                    <p:cond delay="200"/>
                                  </p:stCondLst>
                                  <p:childTnLst>
                                    <p:set>
                                      <p:cBhvr>
                                        <p:cTn id="50" dur="1" fill="hold">
                                          <p:stCondLst>
                                            <p:cond delay="0"/>
                                          </p:stCondLst>
                                        </p:cTn>
                                        <p:tgtEl>
                                          <p:spTgt spid="22">
                                            <p:txEl>
                                              <p:pRg st="0" end="0"/>
                                            </p:txEl>
                                          </p:spTgt>
                                        </p:tgtEl>
                                        <p:attrNameLst>
                                          <p:attrName>style.visibility</p:attrName>
                                        </p:attrNameLst>
                                      </p:cBhvr>
                                      <p:to>
                                        <p:strVal val="visible"/>
                                      </p:to>
                                    </p:set>
                                    <p:anim calcmode="lin" valueType="num">
                                      <p:cBhvr>
                                        <p:cTn id="51" dur="500" fill="hold"/>
                                        <p:tgtEl>
                                          <p:spTgt spid="22">
                                            <p:txEl>
                                              <p:pRg st="0" end="0"/>
                                            </p:txEl>
                                          </p:spTgt>
                                        </p:tgtEl>
                                        <p:attrNameLst>
                                          <p:attrName>ppt_w</p:attrName>
                                        </p:attrNameLst>
                                      </p:cBhvr>
                                      <p:tavLst>
                                        <p:tav tm="0">
                                          <p:val>
                                            <p:fltVal val="0"/>
                                          </p:val>
                                        </p:tav>
                                        <p:tav tm="100000">
                                          <p:val>
                                            <p:strVal val="#ppt_w"/>
                                          </p:val>
                                        </p:tav>
                                      </p:tavLst>
                                    </p:anim>
                                    <p:anim calcmode="lin" valueType="num">
                                      <p:cBhvr>
                                        <p:cTn id="52" dur="500" fill="hold"/>
                                        <p:tgtEl>
                                          <p:spTgt spid="22">
                                            <p:txEl>
                                              <p:pRg st="0" end="0"/>
                                            </p:txEl>
                                          </p:spTgt>
                                        </p:tgtEl>
                                        <p:attrNameLst>
                                          <p:attrName>ppt_h</p:attrName>
                                        </p:attrNameLst>
                                      </p:cBhvr>
                                      <p:tavLst>
                                        <p:tav tm="0">
                                          <p:val>
                                            <p:fltVal val="0"/>
                                          </p:val>
                                        </p:tav>
                                        <p:tav tm="100000">
                                          <p:val>
                                            <p:strVal val="#ppt_h"/>
                                          </p:val>
                                        </p:tav>
                                      </p:tavLst>
                                    </p:anim>
                                  </p:childTnLst>
                                </p:cTn>
                              </p:par>
                              <p:par>
                                <p:cTn id="53" presetID="53" presetClass="entr" presetSubtype="16" fill="hold" grpId="0" nodeType="withEffect">
                                  <p:stCondLst>
                                    <p:cond delay="200"/>
                                  </p:stCondLst>
                                  <p:childTnLst>
                                    <p:set>
                                      <p:cBhvr>
                                        <p:cTn id="54" dur="1" fill="hold">
                                          <p:stCondLst>
                                            <p:cond delay="0"/>
                                          </p:stCondLst>
                                        </p:cTn>
                                        <p:tgtEl>
                                          <p:spTgt spid="23"/>
                                        </p:tgtEl>
                                        <p:attrNameLst>
                                          <p:attrName>style.visibility</p:attrName>
                                        </p:attrNameLst>
                                      </p:cBhvr>
                                      <p:to>
                                        <p:strVal val="visible"/>
                                      </p:to>
                                    </p:set>
                                    <p:anim calcmode="lin" valueType="num">
                                      <p:cBhvr>
                                        <p:cTn id="55" dur="500" fill="hold"/>
                                        <p:tgtEl>
                                          <p:spTgt spid="23"/>
                                        </p:tgtEl>
                                        <p:attrNameLst>
                                          <p:attrName>ppt_w</p:attrName>
                                        </p:attrNameLst>
                                      </p:cBhvr>
                                      <p:tavLst>
                                        <p:tav tm="0">
                                          <p:val>
                                            <p:fltVal val="0"/>
                                          </p:val>
                                        </p:tav>
                                        <p:tav tm="100000">
                                          <p:val>
                                            <p:strVal val="#ppt_w"/>
                                          </p:val>
                                        </p:tav>
                                      </p:tavLst>
                                    </p:anim>
                                    <p:anim calcmode="lin" valueType="num">
                                      <p:cBhvr>
                                        <p:cTn id="56" dur="500" fill="hold"/>
                                        <p:tgtEl>
                                          <p:spTgt spid="23"/>
                                        </p:tgtEl>
                                        <p:attrNameLst>
                                          <p:attrName>ppt_h</p:attrName>
                                        </p:attrNameLst>
                                      </p:cBhvr>
                                      <p:tavLst>
                                        <p:tav tm="0">
                                          <p:val>
                                            <p:fltVal val="0"/>
                                          </p:val>
                                        </p:tav>
                                        <p:tav tm="100000">
                                          <p:val>
                                            <p:strVal val="#ppt_h"/>
                                          </p:val>
                                        </p:tav>
                                      </p:tavLst>
                                    </p:anim>
                                    <p:animEffect transition="in" filter="fade">
                                      <p:cBhvr>
                                        <p:cTn id="57" dur="500"/>
                                        <p:tgtEl>
                                          <p:spTgt spid="23"/>
                                        </p:tgtEl>
                                      </p:cBhvr>
                                    </p:animEffect>
                                  </p:childTnLst>
                                </p:cTn>
                              </p:par>
                              <p:par>
                                <p:cTn id="58" presetID="53" presetClass="entr" presetSubtype="16" fill="hold" grpId="0" nodeType="withEffect">
                                  <p:stCondLst>
                                    <p:cond delay="200"/>
                                  </p:stCondLst>
                                  <p:childTnLst>
                                    <p:set>
                                      <p:cBhvr>
                                        <p:cTn id="59" dur="1" fill="hold">
                                          <p:stCondLst>
                                            <p:cond delay="0"/>
                                          </p:stCondLst>
                                        </p:cTn>
                                        <p:tgtEl>
                                          <p:spTgt spid="24">
                                            <p:txEl>
                                              <p:pRg st="0" end="0"/>
                                            </p:txEl>
                                          </p:spTgt>
                                        </p:tgtEl>
                                        <p:attrNameLst>
                                          <p:attrName>style.visibility</p:attrName>
                                        </p:attrNameLst>
                                      </p:cBhvr>
                                      <p:to>
                                        <p:strVal val="visible"/>
                                      </p:to>
                                    </p:set>
                                    <p:anim calcmode="lin" valueType="num">
                                      <p:cBhvr>
                                        <p:cTn id="60" dur="500" fill="hold"/>
                                        <p:tgtEl>
                                          <p:spTgt spid="24">
                                            <p:txEl>
                                              <p:pRg st="0" end="0"/>
                                            </p:txEl>
                                          </p:spTgt>
                                        </p:tgtEl>
                                        <p:attrNameLst>
                                          <p:attrName>ppt_w</p:attrName>
                                        </p:attrNameLst>
                                      </p:cBhvr>
                                      <p:tavLst>
                                        <p:tav tm="0">
                                          <p:val>
                                            <p:fltVal val="0"/>
                                          </p:val>
                                        </p:tav>
                                        <p:tav tm="100000">
                                          <p:val>
                                            <p:strVal val="#ppt_w"/>
                                          </p:val>
                                        </p:tav>
                                      </p:tavLst>
                                    </p:anim>
                                    <p:anim calcmode="lin" valueType="num">
                                      <p:cBhvr>
                                        <p:cTn id="61" dur="500" fill="hold"/>
                                        <p:tgtEl>
                                          <p:spTgt spid="24">
                                            <p:txEl>
                                              <p:pRg st="0" end="0"/>
                                            </p:txEl>
                                          </p:spTgt>
                                        </p:tgtEl>
                                        <p:attrNameLst>
                                          <p:attrName>ppt_h</p:attrName>
                                        </p:attrNameLst>
                                      </p:cBhvr>
                                      <p:tavLst>
                                        <p:tav tm="0">
                                          <p:val>
                                            <p:fltVal val="0"/>
                                          </p:val>
                                        </p:tav>
                                        <p:tav tm="100000">
                                          <p:val>
                                            <p:strVal val="#ppt_h"/>
                                          </p:val>
                                        </p:tav>
                                      </p:tavLst>
                                    </p:anim>
                                    <p:animEffect transition="in" filter="fade">
                                      <p:cBhvr>
                                        <p:cTn id="62" dur="500"/>
                                        <p:tgtEl>
                                          <p:spTgt spid="24">
                                            <p:txEl>
                                              <p:pRg st="0" end="0"/>
                                            </p:txEl>
                                          </p:spTgt>
                                        </p:tgtEl>
                                      </p:cBhvr>
                                    </p:animEffect>
                                  </p:childTnLst>
                                </p:cTn>
                              </p:par>
                              <p:par>
                                <p:cTn id="63" presetID="53" presetClass="entr" presetSubtype="16" fill="hold" grpId="0" nodeType="withEffect">
                                  <p:stCondLst>
                                    <p:cond delay="200"/>
                                  </p:stCondLst>
                                  <p:childTnLst>
                                    <p:set>
                                      <p:cBhvr>
                                        <p:cTn id="64" dur="1" fill="hold">
                                          <p:stCondLst>
                                            <p:cond delay="0"/>
                                          </p:stCondLst>
                                        </p:cTn>
                                        <p:tgtEl>
                                          <p:spTgt spid="25">
                                            <p:txEl>
                                              <p:pRg st="0" end="0"/>
                                            </p:txEl>
                                          </p:spTgt>
                                        </p:tgtEl>
                                        <p:attrNameLst>
                                          <p:attrName>style.visibility</p:attrName>
                                        </p:attrNameLst>
                                      </p:cBhvr>
                                      <p:to>
                                        <p:strVal val="visible"/>
                                      </p:to>
                                    </p:set>
                                    <p:anim calcmode="lin" valueType="num">
                                      <p:cBhvr>
                                        <p:cTn id="65" dur="500" fill="hold"/>
                                        <p:tgtEl>
                                          <p:spTgt spid="25">
                                            <p:txEl>
                                              <p:pRg st="0" end="0"/>
                                            </p:txEl>
                                          </p:spTgt>
                                        </p:tgtEl>
                                        <p:attrNameLst>
                                          <p:attrName>ppt_w</p:attrName>
                                        </p:attrNameLst>
                                      </p:cBhvr>
                                      <p:tavLst>
                                        <p:tav tm="0">
                                          <p:val>
                                            <p:fltVal val="0"/>
                                          </p:val>
                                        </p:tav>
                                        <p:tav tm="100000">
                                          <p:val>
                                            <p:strVal val="#ppt_w"/>
                                          </p:val>
                                        </p:tav>
                                      </p:tavLst>
                                    </p:anim>
                                    <p:anim calcmode="lin" valueType="num">
                                      <p:cBhvr>
                                        <p:cTn id="66" dur="500" fill="hold"/>
                                        <p:tgtEl>
                                          <p:spTgt spid="25">
                                            <p:txEl>
                                              <p:pRg st="0" end="0"/>
                                            </p:txEl>
                                          </p:spTgt>
                                        </p:tgtEl>
                                        <p:attrNameLst>
                                          <p:attrName>ppt_h</p:attrName>
                                        </p:attrNameLst>
                                      </p:cBhvr>
                                      <p:tavLst>
                                        <p:tav tm="0">
                                          <p:val>
                                            <p:fltVal val="0"/>
                                          </p:val>
                                        </p:tav>
                                        <p:tav tm="100000">
                                          <p:val>
                                            <p:strVal val="#ppt_h"/>
                                          </p:val>
                                        </p:tav>
                                      </p:tavLst>
                                    </p:anim>
                                    <p:animEffect transition="in" filter="fade">
                                      <p:cBhvr>
                                        <p:cTn id="67" dur="500"/>
                                        <p:tgtEl>
                                          <p:spTgt spid="25">
                                            <p:txEl>
                                              <p:pRg st="0" end="0"/>
                                            </p:txEl>
                                          </p:spTgt>
                                        </p:tgtEl>
                                      </p:cBhvr>
                                    </p:animEffect>
                                  </p:childTnLst>
                                </p:cTn>
                              </p:par>
                              <p:par>
                                <p:cTn id="68" presetID="23" presetClass="entr" presetSubtype="16" fill="hold" grpId="0" nodeType="withEffect">
                                  <p:stCondLst>
                                    <p:cond delay="200"/>
                                  </p:stCondLst>
                                  <p:childTnLst>
                                    <p:set>
                                      <p:cBhvr>
                                        <p:cTn id="69" dur="1" fill="hold">
                                          <p:stCondLst>
                                            <p:cond delay="0"/>
                                          </p:stCondLst>
                                        </p:cTn>
                                        <p:tgtEl>
                                          <p:spTgt spid="26">
                                            <p:txEl>
                                              <p:pRg st="0" end="0"/>
                                            </p:txEl>
                                          </p:spTgt>
                                        </p:tgtEl>
                                        <p:attrNameLst>
                                          <p:attrName>style.visibility</p:attrName>
                                        </p:attrNameLst>
                                      </p:cBhvr>
                                      <p:to>
                                        <p:strVal val="visible"/>
                                      </p:to>
                                    </p:set>
                                    <p:anim calcmode="lin" valueType="num">
                                      <p:cBhvr>
                                        <p:cTn id="70" dur="500" fill="hold"/>
                                        <p:tgtEl>
                                          <p:spTgt spid="26">
                                            <p:txEl>
                                              <p:pRg st="0" end="0"/>
                                            </p:txEl>
                                          </p:spTgt>
                                        </p:tgtEl>
                                        <p:attrNameLst>
                                          <p:attrName>ppt_w</p:attrName>
                                        </p:attrNameLst>
                                      </p:cBhvr>
                                      <p:tavLst>
                                        <p:tav tm="0">
                                          <p:val>
                                            <p:fltVal val="0"/>
                                          </p:val>
                                        </p:tav>
                                        <p:tav tm="100000">
                                          <p:val>
                                            <p:strVal val="#ppt_w"/>
                                          </p:val>
                                        </p:tav>
                                      </p:tavLst>
                                    </p:anim>
                                    <p:anim calcmode="lin" valueType="num">
                                      <p:cBhvr>
                                        <p:cTn id="71" dur="500" fill="hold"/>
                                        <p:tgtEl>
                                          <p:spTgt spid="26">
                                            <p:txEl>
                                              <p:pRg st="0" end="0"/>
                                            </p:txEl>
                                          </p:spTgt>
                                        </p:tgtEl>
                                        <p:attrNameLst>
                                          <p:attrName>ppt_h</p:attrName>
                                        </p:attrNameLst>
                                      </p:cBhvr>
                                      <p:tavLst>
                                        <p:tav tm="0">
                                          <p:val>
                                            <p:fltVal val="0"/>
                                          </p:val>
                                        </p:tav>
                                        <p:tav tm="100000">
                                          <p:val>
                                            <p:strVal val="#ppt_h"/>
                                          </p:val>
                                        </p:tav>
                                      </p:tavLst>
                                    </p:anim>
                                  </p:childTnLst>
                                </p:cTn>
                              </p:par>
                              <p:par>
                                <p:cTn id="72" presetID="53" presetClass="entr" presetSubtype="16" fill="hold" grpId="0" nodeType="withEffect">
                                  <p:stCondLst>
                                    <p:cond delay="200"/>
                                  </p:stCondLst>
                                  <p:childTnLst>
                                    <p:set>
                                      <p:cBhvr>
                                        <p:cTn id="73" dur="1" fill="hold">
                                          <p:stCondLst>
                                            <p:cond delay="0"/>
                                          </p:stCondLst>
                                        </p:cTn>
                                        <p:tgtEl>
                                          <p:spTgt spid="27"/>
                                        </p:tgtEl>
                                        <p:attrNameLst>
                                          <p:attrName>style.visibility</p:attrName>
                                        </p:attrNameLst>
                                      </p:cBhvr>
                                      <p:to>
                                        <p:strVal val="visible"/>
                                      </p:to>
                                    </p:set>
                                    <p:anim calcmode="lin" valueType="num">
                                      <p:cBhvr>
                                        <p:cTn id="74" dur="500" fill="hold"/>
                                        <p:tgtEl>
                                          <p:spTgt spid="27"/>
                                        </p:tgtEl>
                                        <p:attrNameLst>
                                          <p:attrName>ppt_w</p:attrName>
                                        </p:attrNameLst>
                                      </p:cBhvr>
                                      <p:tavLst>
                                        <p:tav tm="0">
                                          <p:val>
                                            <p:fltVal val="0"/>
                                          </p:val>
                                        </p:tav>
                                        <p:tav tm="100000">
                                          <p:val>
                                            <p:strVal val="#ppt_w"/>
                                          </p:val>
                                        </p:tav>
                                      </p:tavLst>
                                    </p:anim>
                                    <p:anim calcmode="lin" valueType="num">
                                      <p:cBhvr>
                                        <p:cTn id="75" dur="500" fill="hold"/>
                                        <p:tgtEl>
                                          <p:spTgt spid="27"/>
                                        </p:tgtEl>
                                        <p:attrNameLst>
                                          <p:attrName>ppt_h</p:attrName>
                                        </p:attrNameLst>
                                      </p:cBhvr>
                                      <p:tavLst>
                                        <p:tav tm="0">
                                          <p:val>
                                            <p:fltVal val="0"/>
                                          </p:val>
                                        </p:tav>
                                        <p:tav tm="100000">
                                          <p:val>
                                            <p:strVal val="#ppt_h"/>
                                          </p:val>
                                        </p:tav>
                                      </p:tavLst>
                                    </p:anim>
                                    <p:animEffect transition="in" filter="fade">
                                      <p:cBhvr>
                                        <p:cTn id="76" dur="500"/>
                                        <p:tgtEl>
                                          <p:spTgt spid="27"/>
                                        </p:tgtEl>
                                      </p:cBhvr>
                                    </p:animEffect>
                                  </p:childTnLst>
                                </p:cTn>
                              </p:par>
                              <p:par>
                                <p:cTn id="77" presetID="53" presetClass="entr" presetSubtype="16" fill="hold" grpId="0" nodeType="withEffect">
                                  <p:stCondLst>
                                    <p:cond delay="200"/>
                                  </p:stCondLst>
                                  <p:childTnLst>
                                    <p:set>
                                      <p:cBhvr>
                                        <p:cTn id="78" dur="1" fill="hold">
                                          <p:stCondLst>
                                            <p:cond delay="0"/>
                                          </p:stCondLst>
                                        </p:cTn>
                                        <p:tgtEl>
                                          <p:spTgt spid="28">
                                            <p:txEl>
                                              <p:pRg st="0" end="0"/>
                                            </p:txEl>
                                          </p:spTgt>
                                        </p:tgtEl>
                                        <p:attrNameLst>
                                          <p:attrName>style.visibility</p:attrName>
                                        </p:attrNameLst>
                                      </p:cBhvr>
                                      <p:to>
                                        <p:strVal val="visible"/>
                                      </p:to>
                                    </p:set>
                                    <p:anim calcmode="lin" valueType="num">
                                      <p:cBhvr>
                                        <p:cTn id="79" dur="500" fill="hold"/>
                                        <p:tgtEl>
                                          <p:spTgt spid="28">
                                            <p:txEl>
                                              <p:pRg st="0" end="0"/>
                                            </p:txEl>
                                          </p:spTgt>
                                        </p:tgtEl>
                                        <p:attrNameLst>
                                          <p:attrName>ppt_w</p:attrName>
                                        </p:attrNameLst>
                                      </p:cBhvr>
                                      <p:tavLst>
                                        <p:tav tm="0">
                                          <p:val>
                                            <p:fltVal val="0"/>
                                          </p:val>
                                        </p:tav>
                                        <p:tav tm="100000">
                                          <p:val>
                                            <p:strVal val="#ppt_w"/>
                                          </p:val>
                                        </p:tav>
                                      </p:tavLst>
                                    </p:anim>
                                    <p:anim calcmode="lin" valueType="num">
                                      <p:cBhvr>
                                        <p:cTn id="80" dur="500" fill="hold"/>
                                        <p:tgtEl>
                                          <p:spTgt spid="28">
                                            <p:txEl>
                                              <p:pRg st="0" end="0"/>
                                            </p:txEl>
                                          </p:spTgt>
                                        </p:tgtEl>
                                        <p:attrNameLst>
                                          <p:attrName>ppt_h</p:attrName>
                                        </p:attrNameLst>
                                      </p:cBhvr>
                                      <p:tavLst>
                                        <p:tav tm="0">
                                          <p:val>
                                            <p:fltVal val="0"/>
                                          </p:val>
                                        </p:tav>
                                        <p:tav tm="100000">
                                          <p:val>
                                            <p:strVal val="#ppt_h"/>
                                          </p:val>
                                        </p:tav>
                                      </p:tavLst>
                                    </p:anim>
                                    <p:animEffect transition="in" filter="fade">
                                      <p:cBhvr>
                                        <p:cTn id="81" dur="500"/>
                                        <p:tgtEl>
                                          <p:spTgt spid="28">
                                            <p:txEl>
                                              <p:pRg st="0" end="0"/>
                                            </p:txEl>
                                          </p:spTgt>
                                        </p:tgtEl>
                                      </p:cBhvr>
                                    </p:animEffect>
                                  </p:childTnLst>
                                </p:cTn>
                              </p:par>
                              <p:par>
                                <p:cTn id="82" presetID="53" presetClass="entr" presetSubtype="16" fill="hold" grpId="0" nodeType="withEffect">
                                  <p:stCondLst>
                                    <p:cond delay="200"/>
                                  </p:stCondLst>
                                  <p:childTnLst>
                                    <p:set>
                                      <p:cBhvr>
                                        <p:cTn id="83" dur="1" fill="hold">
                                          <p:stCondLst>
                                            <p:cond delay="0"/>
                                          </p:stCondLst>
                                        </p:cTn>
                                        <p:tgtEl>
                                          <p:spTgt spid="29">
                                            <p:txEl>
                                              <p:pRg st="0" end="0"/>
                                            </p:txEl>
                                          </p:spTgt>
                                        </p:tgtEl>
                                        <p:attrNameLst>
                                          <p:attrName>style.visibility</p:attrName>
                                        </p:attrNameLst>
                                      </p:cBhvr>
                                      <p:to>
                                        <p:strVal val="visible"/>
                                      </p:to>
                                    </p:set>
                                    <p:anim calcmode="lin" valueType="num">
                                      <p:cBhvr>
                                        <p:cTn id="84" dur="500" fill="hold"/>
                                        <p:tgtEl>
                                          <p:spTgt spid="29">
                                            <p:txEl>
                                              <p:pRg st="0" end="0"/>
                                            </p:txEl>
                                          </p:spTgt>
                                        </p:tgtEl>
                                        <p:attrNameLst>
                                          <p:attrName>ppt_w</p:attrName>
                                        </p:attrNameLst>
                                      </p:cBhvr>
                                      <p:tavLst>
                                        <p:tav tm="0">
                                          <p:val>
                                            <p:fltVal val="0"/>
                                          </p:val>
                                        </p:tav>
                                        <p:tav tm="100000">
                                          <p:val>
                                            <p:strVal val="#ppt_w"/>
                                          </p:val>
                                        </p:tav>
                                      </p:tavLst>
                                    </p:anim>
                                    <p:anim calcmode="lin" valueType="num">
                                      <p:cBhvr>
                                        <p:cTn id="85" dur="500" fill="hold"/>
                                        <p:tgtEl>
                                          <p:spTgt spid="29">
                                            <p:txEl>
                                              <p:pRg st="0" end="0"/>
                                            </p:txEl>
                                          </p:spTgt>
                                        </p:tgtEl>
                                        <p:attrNameLst>
                                          <p:attrName>ppt_h</p:attrName>
                                        </p:attrNameLst>
                                      </p:cBhvr>
                                      <p:tavLst>
                                        <p:tav tm="0">
                                          <p:val>
                                            <p:fltVal val="0"/>
                                          </p:val>
                                        </p:tav>
                                        <p:tav tm="100000">
                                          <p:val>
                                            <p:strVal val="#ppt_h"/>
                                          </p:val>
                                        </p:tav>
                                      </p:tavLst>
                                    </p:anim>
                                    <p:animEffect transition="in" filter="fade">
                                      <p:cBhvr>
                                        <p:cTn id="86" dur="500"/>
                                        <p:tgtEl>
                                          <p:spTgt spid="29">
                                            <p:txEl>
                                              <p:pRg st="0" end="0"/>
                                            </p:txEl>
                                          </p:spTgt>
                                        </p:tgtEl>
                                      </p:cBhvr>
                                    </p:animEffect>
                                  </p:childTnLst>
                                </p:cTn>
                              </p:par>
                              <p:par>
                                <p:cTn id="87" presetID="23" presetClass="entr" presetSubtype="16" fill="hold" grpId="0" nodeType="withEffect">
                                  <p:stCondLst>
                                    <p:cond delay="200"/>
                                  </p:stCondLst>
                                  <p:childTnLst>
                                    <p:set>
                                      <p:cBhvr>
                                        <p:cTn id="88" dur="1" fill="hold">
                                          <p:stCondLst>
                                            <p:cond delay="0"/>
                                          </p:stCondLst>
                                        </p:cTn>
                                        <p:tgtEl>
                                          <p:spTgt spid="30">
                                            <p:txEl>
                                              <p:pRg st="0" end="0"/>
                                            </p:txEl>
                                          </p:spTgt>
                                        </p:tgtEl>
                                        <p:attrNameLst>
                                          <p:attrName>style.visibility</p:attrName>
                                        </p:attrNameLst>
                                      </p:cBhvr>
                                      <p:to>
                                        <p:strVal val="visible"/>
                                      </p:to>
                                    </p:set>
                                    <p:anim calcmode="lin" valueType="num">
                                      <p:cBhvr>
                                        <p:cTn id="89" dur="500" fill="hold"/>
                                        <p:tgtEl>
                                          <p:spTgt spid="30">
                                            <p:txEl>
                                              <p:pRg st="0" end="0"/>
                                            </p:txEl>
                                          </p:spTgt>
                                        </p:tgtEl>
                                        <p:attrNameLst>
                                          <p:attrName>ppt_w</p:attrName>
                                        </p:attrNameLst>
                                      </p:cBhvr>
                                      <p:tavLst>
                                        <p:tav tm="0">
                                          <p:val>
                                            <p:fltVal val="0"/>
                                          </p:val>
                                        </p:tav>
                                        <p:tav tm="100000">
                                          <p:val>
                                            <p:strVal val="#ppt_w"/>
                                          </p:val>
                                        </p:tav>
                                      </p:tavLst>
                                    </p:anim>
                                    <p:anim calcmode="lin" valueType="num">
                                      <p:cBhvr>
                                        <p:cTn id="90" dur="500" fill="hold"/>
                                        <p:tgtEl>
                                          <p:spTgt spid="30">
                                            <p:txEl>
                                              <p:pRg st="0" end="0"/>
                                            </p:txEl>
                                          </p:spTgt>
                                        </p:tgtEl>
                                        <p:attrNameLst>
                                          <p:attrName>ppt_h</p:attrName>
                                        </p:attrNameLst>
                                      </p:cBhvr>
                                      <p:tavLst>
                                        <p:tav tm="0">
                                          <p:val>
                                            <p:fltVal val="0"/>
                                          </p:val>
                                        </p:tav>
                                        <p:tav tm="100000">
                                          <p:val>
                                            <p:strVal val="#ppt_h"/>
                                          </p:val>
                                        </p:tav>
                                      </p:tavLst>
                                    </p:anim>
                                  </p:childTnLst>
                                </p:cTn>
                              </p:par>
                              <p:par>
                                <p:cTn id="91" presetID="53" presetClass="entr" presetSubtype="16" fill="hold" grpId="0" nodeType="withEffect">
                                  <p:stCondLst>
                                    <p:cond delay="200"/>
                                  </p:stCondLst>
                                  <p:childTnLst>
                                    <p:set>
                                      <p:cBhvr>
                                        <p:cTn id="92" dur="1" fill="hold">
                                          <p:stCondLst>
                                            <p:cond delay="0"/>
                                          </p:stCondLst>
                                        </p:cTn>
                                        <p:tgtEl>
                                          <p:spTgt spid="31"/>
                                        </p:tgtEl>
                                        <p:attrNameLst>
                                          <p:attrName>style.visibility</p:attrName>
                                        </p:attrNameLst>
                                      </p:cBhvr>
                                      <p:to>
                                        <p:strVal val="visible"/>
                                      </p:to>
                                    </p:set>
                                    <p:anim calcmode="lin" valueType="num">
                                      <p:cBhvr>
                                        <p:cTn id="93" dur="500" fill="hold"/>
                                        <p:tgtEl>
                                          <p:spTgt spid="31"/>
                                        </p:tgtEl>
                                        <p:attrNameLst>
                                          <p:attrName>ppt_w</p:attrName>
                                        </p:attrNameLst>
                                      </p:cBhvr>
                                      <p:tavLst>
                                        <p:tav tm="0">
                                          <p:val>
                                            <p:fltVal val="0"/>
                                          </p:val>
                                        </p:tav>
                                        <p:tav tm="100000">
                                          <p:val>
                                            <p:strVal val="#ppt_w"/>
                                          </p:val>
                                        </p:tav>
                                      </p:tavLst>
                                    </p:anim>
                                    <p:anim calcmode="lin" valueType="num">
                                      <p:cBhvr>
                                        <p:cTn id="94" dur="500" fill="hold"/>
                                        <p:tgtEl>
                                          <p:spTgt spid="31"/>
                                        </p:tgtEl>
                                        <p:attrNameLst>
                                          <p:attrName>ppt_h</p:attrName>
                                        </p:attrNameLst>
                                      </p:cBhvr>
                                      <p:tavLst>
                                        <p:tav tm="0">
                                          <p:val>
                                            <p:fltVal val="0"/>
                                          </p:val>
                                        </p:tav>
                                        <p:tav tm="100000">
                                          <p:val>
                                            <p:strVal val="#ppt_h"/>
                                          </p:val>
                                        </p:tav>
                                      </p:tavLst>
                                    </p:anim>
                                    <p:animEffect transition="in" filter="fade">
                                      <p:cBhvr>
                                        <p:cTn id="95" dur="500"/>
                                        <p:tgtEl>
                                          <p:spTgt spid="31"/>
                                        </p:tgtEl>
                                      </p:cBhvr>
                                    </p:animEffect>
                                  </p:childTnLst>
                                </p:cTn>
                              </p:par>
                              <p:par>
                                <p:cTn id="96" presetID="53" presetClass="entr" presetSubtype="16" fill="hold" grpId="0" nodeType="withEffect">
                                  <p:stCondLst>
                                    <p:cond delay="200"/>
                                  </p:stCondLst>
                                  <p:childTnLst>
                                    <p:set>
                                      <p:cBhvr>
                                        <p:cTn id="97" dur="1" fill="hold">
                                          <p:stCondLst>
                                            <p:cond delay="0"/>
                                          </p:stCondLst>
                                        </p:cTn>
                                        <p:tgtEl>
                                          <p:spTgt spid="32">
                                            <p:txEl>
                                              <p:pRg st="0" end="0"/>
                                            </p:txEl>
                                          </p:spTgt>
                                        </p:tgtEl>
                                        <p:attrNameLst>
                                          <p:attrName>style.visibility</p:attrName>
                                        </p:attrNameLst>
                                      </p:cBhvr>
                                      <p:to>
                                        <p:strVal val="visible"/>
                                      </p:to>
                                    </p:set>
                                    <p:anim calcmode="lin" valueType="num">
                                      <p:cBhvr>
                                        <p:cTn id="98" dur="500" fill="hold"/>
                                        <p:tgtEl>
                                          <p:spTgt spid="32">
                                            <p:txEl>
                                              <p:pRg st="0" end="0"/>
                                            </p:txEl>
                                          </p:spTgt>
                                        </p:tgtEl>
                                        <p:attrNameLst>
                                          <p:attrName>ppt_w</p:attrName>
                                        </p:attrNameLst>
                                      </p:cBhvr>
                                      <p:tavLst>
                                        <p:tav tm="0">
                                          <p:val>
                                            <p:fltVal val="0"/>
                                          </p:val>
                                        </p:tav>
                                        <p:tav tm="100000">
                                          <p:val>
                                            <p:strVal val="#ppt_w"/>
                                          </p:val>
                                        </p:tav>
                                      </p:tavLst>
                                    </p:anim>
                                    <p:anim calcmode="lin" valueType="num">
                                      <p:cBhvr>
                                        <p:cTn id="99" dur="500" fill="hold"/>
                                        <p:tgtEl>
                                          <p:spTgt spid="32">
                                            <p:txEl>
                                              <p:pRg st="0" end="0"/>
                                            </p:txEl>
                                          </p:spTgt>
                                        </p:tgtEl>
                                        <p:attrNameLst>
                                          <p:attrName>ppt_h</p:attrName>
                                        </p:attrNameLst>
                                      </p:cBhvr>
                                      <p:tavLst>
                                        <p:tav tm="0">
                                          <p:val>
                                            <p:fltVal val="0"/>
                                          </p:val>
                                        </p:tav>
                                        <p:tav tm="100000">
                                          <p:val>
                                            <p:strVal val="#ppt_h"/>
                                          </p:val>
                                        </p:tav>
                                      </p:tavLst>
                                    </p:anim>
                                    <p:animEffect transition="in" filter="fade">
                                      <p:cBhvr>
                                        <p:cTn id="100" dur="500"/>
                                        <p:tgtEl>
                                          <p:spTgt spid="32">
                                            <p:txEl>
                                              <p:pRg st="0" end="0"/>
                                            </p:txEl>
                                          </p:spTgt>
                                        </p:tgtEl>
                                      </p:cBhvr>
                                    </p:animEffect>
                                  </p:childTnLst>
                                </p:cTn>
                              </p:par>
                              <p:par>
                                <p:cTn id="101" presetID="53" presetClass="entr" presetSubtype="16" fill="hold" grpId="0" nodeType="withEffect">
                                  <p:stCondLst>
                                    <p:cond delay="200"/>
                                  </p:stCondLst>
                                  <p:childTnLst>
                                    <p:set>
                                      <p:cBhvr>
                                        <p:cTn id="102" dur="1" fill="hold">
                                          <p:stCondLst>
                                            <p:cond delay="0"/>
                                          </p:stCondLst>
                                        </p:cTn>
                                        <p:tgtEl>
                                          <p:spTgt spid="33">
                                            <p:txEl>
                                              <p:pRg st="0" end="0"/>
                                            </p:txEl>
                                          </p:spTgt>
                                        </p:tgtEl>
                                        <p:attrNameLst>
                                          <p:attrName>style.visibility</p:attrName>
                                        </p:attrNameLst>
                                      </p:cBhvr>
                                      <p:to>
                                        <p:strVal val="visible"/>
                                      </p:to>
                                    </p:set>
                                    <p:anim calcmode="lin" valueType="num">
                                      <p:cBhvr>
                                        <p:cTn id="103" dur="500" fill="hold"/>
                                        <p:tgtEl>
                                          <p:spTgt spid="33">
                                            <p:txEl>
                                              <p:pRg st="0" end="0"/>
                                            </p:txEl>
                                          </p:spTgt>
                                        </p:tgtEl>
                                        <p:attrNameLst>
                                          <p:attrName>ppt_w</p:attrName>
                                        </p:attrNameLst>
                                      </p:cBhvr>
                                      <p:tavLst>
                                        <p:tav tm="0">
                                          <p:val>
                                            <p:fltVal val="0"/>
                                          </p:val>
                                        </p:tav>
                                        <p:tav tm="100000">
                                          <p:val>
                                            <p:strVal val="#ppt_w"/>
                                          </p:val>
                                        </p:tav>
                                      </p:tavLst>
                                    </p:anim>
                                    <p:anim calcmode="lin" valueType="num">
                                      <p:cBhvr>
                                        <p:cTn id="104" dur="500" fill="hold"/>
                                        <p:tgtEl>
                                          <p:spTgt spid="33">
                                            <p:txEl>
                                              <p:pRg st="0" end="0"/>
                                            </p:txEl>
                                          </p:spTgt>
                                        </p:tgtEl>
                                        <p:attrNameLst>
                                          <p:attrName>ppt_h</p:attrName>
                                        </p:attrNameLst>
                                      </p:cBhvr>
                                      <p:tavLst>
                                        <p:tav tm="0">
                                          <p:val>
                                            <p:fltVal val="0"/>
                                          </p:val>
                                        </p:tav>
                                        <p:tav tm="100000">
                                          <p:val>
                                            <p:strVal val="#ppt_h"/>
                                          </p:val>
                                        </p:tav>
                                      </p:tavLst>
                                    </p:anim>
                                    <p:animEffect transition="in" filter="fade">
                                      <p:cBhvr>
                                        <p:cTn id="105" dur="500"/>
                                        <p:tgtEl>
                                          <p:spTgt spid="33">
                                            <p:txEl>
                                              <p:pRg st="0" end="0"/>
                                            </p:txEl>
                                          </p:spTgt>
                                        </p:tgtEl>
                                      </p:cBhvr>
                                    </p:animEffect>
                                  </p:childTnLst>
                                </p:cTn>
                              </p:par>
                              <p:par>
                                <p:cTn id="106" presetID="23" presetClass="entr" presetSubtype="16" fill="hold" grpId="0" nodeType="withEffect">
                                  <p:stCondLst>
                                    <p:cond delay="200"/>
                                  </p:stCondLst>
                                  <p:childTnLst>
                                    <p:set>
                                      <p:cBhvr>
                                        <p:cTn id="107" dur="1" fill="hold">
                                          <p:stCondLst>
                                            <p:cond delay="0"/>
                                          </p:stCondLst>
                                        </p:cTn>
                                        <p:tgtEl>
                                          <p:spTgt spid="34">
                                            <p:txEl>
                                              <p:pRg st="0" end="0"/>
                                            </p:txEl>
                                          </p:spTgt>
                                        </p:tgtEl>
                                        <p:attrNameLst>
                                          <p:attrName>style.visibility</p:attrName>
                                        </p:attrNameLst>
                                      </p:cBhvr>
                                      <p:to>
                                        <p:strVal val="visible"/>
                                      </p:to>
                                    </p:set>
                                    <p:anim calcmode="lin" valueType="num">
                                      <p:cBhvr>
                                        <p:cTn id="108" dur="500" fill="hold"/>
                                        <p:tgtEl>
                                          <p:spTgt spid="34">
                                            <p:txEl>
                                              <p:pRg st="0" end="0"/>
                                            </p:txEl>
                                          </p:spTgt>
                                        </p:tgtEl>
                                        <p:attrNameLst>
                                          <p:attrName>ppt_w</p:attrName>
                                        </p:attrNameLst>
                                      </p:cBhvr>
                                      <p:tavLst>
                                        <p:tav tm="0">
                                          <p:val>
                                            <p:fltVal val="0"/>
                                          </p:val>
                                        </p:tav>
                                        <p:tav tm="100000">
                                          <p:val>
                                            <p:strVal val="#ppt_w"/>
                                          </p:val>
                                        </p:tav>
                                      </p:tavLst>
                                    </p:anim>
                                    <p:anim calcmode="lin" valueType="num">
                                      <p:cBhvr>
                                        <p:cTn id="109" dur="500" fill="hold"/>
                                        <p:tgtEl>
                                          <p:spTgt spid="34">
                                            <p:txEl>
                                              <p:pRg st="0" end="0"/>
                                            </p:txEl>
                                          </p:spTgt>
                                        </p:tgtEl>
                                        <p:attrNameLst>
                                          <p:attrName>ppt_h</p:attrName>
                                        </p:attrNameLst>
                                      </p:cBhvr>
                                      <p:tavLst>
                                        <p:tav tm="0">
                                          <p:val>
                                            <p:fltVal val="0"/>
                                          </p:val>
                                        </p:tav>
                                        <p:tav tm="100000">
                                          <p:val>
                                            <p:strVal val="#ppt_h"/>
                                          </p:val>
                                        </p:tav>
                                      </p:tavLst>
                                    </p:anim>
                                  </p:childTnLst>
                                </p:cTn>
                              </p:par>
                              <p:par>
                                <p:cTn id="110" presetID="53" presetClass="entr" presetSubtype="16" fill="hold" grpId="0" nodeType="withEffect">
                                  <p:stCondLst>
                                    <p:cond delay="200"/>
                                  </p:stCondLst>
                                  <p:childTnLst>
                                    <p:set>
                                      <p:cBhvr>
                                        <p:cTn id="111" dur="1" fill="hold">
                                          <p:stCondLst>
                                            <p:cond delay="0"/>
                                          </p:stCondLst>
                                        </p:cTn>
                                        <p:tgtEl>
                                          <p:spTgt spid="35"/>
                                        </p:tgtEl>
                                        <p:attrNameLst>
                                          <p:attrName>style.visibility</p:attrName>
                                        </p:attrNameLst>
                                      </p:cBhvr>
                                      <p:to>
                                        <p:strVal val="visible"/>
                                      </p:to>
                                    </p:set>
                                    <p:anim calcmode="lin" valueType="num">
                                      <p:cBhvr>
                                        <p:cTn id="112" dur="500" fill="hold"/>
                                        <p:tgtEl>
                                          <p:spTgt spid="35"/>
                                        </p:tgtEl>
                                        <p:attrNameLst>
                                          <p:attrName>ppt_w</p:attrName>
                                        </p:attrNameLst>
                                      </p:cBhvr>
                                      <p:tavLst>
                                        <p:tav tm="0">
                                          <p:val>
                                            <p:fltVal val="0"/>
                                          </p:val>
                                        </p:tav>
                                        <p:tav tm="100000">
                                          <p:val>
                                            <p:strVal val="#ppt_w"/>
                                          </p:val>
                                        </p:tav>
                                      </p:tavLst>
                                    </p:anim>
                                    <p:anim calcmode="lin" valueType="num">
                                      <p:cBhvr>
                                        <p:cTn id="113" dur="500" fill="hold"/>
                                        <p:tgtEl>
                                          <p:spTgt spid="35"/>
                                        </p:tgtEl>
                                        <p:attrNameLst>
                                          <p:attrName>ppt_h</p:attrName>
                                        </p:attrNameLst>
                                      </p:cBhvr>
                                      <p:tavLst>
                                        <p:tav tm="0">
                                          <p:val>
                                            <p:fltVal val="0"/>
                                          </p:val>
                                        </p:tav>
                                        <p:tav tm="100000">
                                          <p:val>
                                            <p:strVal val="#ppt_h"/>
                                          </p:val>
                                        </p:tav>
                                      </p:tavLst>
                                    </p:anim>
                                    <p:animEffect transition="in" filter="fade">
                                      <p:cBhvr>
                                        <p:cTn id="114" dur="500"/>
                                        <p:tgtEl>
                                          <p:spTgt spid="35"/>
                                        </p:tgtEl>
                                      </p:cBhvr>
                                    </p:animEffect>
                                  </p:childTnLst>
                                </p:cTn>
                              </p:par>
                              <p:par>
                                <p:cTn id="115" presetID="53" presetClass="entr" presetSubtype="16" fill="hold" grpId="0" nodeType="withEffect">
                                  <p:stCondLst>
                                    <p:cond delay="200"/>
                                  </p:stCondLst>
                                  <p:childTnLst>
                                    <p:set>
                                      <p:cBhvr>
                                        <p:cTn id="116" dur="1" fill="hold">
                                          <p:stCondLst>
                                            <p:cond delay="0"/>
                                          </p:stCondLst>
                                        </p:cTn>
                                        <p:tgtEl>
                                          <p:spTgt spid="36">
                                            <p:txEl>
                                              <p:pRg st="0" end="0"/>
                                            </p:txEl>
                                          </p:spTgt>
                                        </p:tgtEl>
                                        <p:attrNameLst>
                                          <p:attrName>style.visibility</p:attrName>
                                        </p:attrNameLst>
                                      </p:cBhvr>
                                      <p:to>
                                        <p:strVal val="visible"/>
                                      </p:to>
                                    </p:set>
                                    <p:anim calcmode="lin" valueType="num">
                                      <p:cBhvr>
                                        <p:cTn id="117" dur="500" fill="hold"/>
                                        <p:tgtEl>
                                          <p:spTgt spid="36">
                                            <p:txEl>
                                              <p:pRg st="0" end="0"/>
                                            </p:txEl>
                                          </p:spTgt>
                                        </p:tgtEl>
                                        <p:attrNameLst>
                                          <p:attrName>ppt_w</p:attrName>
                                        </p:attrNameLst>
                                      </p:cBhvr>
                                      <p:tavLst>
                                        <p:tav tm="0">
                                          <p:val>
                                            <p:fltVal val="0"/>
                                          </p:val>
                                        </p:tav>
                                        <p:tav tm="100000">
                                          <p:val>
                                            <p:strVal val="#ppt_w"/>
                                          </p:val>
                                        </p:tav>
                                      </p:tavLst>
                                    </p:anim>
                                    <p:anim calcmode="lin" valueType="num">
                                      <p:cBhvr>
                                        <p:cTn id="118" dur="500" fill="hold"/>
                                        <p:tgtEl>
                                          <p:spTgt spid="36">
                                            <p:txEl>
                                              <p:pRg st="0" end="0"/>
                                            </p:txEl>
                                          </p:spTgt>
                                        </p:tgtEl>
                                        <p:attrNameLst>
                                          <p:attrName>ppt_h</p:attrName>
                                        </p:attrNameLst>
                                      </p:cBhvr>
                                      <p:tavLst>
                                        <p:tav tm="0">
                                          <p:val>
                                            <p:fltVal val="0"/>
                                          </p:val>
                                        </p:tav>
                                        <p:tav tm="100000">
                                          <p:val>
                                            <p:strVal val="#ppt_h"/>
                                          </p:val>
                                        </p:tav>
                                      </p:tavLst>
                                    </p:anim>
                                    <p:animEffect transition="in" filter="fade">
                                      <p:cBhvr>
                                        <p:cTn id="119" dur="500"/>
                                        <p:tgtEl>
                                          <p:spTgt spid="36">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3" grpId="0"/>
      <p:bldP spid="12" grpId="0" animBg="1"/>
      <p:bldP spid="16" grpId="0" animBg="1"/>
      <p:bldP spid="17" grpId="0" autoUpdateAnimBg="0"/>
      <p:bldP spid="18" grpId="0" autoUpdateAnimBg="0"/>
      <p:bldP spid="19" grpId="0" autoUpdateAnimBg="0"/>
      <p:bldP spid="20" grpId="0" autoUpdateAnimBg="0"/>
      <p:bldP spid="21" grpId="0" build="p">
        <p:tmplLst>
          <p:tmpl lvl="1">
            <p:tnLst>
              <p:par>
                <p:cTn presetID="53" presetClass="entr" presetSubtype="16" fill="hold" nodeType="withEffect">
                  <p:stCondLst>
                    <p:cond delay="200"/>
                  </p:stCondLst>
                  <p:childTnLst>
                    <p:set>
                      <p:cBhvr>
                        <p:cTn dur="1" fill="hold">
                          <p:stCondLst>
                            <p:cond delay="0"/>
                          </p:stCondLst>
                        </p:cTn>
                        <p:tgtEl>
                          <p:spTgt spid="21"/>
                        </p:tgtEl>
                        <p:attrNameLst>
                          <p:attrName>style.visibility</p:attrName>
                        </p:attrNameLst>
                      </p:cBhvr>
                      <p:to>
                        <p:strVal val="visible"/>
                      </p:to>
                    </p:set>
                    <p:anim calcmode="lin" valueType="num">
                      <p:cBhvr>
                        <p:cTn dur="500" fill="hold"/>
                        <p:tgtEl>
                          <p:spTgt spid="21"/>
                        </p:tgtEl>
                        <p:attrNameLst>
                          <p:attrName>ppt_w</p:attrName>
                        </p:attrNameLst>
                      </p:cBhvr>
                      <p:tavLst>
                        <p:tav tm="0">
                          <p:val>
                            <p:fltVal val="0"/>
                          </p:val>
                        </p:tav>
                        <p:tav tm="100000">
                          <p:val>
                            <p:strVal val="#ppt_w"/>
                          </p:val>
                        </p:tav>
                      </p:tavLst>
                    </p:anim>
                    <p:anim calcmode="lin" valueType="num">
                      <p:cBhvr>
                        <p:cTn dur="500" fill="hold"/>
                        <p:tgtEl>
                          <p:spTgt spid="21"/>
                        </p:tgtEl>
                        <p:attrNameLst>
                          <p:attrName>ppt_h</p:attrName>
                        </p:attrNameLst>
                      </p:cBhvr>
                      <p:tavLst>
                        <p:tav tm="0">
                          <p:val>
                            <p:fltVal val="0"/>
                          </p:val>
                        </p:tav>
                        <p:tav tm="100000">
                          <p:val>
                            <p:strVal val="#ppt_h"/>
                          </p:val>
                        </p:tav>
                      </p:tavLst>
                    </p:anim>
                    <p:animEffect transition="in" filter="fade">
                      <p:cBhvr>
                        <p:cTn dur="500"/>
                        <p:tgtEl>
                          <p:spTgt spid="21"/>
                        </p:tgtEl>
                      </p:cBhvr>
                    </p:animEffect>
                  </p:childTnLst>
                </p:cTn>
              </p:par>
            </p:tnLst>
          </p:tmpl>
        </p:tmplLst>
      </p:bldP>
      <p:bldP spid="22" grpId="0" build="p">
        <p:tmplLst>
          <p:tmpl lvl="1">
            <p:tnLst>
              <p:par>
                <p:cTn presetID="23" presetClass="entr" presetSubtype="16" fill="hold" nodeType="withEffect">
                  <p:stCondLst>
                    <p:cond delay="200"/>
                  </p:stCondLst>
                  <p:childTnLst>
                    <p:set>
                      <p:cBhvr>
                        <p:cTn dur="1" fill="hold">
                          <p:stCondLst>
                            <p:cond delay="0"/>
                          </p:stCondLst>
                        </p:cTn>
                        <p:tgtEl>
                          <p:spTgt spid="22"/>
                        </p:tgtEl>
                        <p:attrNameLst>
                          <p:attrName>style.visibility</p:attrName>
                        </p:attrNameLst>
                      </p:cBhvr>
                      <p:to>
                        <p:strVal val="visible"/>
                      </p:to>
                    </p:set>
                    <p:anim calcmode="lin" valueType="num">
                      <p:cBhvr>
                        <p:cTn dur="500" fill="hold"/>
                        <p:tgtEl>
                          <p:spTgt spid="22"/>
                        </p:tgtEl>
                        <p:attrNameLst>
                          <p:attrName>ppt_w</p:attrName>
                        </p:attrNameLst>
                      </p:cBhvr>
                      <p:tavLst>
                        <p:tav tm="0">
                          <p:val>
                            <p:fltVal val="0"/>
                          </p:val>
                        </p:tav>
                        <p:tav tm="100000">
                          <p:val>
                            <p:strVal val="#ppt_w"/>
                          </p:val>
                        </p:tav>
                      </p:tavLst>
                    </p:anim>
                    <p:anim calcmode="lin" valueType="num">
                      <p:cBhvr>
                        <p:cTn dur="500" fill="hold"/>
                        <p:tgtEl>
                          <p:spTgt spid="22"/>
                        </p:tgtEl>
                        <p:attrNameLst>
                          <p:attrName>ppt_h</p:attrName>
                        </p:attrNameLst>
                      </p:cBhvr>
                      <p:tavLst>
                        <p:tav tm="0">
                          <p:val>
                            <p:fltVal val="0"/>
                          </p:val>
                        </p:tav>
                        <p:tav tm="100000">
                          <p:val>
                            <p:strVal val="#ppt_h"/>
                          </p:val>
                        </p:tav>
                      </p:tavLst>
                    </p:anim>
                  </p:childTnLst>
                </p:cTn>
              </p:par>
            </p:tnLst>
          </p:tmpl>
        </p:tmplLst>
      </p:bldP>
      <p:bldP spid="23" grpId="0" animBg="1"/>
      <p:bldP spid="24" grpId="0" build="p">
        <p:tmplLst>
          <p:tmpl lvl="1">
            <p:tnLst>
              <p:par>
                <p:cTn presetID="53" presetClass="entr" presetSubtype="16" fill="hold" nodeType="withEffect">
                  <p:stCondLst>
                    <p:cond delay="200"/>
                  </p:stCondLst>
                  <p:childTnLst>
                    <p:set>
                      <p:cBhvr>
                        <p:cTn dur="1" fill="hold">
                          <p:stCondLst>
                            <p:cond delay="0"/>
                          </p:stCondLst>
                        </p:cTn>
                        <p:tgtEl>
                          <p:spTgt spid="24"/>
                        </p:tgtEl>
                        <p:attrNameLst>
                          <p:attrName>style.visibility</p:attrName>
                        </p:attrNameLst>
                      </p:cBhvr>
                      <p:to>
                        <p:strVal val="visible"/>
                      </p:to>
                    </p:set>
                    <p:anim calcmode="lin" valueType="num">
                      <p:cBhvr>
                        <p:cTn dur="500" fill="hold"/>
                        <p:tgtEl>
                          <p:spTgt spid="24"/>
                        </p:tgtEl>
                        <p:attrNameLst>
                          <p:attrName>ppt_w</p:attrName>
                        </p:attrNameLst>
                      </p:cBhvr>
                      <p:tavLst>
                        <p:tav tm="0">
                          <p:val>
                            <p:fltVal val="0"/>
                          </p:val>
                        </p:tav>
                        <p:tav tm="100000">
                          <p:val>
                            <p:strVal val="#ppt_w"/>
                          </p:val>
                        </p:tav>
                      </p:tavLst>
                    </p:anim>
                    <p:anim calcmode="lin" valueType="num">
                      <p:cBhvr>
                        <p:cTn dur="500" fill="hold"/>
                        <p:tgtEl>
                          <p:spTgt spid="24"/>
                        </p:tgtEl>
                        <p:attrNameLst>
                          <p:attrName>ppt_h</p:attrName>
                        </p:attrNameLst>
                      </p:cBhvr>
                      <p:tavLst>
                        <p:tav tm="0">
                          <p:val>
                            <p:fltVal val="0"/>
                          </p:val>
                        </p:tav>
                        <p:tav tm="100000">
                          <p:val>
                            <p:strVal val="#ppt_h"/>
                          </p:val>
                        </p:tav>
                      </p:tavLst>
                    </p:anim>
                    <p:animEffect transition="in" filter="fade">
                      <p:cBhvr>
                        <p:cTn dur="500"/>
                        <p:tgtEl>
                          <p:spTgt spid="24"/>
                        </p:tgtEl>
                      </p:cBhvr>
                    </p:animEffect>
                  </p:childTnLst>
                </p:cTn>
              </p:par>
            </p:tnLst>
          </p:tmpl>
        </p:tmplLst>
      </p:bldP>
      <p:bldP spid="25" grpId="0" build="p">
        <p:tmplLst>
          <p:tmpl lvl="1">
            <p:tnLst>
              <p:par>
                <p:cTn presetID="53" presetClass="entr" presetSubtype="16" fill="hold" nodeType="withEffect">
                  <p:stCondLst>
                    <p:cond delay="200"/>
                  </p:stCondLst>
                  <p:childTnLst>
                    <p:set>
                      <p:cBhvr>
                        <p:cTn dur="1" fill="hold">
                          <p:stCondLst>
                            <p:cond delay="0"/>
                          </p:stCondLst>
                        </p:cTn>
                        <p:tgtEl>
                          <p:spTgt spid="25"/>
                        </p:tgtEl>
                        <p:attrNameLst>
                          <p:attrName>style.visibility</p:attrName>
                        </p:attrNameLst>
                      </p:cBhvr>
                      <p:to>
                        <p:strVal val="visible"/>
                      </p:to>
                    </p:set>
                    <p:anim calcmode="lin" valueType="num">
                      <p:cBhvr>
                        <p:cTn dur="500" fill="hold"/>
                        <p:tgtEl>
                          <p:spTgt spid="25"/>
                        </p:tgtEl>
                        <p:attrNameLst>
                          <p:attrName>ppt_w</p:attrName>
                        </p:attrNameLst>
                      </p:cBhvr>
                      <p:tavLst>
                        <p:tav tm="0">
                          <p:val>
                            <p:fltVal val="0"/>
                          </p:val>
                        </p:tav>
                        <p:tav tm="100000">
                          <p:val>
                            <p:strVal val="#ppt_w"/>
                          </p:val>
                        </p:tav>
                      </p:tavLst>
                    </p:anim>
                    <p:anim calcmode="lin" valueType="num">
                      <p:cBhvr>
                        <p:cTn dur="500" fill="hold"/>
                        <p:tgtEl>
                          <p:spTgt spid="25"/>
                        </p:tgtEl>
                        <p:attrNameLst>
                          <p:attrName>ppt_h</p:attrName>
                        </p:attrNameLst>
                      </p:cBhvr>
                      <p:tavLst>
                        <p:tav tm="0">
                          <p:val>
                            <p:fltVal val="0"/>
                          </p:val>
                        </p:tav>
                        <p:tav tm="100000">
                          <p:val>
                            <p:strVal val="#ppt_h"/>
                          </p:val>
                        </p:tav>
                      </p:tavLst>
                    </p:anim>
                    <p:animEffect transition="in" filter="fade">
                      <p:cBhvr>
                        <p:cTn dur="500"/>
                        <p:tgtEl>
                          <p:spTgt spid="25"/>
                        </p:tgtEl>
                      </p:cBhvr>
                    </p:animEffect>
                  </p:childTnLst>
                </p:cTn>
              </p:par>
            </p:tnLst>
          </p:tmpl>
        </p:tmplLst>
      </p:bldP>
      <p:bldP spid="26" grpId="0" build="p">
        <p:tmplLst>
          <p:tmpl lvl="1">
            <p:tnLst>
              <p:par>
                <p:cTn presetID="23" presetClass="entr" presetSubtype="16" fill="hold" nodeType="withEffect">
                  <p:stCondLst>
                    <p:cond delay="200"/>
                  </p:stCondLst>
                  <p:childTnLst>
                    <p:set>
                      <p:cBhvr>
                        <p:cTn dur="1" fill="hold">
                          <p:stCondLst>
                            <p:cond delay="0"/>
                          </p:stCondLst>
                        </p:cTn>
                        <p:tgtEl>
                          <p:spTgt spid="26"/>
                        </p:tgtEl>
                        <p:attrNameLst>
                          <p:attrName>style.visibility</p:attrName>
                        </p:attrNameLst>
                      </p:cBhvr>
                      <p:to>
                        <p:strVal val="visible"/>
                      </p:to>
                    </p:set>
                    <p:anim calcmode="lin" valueType="num">
                      <p:cBhvr>
                        <p:cTn dur="500" fill="hold"/>
                        <p:tgtEl>
                          <p:spTgt spid="26"/>
                        </p:tgtEl>
                        <p:attrNameLst>
                          <p:attrName>ppt_w</p:attrName>
                        </p:attrNameLst>
                      </p:cBhvr>
                      <p:tavLst>
                        <p:tav tm="0">
                          <p:val>
                            <p:fltVal val="0"/>
                          </p:val>
                        </p:tav>
                        <p:tav tm="100000">
                          <p:val>
                            <p:strVal val="#ppt_w"/>
                          </p:val>
                        </p:tav>
                      </p:tavLst>
                    </p:anim>
                    <p:anim calcmode="lin" valueType="num">
                      <p:cBhvr>
                        <p:cTn dur="500" fill="hold"/>
                        <p:tgtEl>
                          <p:spTgt spid="26"/>
                        </p:tgtEl>
                        <p:attrNameLst>
                          <p:attrName>ppt_h</p:attrName>
                        </p:attrNameLst>
                      </p:cBhvr>
                      <p:tavLst>
                        <p:tav tm="0">
                          <p:val>
                            <p:fltVal val="0"/>
                          </p:val>
                        </p:tav>
                        <p:tav tm="100000">
                          <p:val>
                            <p:strVal val="#ppt_h"/>
                          </p:val>
                        </p:tav>
                      </p:tavLst>
                    </p:anim>
                  </p:childTnLst>
                </p:cTn>
              </p:par>
            </p:tnLst>
          </p:tmpl>
        </p:tmplLst>
      </p:bldP>
      <p:bldP spid="27" grpId="0" animBg="1"/>
      <p:bldP spid="28" grpId="0" build="p">
        <p:tmplLst>
          <p:tmpl lvl="1">
            <p:tnLst>
              <p:par>
                <p:cTn presetID="53" presetClass="entr" presetSubtype="16" fill="hold" nodeType="withEffect">
                  <p:stCondLst>
                    <p:cond delay="200"/>
                  </p:stCondLst>
                  <p:childTnLst>
                    <p:set>
                      <p:cBhvr>
                        <p:cTn dur="1" fill="hold">
                          <p:stCondLst>
                            <p:cond delay="0"/>
                          </p:stCondLst>
                        </p:cTn>
                        <p:tgtEl>
                          <p:spTgt spid="28"/>
                        </p:tgtEl>
                        <p:attrNameLst>
                          <p:attrName>style.visibility</p:attrName>
                        </p:attrNameLst>
                      </p:cBhvr>
                      <p:to>
                        <p:strVal val="visible"/>
                      </p:to>
                    </p:set>
                    <p:anim calcmode="lin" valueType="num">
                      <p:cBhvr>
                        <p:cTn dur="500" fill="hold"/>
                        <p:tgtEl>
                          <p:spTgt spid="28"/>
                        </p:tgtEl>
                        <p:attrNameLst>
                          <p:attrName>ppt_w</p:attrName>
                        </p:attrNameLst>
                      </p:cBhvr>
                      <p:tavLst>
                        <p:tav tm="0">
                          <p:val>
                            <p:fltVal val="0"/>
                          </p:val>
                        </p:tav>
                        <p:tav tm="100000">
                          <p:val>
                            <p:strVal val="#ppt_w"/>
                          </p:val>
                        </p:tav>
                      </p:tavLst>
                    </p:anim>
                    <p:anim calcmode="lin" valueType="num">
                      <p:cBhvr>
                        <p:cTn dur="500" fill="hold"/>
                        <p:tgtEl>
                          <p:spTgt spid="28"/>
                        </p:tgtEl>
                        <p:attrNameLst>
                          <p:attrName>ppt_h</p:attrName>
                        </p:attrNameLst>
                      </p:cBhvr>
                      <p:tavLst>
                        <p:tav tm="0">
                          <p:val>
                            <p:fltVal val="0"/>
                          </p:val>
                        </p:tav>
                        <p:tav tm="100000">
                          <p:val>
                            <p:strVal val="#ppt_h"/>
                          </p:val>
                        </p:tav>
                      </p:tavLst>
                    </p:anim>
                    <p:animEffect transition="in" filter="fade">
                      <p:cBhvr>
                        <p:cTn dur="500"/>
                        <p:tgtEl>
                          <p:spTgt spid="28"/>
                        </p:tgtEl>
                      </p:cBhvr>
                    </p:animEffect>
                  </p:childTnLst>
                </p:cTn>
              </p:par>
            </p:tnLst>
          </p:tmpl>
        </p:tmplLst>
      </p:bldP>
      <p:bldP spid="29" grpId="0" build="p">
        <p:tmplLst>
          <p:tmpl lvl="1">
            <p:tnLst>
              <p:par>
                <p:cTn presetID="53" presetClass="entr" presetSubtype="16" fill="hold" nodeType="withEffect">
                  <p:stCondLst>
                    <p:cond delay="200"/>
                  </p:stCondLst>
                  <p:childTnLst>
                    <p:set>
                      <p:cBhvr>
                        <p:cTn dur="1" fill="hold">
                          <p:stCondLst>
                            <p:cond delay="0"/>
                          </p:stCondLst>
                        </p:cTn>
                        <p:tgtEl>
                          <p:spTgt spid="29"/>
                        </p:tgtEl>
                        <p:attrNameLst>
                          <p:attrName>style.visibility</p:attrName>
                        </p:attrNameLst>
                      </p:cBhvr>
                      <p:to>
                        <p:strVal val="visible"/>
                      </p:to>
                    </p:set>
                    <p:anim calcmode="lin" valueType="num">
                      <p:cBhvr>
                        <p:cTn dur="500" fill="hold"/>
                        <p:tgtEl>
                          <p:spTgt spid="29"/>
                        </p:tgtEl>
                        <p:attrNameLst>
                          <p:attrName>ppt_w</p:attrName>
                        </p:attrNameLst>
                      </p:cBhvr>
                      <p:tavLst>
                        <p:tav tm="0">
                          <p:val>
                            <p:fltVal val="0"/>
                          </p:val>
                        </p:tav>
                        <p:tav tm="100000">
                          <p:val>
                            <p:strVal val="#ppt_w"/>
                          </p:val>
                        </p:tav>
                      </p:tavLst>
                    </p:anim>
                    <p:anim calcmode="lin" valueType="num">
                      <p:cBhvr>
                        <p:cTn dur="500" fill="hold"/>
                        <p:tgtEl>
                          <p:spTgt spid="29"/>
                        </p:tgtEl>
                        <p:attrNameLst>
                          <p:attrName>ppt_h</p:attrName>
                        </p:attrNameLst>
                      </p:cBhvr>
                      <p:tavLst>
                        <p:tav tm="0">
                          <p:val>
                            <p:fltVal val="0"/>
                          </p:val>
                        </p:tav>
                        <p:tav tm="100000">
                          <p:val>
                            <p:strVal val="#ppt_h"/>
                          </p:val>
                        </p:tav>
                      </p:tavLst>
                    </p:anim>
                    <p:animEffect transition="in" filter="fade">
                      <p:cBhvr>
                        <p:cTn dur="500"/>
                        <p:tgtEl>
                          <p:spTgt spid="29"/>
                        </p:tgtEl>
                      </p:cBhvr>
                    </p:animEffect>
                  </p:childTnLst>
                </p:cTn>
              </p:par>
            </p:tnLst>
          </p:tmpl>
        </p:tmplLst>
      </p:bldP>
      <p:bldP spid="30" grpId="0" build="p">
        <p:tmplLst>
          <p:tmpl lvl="1">
            <p:tnLst>
              <p:par>
                <p:cTn presetID="23" presetClass="entr" presetSubtype="16" fill="hold" nodeType="withEffect">
                  <p:stCondLst>
                    <p:cond delay="200"/>
                  </p:stCondLst>
                  <p:childTnLst>
                    <p:set>
                      <p:cBhvr>
                        <p:cTn dur="1" fill="hold">
                          <p:stCondLst>
                            <p:cond delay="0"/>
                          </p:stCondLst>
                        </p:cTn>
                        <p:tgtEl>
                          <p:spTgt spid="30"/>
                        </p:tgtEl>
                        <p:attrNameLst>
                          <p:attrName>style.visibility</p:attrName>
                        </p:attrNameLst>
                      </p:cBhvr>
                      <p:to>
                        <p:strVal val="visible"/>
                      </p:to>
                    </p:set>
                    <p:anim calcmode="lin" valueType="num">
                      <p:cBhvr>
                        <p:cTn dur="500" fill="hold"/>
                        <p:tgtEl>
                          <p:spTgt spid="30"/>
                        </p:tgtEl>
                        <p:attrNameLst>
                          <p:attrName>ppt_w</p:attrName>
                        </p:attrNameLst>
                      </p:cBhvr>
                      <p:tavLst>
                        <p:tav tm="0">
                          <p:val>
                            <p:fltVal val="0"/>
                          </p:val>
                        </p:tav>
                        <p:tav tm="100000">
                          <p:val>
                            <p:strVal val="#ppt_w"/>
                          </p:val>
                        </p:tav>
                      </p:tavLst>
                    </p:anim>
                    <p:anim calcmode="lin" valueType="num">
                      <p:cBhvr>
                        <p:cTn dur="500" fill="hold"/>
                        <p:tgtEl>
                          <p:spTgt spid="30"/>
                        </p:tgtEl>
                        <p:attrNameLst>
                          <p:attrName>ppt_h</p:attrName>
                        </p:attrNameLst>
                      </p:cBhvr>
                      <p:tavLst>
                        <p:tav tm="0">
                          <p:val>
                            <p:fltVal val="0"/>
                          </p:val>
                        </p:tav>
                        <p:tav tm="100000">
                          <p:val>
                            <p:strVal val="#ppt_h"/>
                          </p:val>
                        </p:tav>
                      </p:tavLst>
                    </p:anim>
                  </p:childTnLst>
                </p:cTn>
              </p:par>
            </p:tnLst>
          </p:tmpl>
        </p:tmplLst>
      </p:bldP>
      <p:bldP spid="31" grpId="0" animBg="1"/>
      <p:bldP spid="32" grpId="0" build="p">
        <p:tmplLst>
          <p:tmpl lvl="1">
            <p:tnLst>
              <p:par>
                <p:cTn presetID="53" presetClass="entr" presetSubtype="16" fill="hold" nodeType="withEffect">
                  <p:stCondLst>
                    <p:cond delay="200"/>
                  </p:stCondLst>
                  <p:childTnLst>
                    <p:set>
                      <p:cBhvr>
                        <p:cTn dur="1" fill="hold">
                          <p:stCondLst>
                            <p:cond delay="0"/>
                          </p:stCondLst>
                        </p:cTn>
                        <p:tgtEl>
                          <p:spTgt spid="32"/>
                        </p:tgtEl>
                        <p:attrNameLst>
                          <p:attrName>style.visibility</p:attrName>
                        </p:attrNameLst>
                      </p:cBhvr>
                      <p:to>
                        <p:strVal val="visible"/>
                      </p:to>
                    </p:set>
                    <p:anim calcmode="lin" valueType="num">
                      <p:cBhvr>
                        <p:cTn dur="500" fill="hold"/>
                        <p:tgtEl>
                          <p:spTgt spid="32"/>
                        </p:tgtEl>
                        <p:attrNameLst>
                          <p:attrName>ppt_w</p:attrName>
                        </p:attrNameLst>
                      </p:cBhvr>
                      <p:tavLst>
                        <p:tav tm="0">
                          <p:val>
                            <p:fltVal val="0"/>
                          </p:val>
                        </p:tav>
                        <p:tav tm="100000">
                          <p:val>
                            <p:strVal val="#ppt_w"/>
                          </p:val>
                        </p:tav>
                      </p:tavLst>
                    </p:anim>
                    <p:anim calcmode="lin" valueType="num">
                      <p:cBhvr>
                        <p:cTn dur="500" fill="hold"/>
                        <p:tgtEl>
                          <p:spTgt spid="32"/>
                        </p:tgtEl>
                        <p:attrNameLst>
                          <p:attrName>ppt_h</p:attrName>
                        </p:attrNameLst>
                      </p:cBhvr>
                      <p:tavLst>
                        <p:tav tm="0">
                          <p:val>
                            <p:fltVal val="0"/>
                          </p:val>
                        </p:tav>
                        <p:tav tm="100000">
                          <p:val>
                            <p:strVal val="#ppt_h"/>
                          </p:val>
                        </p:tav>
                      </p:tavLst>
                    </p:anim>
                    <p:animEffect transition="in" filter="fade">
                      <p:cBhvr>
                        <p:cTn dur="500"/>
                        <p:tgtEl>
                          <p:spTgt spid="32"/>
                        </p:tgtEl>
                      </p:cBhvr>
                    </p:animEffect>
                  </p:childTnLst>
                </p:cTn>
              </p:par>
            </p:tnLst>
          </p:tmpl>
        </p:tmplLst>
      </p:bldP>
      <p:bldP spid="33" grpId="0" build="p">
        <p:tmplLst>
          <p:tmpl lvl="1">
            <p:tnLst>
              <p:par>
                <p:cTn presetID="53" presetClass="entr" presetSubtype="16" fill="hold" nodeType="withEffect">
                  <p:stCondLst>
                    <p:cond delay="200"/>
                  </p:stCondLst>
                  <p:childTnLst>
                    <p:set>
                      <p:cBhvr>
                        <p:cTn dur="1" fill="hold">
                          <p:stCondLst>
                            <p:cond delay="0"/>
                          </p:stCondLst>
                        </p:cTn>
                        <p:tgtEl>
                          <p:spTgt spid="33"/>
                        </p:tgtEl>
                        <p:attrNameLst>
                          <p:attrName>style.visibility</p:attrName>
                        </p:attrNameLst>
                      </p:cBhvr>
                      <p:to>
                        <p:strVal val="visible"/>
                      </p:to>
                    </p:set>
                    <p:anim calcmode="lin" valueType="num">
                      <p:cBhvr>
                        <p:cTn dur="500" fill="hold"/>
                        <p:tgtEl>
                          <p:spTgt spid="33"/>
                        </p:tgtEl>
                        <p:attrNameLst>
                          <p:attrName>ppt_w</p:attrName>
                        </p:attrNameLst>
                      </p:cBhvr>
                      <p:tavLst>
                        <p:tav tm="0">
                          <p:val>
                            <p:fltVal val="0"/>
                          </p:val>
                        </p:tav>
                        <p:tav tm="100000">
                          <p:val>
                            <p:strVal val="#ppt_w"/>
                          </p:val>
                        </p:tav>
                      </p:tavLst>
                    </p:anim>
                    <p:anim calcmode="lin" valueType="num">
                      <p:cBhvr>
                        <p:cTn dur="500" fill="hold"/>
                        <p:tgtEl>
                          <p:spTgt spid="33"/>
                        </p:tgtEl>
                        <p:attrNameLst>
                          <p:attrName>ppt_h</p:attrName>
                        </p:attrNameLst>
                      </p:cBhvr>
                      <p:tavLst>
                        <p:tav tm="0">
                          <p:val>
                            <p:fltVal val="0"/>
                          </p:val>
                        </p:tav>
                        <p:tav tm="100000">
                          <p:val>
                            <p:strVal val="#ppt_h"/>
                          </p:val>
                        </p:tav>
                      </p:tavLst>
                    </p:anim>
                    <p:animEffect transition="in" filter="fade">
                      <p:cBhvr>
                        <p:cTn dur="500"/>
                        <p:tgtEl>
                          <p:spTgt spid="33"/>
                        </p:tgtEl>
                      </p:cBhvr>
                    </p:animEffect>
                  </p:childTnLst>
                </p:cTn>
              </p:par>
            </p:tnLst>
          </p:tmpl>
        </p:tmplLst>
      </p:bldP>
      <p:bldP spid="34" grpId="0" build="p">
        <p:tmplLst>
          <p:tmpl lvl="1">
            <p:tnLst>
              <p:par>
                <p:cTn presetID="23" presetClass="entr" presetSubtype="16" fill="hold" nodeType="withEffect">
                  <p:stCondLst>
                    <p:cond delay="200"/>
                  </p:stCondLst>
                  <p:childTnLst>
                    <p:set>
                      <p:cBhvr>
                        <p:cTn dur="1" fill="hold">
                          <p:stCondLst>
                            <p:cond delay="0"/>
                          </p:stCondLst>
                        </p:cTn>
                        <p:tgtEl>
                          <p:spTgt spid="34"/>
                        </p:tgtEl>
                        <p:attrNameLst>
                          <p:attrName>style.visibility</p:attrName>
                        </p:attrNameLst>
                      </p:cBhvr>
                      <p:to>
                        <p:strVal val="visible"/>
                      </p:to>
                    </p:set>
                    <p:anim calcmode="lin" valueType="num">
                      <p:cBhvr>
                        <p:cTn dur="500" fill="hold"/>
                        <p:tgtEl>
                          <p:spTgt spid="34"/>
                        </p:tgtEl>
                        <p:attrNameLst>
                          <p:attrName>ppt_w</p:attrName>
                        </p:attrNameLst>
                      </p:cBhvr>
                      <p:tavLst>
                        <p:tav tm="0">
                          <p:val>
                            <p:fltVal val="0"/>
                          </p:val>
                        </p:tav>
                        <p:tav tm="100000">
                          <p:val>
                            <p:strVal val="#ppt_w"/>
                          </p:val>
                        </p:tav>
                      </p:tavLst>
                    </p:anim>
                    <p:anim calcmode="lin" valueType="num">
                      <p:cBhvr>
                        <p:cTn dur="500" fill="hold"/>
                        <p:tgtEl>
                          <p:spTgt spid="34"/>
                        </p:tgtEl>
                        <p:attrNameLst>
                          <p:attrName>ppt_h</p:attrName>
                        </p:attrNameLst>
                      </p:cBhvr>
                      <p:tavLst>
                        <p:tav tm="0">
                          <p:val>
                            <p:fltVal val="0"/>
                          </p:val>
                        </p:tav>
                        <p:tav tm="100000">
                          <p:val>
                            <p:strVal val="#ppt_h"/>
                          </p:val>
                        </p:tav>
                      </p:tavLst>
                    </p:anim>
                  </p:childTnLst>
                </p:cTn>
              </p:par>
            </p:tnLst>
          </p:tmpl>
        </p:tmplLst>
      </p:bldP>
      <p:bldP spid="35" grpId="0" animBg="1"/>
      <p:bldP spid="36" grpId="0" build="p">
        <p:tmplLst>
          <p:tmpl lvl="1">
            <p:tnLst>
              <p:par>
                <p:cTn presetID="53" presetClass="entr" presetSubtype="16" fill="hold" nodeType="withEffect">
                  <p:stCondLst>
                    <p:cond delay="200"/>
                  </p:stCondLst>
                  <p:childTnLst>
                    <p:set>
                      <p:cBhvr>
                        <p:cTn dur="1" fill="hold">
                          <p:stCondLst>
                            <p:cond delay="0"/>
                          </p:stCondLst>
                        </p:cTn>
                        <p:tgtEl>
                          <p:spTgt spid="36"/>
                        </p:tgtEl>
                        <p:attrNameLst>
                          <p:attrName>style.visibility</p:attrName>
                        </p:attrNameLst>
                      </p:cBhvr>
                      <p:to>
                        <p:strVal val="visible"/>
                      </p:to>
                    </p:set>
                    <p:anim calcmode="lin" valueType="num">
                      <p:cBhvr>
                        <p:cTn dur="500" fill="hold"/>
                        <p:tgtEl>
                          <p:spTgt spid="36"/>
                        </p:tgtEl>
                        <p:attrNameLst>
                          <p:attrName>ppt_w</p:attrName>
                        </p:attrNameLst>
                      </p:cBhvr>
                      <p:tavLst>
                        <p:tav tm="0">
                          <p:val>
                            <p:fltVal val="0"/>
                          </p:val>
                        </p:tav>
                        <p:tav tm="100000">
                          <p:val>
                            <p:strVal val="#ppt_w"/>
                          </p:val>
                        </p:tav>
                      </p:tavLst>
                    </p:anim>
                    <p:anim calcmode="lin" valueType="num">
                      <p:cBhvr>
                        <p:cTn dur="500" fill="hold"/>
                        <p:tgtEl>
                          <p:spTgt spid="36"/>
                        </p:tgtEl>
                        <p:attrNameLst>
                          <p:attrName>ppt_h</p:attrName>
                        </p:attrNameLst>
                      </p:cBhvr>
                      <p:tavLst>
                        <p:tav tm="0">
                          <p:val>
                            <p:fltVal val="0"/>
                          </p:val>
                        </p:tav>
                        <p:tav tm="100000">
                          <p:val>
                            <p:strVal val="#ppt_h"/>
                          </p:val>
                        </p:tav>
                      </p:tavLst>
                    </p:anim>
                    <p:animEffect transition="in" filter="fade">
                      <p:cBhvr>
                        <p:cTn dur="500"/>
                        <p:tgtEl>
                          <p:spTgt spid="36"/>
                        </p:tgtEl>
                      </p:cBhvr>
                    </p:animEffect>
                  </p:childTnLst>
                </p:cTn>
              </p:par>
            </p:tnLst>
          </p:tmpl>
        </p:tmplLst>
      </p:bldP>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sp>
        <p:nvSpPr>
          <p:cNvPr id="63" name="AutoShape 4"/>
          <p:cNvSpPr>
            <a:spLocks/>
          </p:cNvSpPr>
          <p:nvPr/>
        </p:nvSpPr>
        <p:spPr bwMode="auto">
          <a:xfrm>
            <a:off x="4852038" y="4165036"/>
            <a:ext cx="1129488" cy="318226"/>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599"/>
                </a:lnTo>
                <a:lnTo>
                  <a:pt x="0" y="21599"/>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lstStyle>
            <a:lvl1pPr defTabSz="601663" eaLnBrk="0">
              <a:defRPr sz="2500" b="1">
                <a:solidFill>
                  <a:srgbClr val="FFFFFF"/>
                </a:solidFill>
                <a:latin typeface="Lato" charset="0"/>
                <a:ea typeface="MS PGothic" panose="020B0600070205080204" pitchFamily="34" charset="-128"/>
                <a:sym typeface="Lato" charset="0"/>
              </a:defRPr>
            </a:lvl1pPr>
            <a:lvl2pPr marL="742950" indent="-285750" defTabSz="601663" eaLnBrk="0">
              <a:defRPr sz="2500" b="1">
                <a:solidFill>
                  <a:srgbClr val="FFFFFF"/>
                </a:solidFill>
                <a:latin typeface="Lato" charset="0"/>
                <a:ea typeface="MS PGothic" panose="020B0600070205080204" pitchFamily="34" charset="-128"/>
                <a:sym typeface="Lato" charset="0"/>
              </a:defRPr>
            </a:lvl2pPr>
            <a:lvl3pPr marL="1143000" indent="-228600" defTabSz="601663" eaLnBrk="0">
              <a:defRPr sz="2500" b="1">
                <a:solidFill>
                  <a:srgbClr val="FFFFFF"/>
                </a:solidFill>
                <a:latin typeface="Lato" charset="0"/>
                <a:ea typeface="MS PGothic" panose="020B0600070205080204" pitchFamily="34" charset="-128"/>
                <a:sym typeface="Lato" charset="0"/>
              </a:defRPr>
            </a:lvl3pPr>
            <a:lvl4pPr marL="1600200" indent="-228600" defTabSz="601663" eaLnBrk="0">
              <a:defRPr sz="2500" b="1">
                <a:solidFill>
                  <a:srgbClr val="FFFFFF"/>
                </a:solidFill>
                <a:latin typeface="Lato" charset="0"/>
                <a:ea typeface="MS PGothic" panose="020B0600070205080204" pitchFamily="34" charset="-128"/>
                <a:sym typeface="Lato" charset="0"/>
              </a:defRPr>
            </a:lvl4pPr>
            <a:lvl5pPr marL="2057400" indent="-228600" defTabSz="601663" eaLnBrk="0">
              <a:defRPr sz="2500" b="1">
                <a:solidFill>
                  <a:srgbClr val="FFFFFF"/>
                </a:solidFill>
                <a:latin typeface="Lato" charset="0"/>
                <a:ea typeface="MS PGothic" panose="020B0600070205080204" pitchFamily="34" charset="-128"/>
                <a:sym typeface="Lato" charset="0"/>
              </a:defRPr>
            </a:lvl5pPr>
            <a:lvl6pPr marL="25146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nSpc>
                <a:spcPct val="150000"/>
              </a:lnSpc>
            </a:pPr>
            <a:r>
              <a:rPr lang="zh-CN" altLang="en-US" sz="600" b="0" dirty="0">
                <a:solidFill>
                  <a:schemeClr val="bg1">
                    <a:lumMod val="50000"/>
                  </a:schemeClr>
                </a:solidFill>
                <a:latin typeface="+mn-ea"/>
              </a:rPr>
              <a:t>这里输入您的文字这里输入您的文字这里输入您的文字这里输入您的文字这里输入您这里输入您</a:t>
            </a:r>
          </a:p>
        </p:txBody>
      </p:sp>
      <p:sp>
        <p:nvSpPr>
          <p:cNvPr id="64" name="AutoShape 5"/>
          <p:cNvSpPr>
            <a:spLocks/>
          </p:cNvSpPr>
          <p:nvPr/>
        </p:nvSpPr>
        <p:spPr bwMode="auto">
          <a:xfrm>
            <a:off x="6155927" y="3281915"/>
            <a:ext cx="1129488" cy="318226"/>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599"/>
                </a:lnTo>
                <a:lnTo>
                  <a:pt x="0" y="21599"/>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lstStyle>
            <a:lvl1pPr defTabSz="601663" eaLnBrk="0">
              <a:defRPr sz="2500" b="1">
                <a:solidFill>
                  <a:srgbClr val="FFFFFF"/>
                </a:solidFill>
                <a:latin typeface="Lato" charset="0"/>
                <a:ea typeface="MS PGothic" panose="020B0600070205080204" pitchFamily="34" charset="-128"/>
                <a:sym typeface="Lato" charset="0"/>
              </a:defRPr>
            </a:lvl1pPr>
            <a:lvl2pPr marL="742950" indent="-285750" defTabSz="601663" eaLnBrk="0">
              <a:defRPr sz="2500" b="1">
                <a:solidFill>
                  <a:srgbClr val="FFFFFF"/>
                </a:solidFill>
                <a:latin typeface="Lato" charset="0"/>
                <a:ea typeface="MS PGothic" panose="020B0600070205080204" pitchFamily="34" charset="-128"/>
                <a:sym typeface="Lato" charset="0"/>
              </a:defRPr>
            </a:lvl2pPr>
            <a:lvl3pPr marL="1143000" indent="-228600" defTabSz="601663" eaLnBrk="0">
              <a:defRPr sz="2500" b="1">
                <a:solidFill>
                  <a:srgbClr val="FFFFFF"/>
                </a:solidFill>
                <a:latin typeface="Lato" charset="0"/>
                <a:ea typeface="MS PGothic" panose="020B0600070205080204" pitchFamily="34" charset="-128"/>
                <a:sym typeface="Lato" charset="0"/>
              </a:defRPr>
            </a:lvl3pPr>
            <a:lvl4pPr marL="1600200" indent="-228600" defTabSz="601663" eaLnBrk="0">
              <a:defRPr sz="2500" b="1">
                <a:solidFill>
                  <a:srgbClr val="FFFFFF"/>
                </a:solidFill>
                <a:latin typeface="Lato" charset="0"/>
                <a:ea typeface="MS PGothic" panose="020B0600070205080204" pitchFamily="34" charset="-128"/>
                <a:sym typeface="Lato" charset="0"/>
              </a:defRPr>
            </a:lvl4pPr>
            <a:lvl5pPr marL="2057400" indent="-228600" defTabSz="601663" eaLnBrk="0">
              <a:defRPr sz="2500" b="1">
                <a:solidFill>
                  <a:srgbClr val="FFFFFF"/>
                </a:solidFill>
                <a:latin typeface="Lato" charset="0"/>
                <a:ea typeface="MS PGothic" panose="020B0600070205080204" pitchFamily="34" charset="-128"/>
                <a:sym typeface="Lato" charset="0"/>
              </a:defRPr>
            </a:lvl5pPr>
            <a:lvl6pPr marL="25146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nSpc>
                <a:spcPct val="150000"/>
              </a:lnSpc>
            </a:pPr>
            <a:r>
              <a:rPr lang="zh-CN" altLang="en-US" sz="600" b="0" dirty="0">
                <a:solidFill>
                  <a:schemeClr val="bg1">
                    <a:lumMod val="50000"/>
                  </a:schemeClr>
                </a:solidFill>
                <a:latin typeface="+mn-ea"/>
              </a:rPr>
              <a:t>这里输入您的文字这里输入您的文字这里输入您的文字这里输入您的文字这里输入您这里输入您</a:t>
            </a:r>
          </a:p>
        </p:txBody>
      </p:sp>
      <p:sp>
        <p:nvSpPr>
          <p:cNvPr id="65" name="AutoShape 6"/>
          <p:cNvSpPr>
            <a:spLocks/>
          </p:cNvSpPr>
          <p:nvPr/>
        </p:nvSpPr>
        <p:spPr bwMode="auto">
          <a:xfrm>
            <a:off x="3079582" y="4165036"/>
            <a:ext cx="1227086" cy="354032"/>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599"/>
                </a:lnTo>
                <a:lnTo>
                  <a:pt x="0" y="21599"/>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lstStyle>
            <a:lvl1pPr defTabSz="601663" eaLnBrk="0">
              <a:defRPr sz="2500" b="1">
                <a:solidFill>
                  <a:srgbClr val="FFFFFF"/>
                </a:solidFill>
                <a:latin typeface="Lato" charset="0"/>
                <a:ea typeface="MS PGothic" panose="020B0600070205080204" pitchFamily="34" charset="-128"/>
                <a:sym typeface="Lato" charset="0"/>
              </a:defRPr>
            </a:lvl1pPr>
            <a:lvl2pPr marL="742950" indent="-285750" defTabSz="601663" eaLnBrk="0">
              <a:defRPr sz="2500" b="1">
                <a:solidFill>
                  <a:srgbClr val="FFFFFF"/>
                </a:solidFill>
                <a:latin typeface="Lato" charset="0"/>
                <a:ea typeface="MS PGothic" panose="020B0600070205080204" pitchFamily="34" charset="-128"/>
                <a:sym typeface="Lato" charset="0"/>
              </a:defRPr>
            </a:lvl2pPr>
            <a:lvl3pPr marL="1143000" indent="-228600" defTabSz="601663" eaLnBrk="0">
              <a:defRPr sz="2500" b="1">
                <a:solidFill>
                  <a:srgbClr val="FFFFFF"/>
                </a:solidFill>
                <a:latin typeface="Lato" charset="0"/>
                <a:ea typeface="MS PGothic" panose="020B0600070205080204" pitchFamily="34" charset="-128"/>
                <a:sym typeface="Lato" charset="0"/>
              </a:defRPr>
            </a:lvl3pPr>
            <a:lvl4pPr marL="1600200" indent="-228600" defTabSz="601663" eaLnBrk="0">
              <a:defRPr sz="2500" b="1">
                <a:solidFill>
                  <a:srgbClr val="FFFFFF"/>
                </a:solidFill>
                <a:latin typeface="Lato" charset="0"/>
                <a:ea typeface="MS PGothic" panose="020B0600070205080204" pitchFamily="34" charset="-128"/>
                <a:sym typeface="Lato" charset="0"/>
              </a:defRPr>
            </a:lvl4pPr>
            <a:lvl5pPr marL="2057400" indent="-228600" defTabSz="601663" eaLnBrk="0">
              <a:defRPr sz="2500" b="1">
                <a:solidFill>
                  <a:srgbClr val="FFFFFF"/>
                </a:solidFill>
                <a:latin typeface="Lato" charset="0"/>
                <a:ea typeface="MS PGothic" panose="020B0600070205080204" pitchFamily="34" charset="-128"/>
                <a:sym typeface="Lato" charset="0"/>
              </a:defRPr>
            </a:lvl5pPr>
            <a:lvl6pPr marL="25146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nSpc>
                <a:spcPct val="150000"/>
              </a:lnSpc>
            </a:pPr>
            <a:r>
              <a:rPr lang="zh-CN" altLang="en-US" sz="600" b="0" dirty="0">
                <a:solidFill>
                  <a:schemeClr val="bg1">
                    <a:lumMod val="50000"/>
                  </a:schemeClr>
                </a:solidFill>
                <a:latin typeface="+mn-ea"/>
              </a:rPr>
              <a:t>这里输入您的文字这里输入您的文字这里输入您的文字这里输入您的文字这里输入您这里输入您</a:t>
            </a:r>
          </a:p>
        </p:txBody>
      </p:sp>
      <p:sp>
        <p:nvSpPr>
          <p:cNvPr id="66" name="AutoShape 7"/>
          <p:cNvSpPr>
            <a:spLocks/>
          </p:cNvSpPr>
          <p:nvPr/>
        </p:nvSpPr>
        <p:spPr bwMode="auto">
          <a:xfrm>
            <a:off x="1604222" y="3194972"/>
            <a:ext cx="1227086" cy="354032"/>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599"/>
                </a:lnTo>
                <a:lnTo>
                  <a:pt x="0" y="21599"/>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lstStyle>
            <a:lvl1pPr defTabSz="601663" eaLnBrk="0">
              <a:defRPr sz="2500" b="1">
                <a:solidFill>
                  <a:srgbClr val="FFFFFF"/>
                </a:solidFill>
                <a:latin typeface="Lato" charset="0"/>
                <a:ea typeface="MS PGothic" panose="020B0600070205080204" pitchFamily="34" charset="-128"/>
                <a:sym typeface="Lato" charset="0"/>
              </a:defRPr>
            </a:lvl1pPr>
            <a:lvl2pPr marL="742950" indent="-285750" defTabSz="601663" eaLnBrk="0">
              <a:defRPr sz="2500" b="1">
                <a:solidFill>
                  <a:srgbClr val="FFFFFF"/>
                </a:solidFill>
                <a:latin typeface="Lato" charset="0"/>
                <a:ea typeface="MS PGothic" panose="020B0600070205080204" pitchFamily="34" charset="-128"/>
                <a:sym typeface="Lato" charset="0"/>
              </a:defRPr>
            </a:lvl2pPr>
            <a:lvl3pPr marL="1143000" indent="-228600" defTabSz="601663" eaLnBrk="0">
              <a:defRPr sz="2500" b="1">
                <a:solidFill>
                  <a:srgbClr val="FFFFFF"/>
                </a:solidFill>
                <a:latin typeface="Lato" charset="0"/>
                <a:ea typeface="MS PGothic" panose="020B0600070205080204" pitchFamily="34" charset="-128"/>
                <a:sym typeface="Lato" charset="0"/>
              </a:defRPr>
            </a:lvl3pPr>
            <a:lvl4pPr marL="1600200" indent="-228600" defTabSz="601663" eaLnBrk="0">
              <a:defRPr sz="2500" b="1">
                <a:solidFill>
                  <a:srgbClr val="FFFFFF"/>
                </a:solidFill>
                <a:latin typeface="Lato" charset="0"/>
                <a:ea typeface="MS PGothic" panose="020B0600070205080204" pitchFamily="34" charset="-128"/>
                <a:sym typeface="Lato" charset="0"/>
              </a:defRPr>
            </a:lvl4pPr>
            <a:lvl5pPr marL="2057400" indent="-228600" defTabSz="601663" eaLnBrk="0">
              <a:defRPr sz="2500" b="1">
                <a:solidFill>
                  <a:srgbClr val="FFFFFF"/>
                </a:solidFill>
                <a:latin typeface="Lato" charset="0"/>
                <a:ea typeface="MS PGothic" panose="020B0600070205080204" pitchFamily="34" charset="-128"/>
                <a:sym typeface="Lato" charset="0"/>
              </a:defRPr>
            </a:lvl5pPr>
            <a:lvl6pPr marL="25146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nSpc>
                <a:spcPct val="150000"/>
              </a:lnSpc>
            </a:pPr>
            <a:r>
              <a:rPr lang="zh-CN" altLang="en-US" sz="600" b="0" dirty="0">
                <a:solidFill>
                  <a:schemeClr val="bg1">
                    <a:lumMod val="50000"/>
                  </a:schemeClr>
                </a:solidFill>
                <a:latin typeface="+mn-ea"/>
              </a:rPr>
              <a:t>这里输入您的文字这里输入您的文字这里输入您的文字这里输入您的文字这里输入您这里输入您</a:t>
            </a:r>
          </a:p>
        </p:txBody>
      </p:sp>
      <p:sp>
        <p:nvSpPr>
          <p:cNvPr id="67" name="AutoShape 8"/>
          <p:cNvSpPr>
            <a:spLocks/>
          </p:cNvSpPr>
          <p:nvPr/>
        </p:nvSpPr>
        <p:spPr bwMode="auto">
          <a:xfrm>
            <a:off x="6701300" y="2220145"/>
            <a:ext cx="1128983" cy="318226"/>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599"/>
                </a:lnTo>
                <a:lnTo>
                  <a:pt x="0" y="21599"/>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lstStyle>
            <a:lvl1pPr defTabSz="601663" eaLnBrk="0">
              <a:defRPr sz="2500" b="1">
                <a:solidFill>
                  <a:srgbClr val="FFFFFF"/>
                </a:solidFill>
                <a:latin typeface="Lato" charset="0"/>
                <a:ea typeface="MS PGothic" panose="020B0600070205080204" pitchFamily="34" charset="-128"/>
                <a:sym typeface="Lato" charset="0"/>
              </a:defRPr>
            </a:lvl1pPr>
            <a:lvl2pPr marL="742950" indent="-285750" defTabSz="601663" eaLnBrk="0">
              <a:defRPr sz="2500" b="1">
                <a:solidFill>
                  <a:srgbClr val="FFFFFF"/>
                </a:solidFill>
                <a:latin typeface="Lato" charset="0"/>
                <a:ea typeface="MS PGothic" panose="020B0600070205080204" pitchFamily="34" charset="-128"/>
                <a:sym typeface="Lato" charset="0"/>
              </a:defRPr>
            </a:lvl2pPr>
            <a:lvl3pPr marL="1143000" indent="-228600" defTabSz="601663" eaLnBrk="0">
              <a:defRPr sz="2500" b="1">
                <a:solidFill>
                  <a:srgbClr val="FFFFFF"/>
                </a:solidFill>
                <a:latin typeface="Lato" charset="0"/>
                <a:ea typeface="MS PGothic" panose="020B0600070205080204" pitchFamily="34" charset="-128"/>
                <a:sym typeface="Lato" charset="0"/>
              </a:defRPr>
            </a:lvl3pPr>
            <a:lvl4pPr marL="1600200" indent="-228600" defTabSz="601663" eaLnBrk="0">
              <a:defRPr sz="2500" b="1">
                <a:solidFill>
                  <a:srgbClr val="FFFFFF"/>
                </a:solidFill>
                <a:latin typeface="Lato" charset="0"/>
                <a:ea typeface="MS PGothic" panose="020B0600070205080204" pitchFamily="34" charset="-128"/>
                <a:sym typeface="Lato" charset="0"/>
              </a:defRPr>
            </a:lvl4pPr>
            <a:lvl5pPr marL="2057400" indent="-228600" defTabSz="601663" eaLnBrk="0">
              <a:defRPr sz="2500" b="1">
                <a:solidFill>
                  <a:srgbClr val="FFFFFF"/>
                </a:solidFill>
                <a:latin typeface="Lato" charset="0"/>
                <a:ea typeface="MS PGothic" panose="020B0600070205080204" pitchFamily="34" charset="-128"/>
                <a:sym typeface="Lato" charset="0"/>
              </a:defRPr>
            </a:lvl5pPr>
            <a:lvl6pPr marL="25146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nSpc>
                <a:spcPct val="150000"/>
              </a:lnSpc>
            </a:pPr>
            <a:r>
              <a:rPr lang="zh-CN" altLang="en-US" sz="600" b="0" dirty="0">
                <a:solidFill>
                  <a:schemeClr val="bg1">
                    <a:lumMod val="50000"/>
                  </a:schemeClr>
                </a:solidFill>
                <a:latin typeface="+mn-ea"/>
              </a:rPr>
              <a:t>这里输入您的文字这里输入您的文字这里输入您的文字这里输入您的文字这里输入您这里输入您</a:t>
            </a:r>
          </a:p>
        </p:txBody>
      </p:sp>
      <p:sp>
        <p:nvSpPr>
          <p:cNvPr id="68" name="AutoShape 9"/>
          <p:cNvSpPr>
            <a:spLocks/>
          </p:cNvSpPr>
          <p:nvPr/>
        </p:nvSpPr>
        <p:spPr bwMode="auto">
          <a:xfrm>
            <a:off x="1252899" y="2158214"/>
            <a:ext cx="1226537" cy="354032"/>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599"/>
                </a:lnTo>
                <a:lnTo>
                  <a:pt x="0" y="21599"/>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lstStyle>
            <a:lvl1pPr defTabSz="601663" eaLnBrk="0">
              <a:defRPr sz="2500" b="1">
                <a:solidFill>
                  <a:srgbClr val="FFFFFF"/>
                </a:solidFill>
                <a:latin typeface="Lato" charset="0"/>
                <a:ea typeface="MS PGothic" panose="020B0600070205080204" pitchFamily="34" charset="-128"/>
                <a:sym typeface="Lato" charset="0"/>
              </a:defRPr>
            </a:lvl1pPr>
            <a:lvl2pPr marL="742950" indent="-285750" defTabSz="601663" eaLnBrk="0">
              <a:defRPr sz="2500" b="1">
                <a:solidFill>
                  <a:srgbClr val="FFFFFF"/>
                </a:solidFill>
                <a:latin typeface="Lato" charset="0"/>
                <a:ea typeface="MS PGothic" panose="020B0600070205080204" pitchFamily="34" charset="-128"/>
                <a:sym typeface="Lato" charset="0"/>
              </a:defRPr>
            </a:lvl2pPr>
            <a:lvl3pPr marL="1143000" indent="-228600" defTabSz="601663" eaLnBrk="0">
              <a:defRPr sz="2500" b="1">
                <a:solidFill>
                  <a:srgbClr val="FFFFFF"/>
                </a:solidFill>
                <a:latin typeface="Lato" charset="0"/>
                <a:ea typeface="MS PGothic" panose="020B0600070205080204" pitchFamily="34" charset="-128"/>
                <a:sym typeface="Lato" charset="0"/>
              </a:defRPr>
            </a:lvl3pPr>
            <a:lvl4pPr marL="1600200" indent="-228600" defTabSz="601663" eaLnBrk="0">
              <a:defRPr sz="2500" b="1">
                <a:solidFill>
                  <a:srgbClr val="FFFFFF"/>
                </a:solidFill>
                <a:latin typeface="Lato" charset="0"/>
                <a:ea typeface="MS PGothic" panose="020B0600070205080204" pitchFamily="34" charset="-128"/>
                <a:sym typeface="Lato" charset="0"/>
              </a:defRPr>
            </a:lvl4pPr>
            <a:lvl5pPr marL="2057400" indent="-228600" defTabSz="601663" eaLnBrk="0">
              <a:defRPr sz="2500" b="1">
                <a:solidFill>
                  <a:srgbClr val="FFFFFF"/>
                </a:solidFill>
                <a:latin typeface="Lato" charset="0"/>
                <a:ea typeface="MS PGothic" panose="020B0600070205080204" pitchFamily="34" charset="-128"/>
                <a:sym typeface="Lato" charset="0"/>
              </a:defRPr>
            </a:lvl5pPr>
            <a:lvl6pPr marL="25146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601663"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nSpc>
                <a:spcPct val="150000"/>
              </a:lnSpc>
            </a:pPr>
            <a:r>
              <a:rPr lang="zh-CN" altLang="en-US" sz="600" b="0" dirty="0">
                <a:solidFill>
                  <a:schemeClr val="bg1">
                    <a:lumMod val="50000"/>
                  </a:schemeClr>
                </a:solidFill>
                <a:latin typeface="+mn-ea"/>
              </a:rPr>
              <a:t>这里输入您的文字这里输入您的文字这里输入您的文字这里输入您的文字这里输入您这里输入您</a:t>
            </a:r>
          </a:p>
        </p:txBody>
      </p:sp>
      <p:sp>
        <p:nvSpPr>
          <p:cNvPr id="69" name="AutoShape 10"/>
          <p:cNvSpPr>
            <a:spLocks/>
          </p:cNvSpPr>
          <p:nvPr/>
        </p:nvSpPr>
        <p:spPr bwMode="auto">
          <a:xfrm>
            <a:off x="3574347" y="1155993"/>
            <a:ext cx="497144" cy="1736467"/>
          </a:xfrm>
          <a:custGeom>
            <a:avLst/>
            <a:gdLst>
              <a:gd name="T0" fmla="+- 0 12581 3563"/>
              <a:gd name="T1" fmla="*/ T0 w 18037"/>
              <a:gd name="T2" fmla="*/ 10800 h 21600"/>
              <a:gd name="T3" fmla="+- 0 12581 3563"/>
              <a:gd name="T4" fmla="*/ T3 w 18037"/>
              <a:gd name="T5" fmla="*/ 10800 h 21600"/>
              <a:gd name="T6" fmla="+- 0 12581 3563"/>
              <a:gd name="T7" fmla="*/ T6 w 18037"/>
              <a:gd name="T8" fmla="*/ 10800 h 21600"/>
              <a:gd name="T9" fmla="+- 0 12581 3563"/>
              <a:gd name="T10" fmla="*/ T9 w 18037"/>
              <a:gd name="T11" fmla="*/ 10800 h 21600"/>
            </a:gdLst>
            <a:ahLst/>
            <a:cxnLst>
              <a:cxn ang="0">
                <a:pos x="T1" y="T2"/>
              </a:cxn>
              <a:cxn ang="0">
                <a:pos x="T4" y="T5"/>
              </a:cxn>
              <a:cxn ang="0">
                <a:pos x="T7" y="T8"/>
              </a:cxn>
              <a:cxn ang="0">
                <a:pos x="T10" y="T11"/>
              </a:cxn>
            </a:cxnLst>
            <a:rect l="0" t="0" r="r" b="b"/>
            <a:pathLst>
              <a:path w="18037" h="21600">
                <a:moveTo>
                  <a:pt x="18037" y="0"/>
                </a:moveTo>
                <a:cubicBezTo>
                  <a:pt x="15413" y="528"/>
                  <a:pt x="12938" y="1176"/>
                  <a:pt x="10687" y="1948"/>
                </a:cubicBezTo>
                <a:cubicBezTo>
                  <a:pt x="-3563" y="6836"/>
                  <a:pt x="-3563" y="14761"/>
                  <a:pt x="10687" y="19649"/>
                </a:cubicBezTo>
                <a:cubicBezTo>
                  <a:pt x="12938" y="20421"/>
                  <a:pt x="15413" y="21071"/>
                  <a:pt x="18037" y="21599"/>
                </a:cubicBezTo>
                <a:lnTo>
                  <a:pt x="18037" y="0"/>
                </a:lnTo>
                <a:close/>
              </a:path>
            </a:pathLst>
          </a:custGeom>
          <a:solidFill>
            <a:srgbClr val="77A9D3"/>
          </a:solidFill>
          <a:ln>
            <a:noFill/>
          </a:ln>
          <a:effectLst/>
          <a:extLst/>
        </p:spPr>
        <p:txBody>
          <a:bodyPr lIns="0" tIns="0" rIns="0" bIns="0" anchor="ctr"/>
          <a:lstStyle/>
          <a:p>
            <a:pPr>
              <a:lnSpc>
                <a:spcPct val="120000"/>
              </a:lnSpc>
              <a:defRPr/>
            </a:pPr>
            <a:endParaRPr lang="es-ES" sz="2100">
              <a:effectLst>
                <a:outerShdw blurRad="38100" dist="38100" dir="2700000" algn="tl">
                  <a:srgbClr val="000000"/>
                </a:outerShdw>
              </a:effectLst>
              <a:latin typeface="Arial" panose="020B0604020202020204" pitchFamily="34" charset="0"/>
              <a:ea typeface="微软雅黑" panose="020B0503020204020204" pitchFamily="34" charset="-122"/>
              <a:cs typeface="Gill Sans" charset="0"/>
              <a:sym typeface="Arial" panose="020B0604020202020204" pitchFamily="34" charset="0"/>
            </a:endParaRPr>
          </a:p>
        </p:txBody>
      </p:sp>
      <p:sp>
        <p:nvSpPr>
          <p:cNvPr id="70" name="AutoShape 11"/>
          <p:cNvSpPr>
            <a:spLocks/>
          </p:cNvSpPr>
          <p:nvPr/>
        </p:nvSpPr>
        <p:spPr bwMode="auto">
          <a:xfrm>
            <a:off x="3657105" y="2130821"/>
            <a:ext cx="364970" cy="228670"/>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ct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lnSpc>
                <a:spcPct val="120000"/>
              </a:lnSpc>
            </a:pPr>
            <a:r>
              <a:rPr lang="es-ES" altLang="zh-CN" sz="1500" b="0">
                <a:latin typeface="Arial" panose="020B0604020202020204" pitchFamily="34" charset="0"/>
                <a:ea typeface="微软雅黑" panose="020B0503020204020204" pitchFamily="34" charset="-122"/>
                <a:sym typeface="Arial" panose="020B0604020202020204" pitchFamily="34" charset="0"/>
              </a:rPr>
              <a:t>01</a:t>
            </a:r>
            <a:endParaRPr lang="es-ES" altLang="zh-CN" sz="900">
              <a:latin typeface="Arial" panose="020B0604020202020204" pitchFamily="34" charset="0"/>
              <a:ea typeface="微软雅黑" panose="020B0503020204020204" pitchFamily="34" charset="-122"/>
              <a:sym typeface="Arial" panose="020B0604020202020204" pitchFamily="34" charset="0"/>
            </a:endParaRPr>
          </a:p>
        </p:txBody>
      </p:sp>
      <p:sp>
        <p:nvSpPr>
          <p:cNvPr id="71" name="AutoShape 12"/>
          <p:cNvSpPr>
            <a:spLocks/>
          </p:cNvSpPr>
          <p:nvPr/>
        </p:nvSpPr>
        <p:spPr bwMode="auto">
          <a:xfrm>
            <a:off x="4128649" y="1019624"/>
            <a:ext cx="422722" cy="2009205"/>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1600" y="0"/>
                </a:moveTo>
                <a:cubicBezTo>
                  <a:pt x="14175" y="45"/>
                  <a:pt x="6789" y="419"/>
                  <a:pt x="0" y="1136"/>
                </a:cubicBezTo>
                <a:lnTo>
                  <a:pt x="0" y="20463"/>
                </a:lnTo>
                <a:cubicBezTo>
                  <a:pt x="6789" y="21180"/>
                  <a:pt x="14175" y="21554"/>
                  <a:pt x="21600" y="21599"/>
                </a:cubicBezTo>
                <a:lnTo>
                  <a:pt x="21600" y="0"/>
                </a:lnTo>
                <a:close/>
              </a:path>
            </a:pathLst>
          </a:custGeom>
          <a:solidFill>
            <a:srgbClr val="A491BB"/>
          </a:solidFill>
          <a:ln>
            <a:noFill/>
          </a:ln>
          <a:effectLst/>
          <a:extLst/>
        </p:spPr>
        <p:txBody>
          <a:bodyPr lIns="0" tIns="0" rIns="0" bIns="0" anchor="ctr"/>
          <a:lstStyle/>
          <a:p>
            <a:pPr>
              <a:lnSpc>
                <a:spcPct val="120000"/>
              </a:lnSpc>
              <a:defRPr/>
            </a:pPr>
            <a:endParaRPr lang="es-ES" sz="2100">
              <a:effectLst>
                <a:outerShdw blurRad="38100" dist="38100" dir="2700000" algn="tl">
                  <a:srgbClr val="000000"/>
                </a:outerShdw>
              </a:effectLst>
              <a:latin typeface="Arial" panose="020B0604020202020204" pitchFamily="34" charset="0"/>
              <a:ea typeface="微软雅黑" panose="020B0503020204020204" pitchFamily="34" charset="-122"/>
              <a:cs typeface="Gill Sans" charset="0"/>
              <a:sym typeface="Arial" panose="020B0604020202020204" pitchFamily="34" charset="0"/>
            </a:endParaRPr>
          </a:p>
        </p:txBody>
      </p:sp>
      <p:sp>
        <p:nvSpPr>
          <p:cNvPr id="72" name="AutoShape 13"/>
          <p:cNvSpPr>
            <a:spLocks/>
          </p:cNvSpPr>
          <p:nvPr/>
        </p:nvSpPr>
        <p:spPr bwMode="auto">
          <a:xfrm>
            <a:off x="4158417" y="2464298"/>
            <a:ext cx="364375" cy="228670"/>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ct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lnSpc>
                <a:spcPct val="120000"/>
              </a:lnSpc>
            </a:pPr>
            <a:r>
              <a:rPr lang="es-ES" altLang="zh-CN" sz="1500" b="0">
                <a:latin typeface="Arial" panose="020B0604020202020204" pitchFamily="34" charset="0"/>
                <a:ea typeface="微软雅黑" panose="020B0503020204020204" pitchFamily="34" charset="-122"/>
                <a:sym typeface="Arial" panose="020B0604020202020204" pitchFamily="34" charset="0"/>
              </a:rPr>
              <a:t>02</a:t>
            </a:r>
            <a:endParaRPr lang="es-ES" altLang="zh-CN" sz="900">
              <a:latin typeface="Arial" panose="020B0604020202020204" pitchFamily="34" charset="0"/>
              <a:ea typeface="微软雅黑" panose="020B0503020204020204" pitchFamily="34" charset="-122"/>
              <a:sym typeface="Arial" panose="020B0604020202020204" pitchFamily="34" charset="0"/>
            </a:endParaRPr>
          </a:p>
        </p:txBody>
      </p:sp>
      <p:sp>
        <p:nvSpPr>
          <p:cNvPr id="73" name="AutoShape 14"/>
          <p:cNvSpPr>
            <a:spLocks/>
          </p:cNvSpPr>
          <p:nvPr/>
        </p:nvSpPr>
        <p:spPr bwMode="auto">
          <a:xfrm>
            <a:off x="4608528" y="1019624"/>
            <a:ext cx="422127" cy="2009205"/>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0" y="21599"/>
                </a:lnTo>
                <a:cubicBezTo>
                  <a:pt x="7424" y="21556"/>
                  <a:pt x="14807" y="21185"/>
                  <a:pt x="21600" y="20470"/>
                </a:cubicBezTo>
                <a:lnTo>
                  <a:pt x="21600" y="1129"/>
                </a:lnTo>
                <a:cubicBezTo>
                  <a:pt x="14807" y="414"/>
                  <a:pt x="7424" y="43"/>
                  <a:pt x="0" y="0"/>
                </a:cubicBezTo>
                <a:close/>
              </a:path>
            </a:pathLst>
          </a:custGeom>
          <a:solidFill>
            <a:srgbClr val="77A9D3"/>
          </a:solidFill>
          <a:ln>
            <a:noFill/>
          </a:ln>
          <a:effectLst/>
          <a:extLst/>
        </p:spPr>
        <p:txBody>
          <a:bodyPr lIns="0" tIns="0" rIns="0" bIns="0" anchor="ctr"/>
          <a:lstStyle/>
          <a:p>
            <a:pPr>
              <a:lnSpc>
                <a:spcPct val="120000"/>
              </a:lnSpc>
              <a:defRPr/>
            </a:pPr>
            <a:endParaRPr lang="es-ES" sz="2100">
              <a:effectLst>
                <a:outerShdw blurRad="38100" dist="38100" dir="2700000" algn="tl">
                  <a:srgbClr val="000000"/>
                </a:outerShdw>
              </a:effectLst>
              <a:latin typeface="Arial" panose="020B0604020202020204" pitchFamily="34" charset="0"/>
              <a:ea typeface="微软雅黑" panose="020B0503020204020204" pitchFamily="34" charset="-122"/>
              <a:cs typeface="Gill Sans" charset="0"/>
              <a:sym typeface="Arial" panose="020B0604020202020204" pitchFamily="34" charset="0"/>
            </a:endParaRPr>
          </a:p>
        </p:txBody>
      </p:sp>
      <p:sp>
        <p:nvSpPr>
          <p:cNvPr id="74" name="AutoShape 15"/>
          <p:cNvSpPr>
            <a:spLocks/>
          </p:cNvSpPr>
          <p:nvPr/>
        </p:nvSpPr>
        <p:spPr bwMode="auto">
          <a:xfrm>
            <a:off x="4635319" y="2464298"/>
            <a:ext cx="364375" cy="228670"/>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ct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lnSpc>
                <a:spcPct val="120000"/>
              </a:lnSpc>
            </a:pPr>
            <a:r>
              <a:rPr lang="es-ES" altLang="zh-CN" sz="1500" b="0">
                <a:latin typeface="Arial" panose="020B0604020202020204" pitchFamily="34" charset="0"/>
                <a:ea typeface="微软雅黑" panose="020B0503020204020204" pitchFamily="34" charset="-122"/>
                <a:sym typeface="Arial" panose="020B0604020202020204" pitchFamily="34" charset="0"/>
              </a:rPr>
              <a:t>03</a:t>
            </a:r>
            <a:endParaRPr lang="es-ES" altLang="zh-CN" sz="900">
              <a:latin typeface="Arial" panose="020B0604020202020204" pitchFamily="34" charset="0"/>
              <a:ea typeface="微软雅黑" panose="020B0503020204020204" pitchFamily="34" charset="-122"/>
              <a:sym typeface="Arial" panose="020B0604020202020204" pitchFamily="34" charset="0"/>
            </a:endParaRPr>
          </a:p>
        </p:txBody>
      </p:sp>
      <p:sp>
        <p:nvSpPr>
          <p:cNvPr id="75" name="AutoShape 16"/>
          <p:cNvSpPr>
            <a:spLocks/>
          </p:cNvSpPr>
          <p:nvPr/>
        </p:nvSpPr>
        <p:spPr bwMode="auto">
          <a:xfrm>
            <a:off x="5089002" y="1154206"/>
            <a:ext cx="498335" cy="1737658"/>
          </a:xfrm>
          <a:custGeom>
            <a:avLst/>
            <a:gdLst>
              <a:gd name="T0" fmla="*/ 9022 w 18044"/>
              <a:gd name="T1" fmla="*/ 10800 h 21600"/>
              <a:gd name="T2" fmla="*/ 9022 w 18044"/>
              <a:gd name="T3" fmla="*/ 10800 h 21600"/>
              <a:gd name="T4" fmla="*/ 9022 w 18044"/>
              <a:gd name="T5" fmla="*/ 10800 h 21600"/>
              <a:gd name="T6" fmla="*/ 9022 w 18044"/>
              <a:gd name="T7" fmla="*/ 10800 h 21600"/>
            </a:gdLst>
            <a:ahLst/>
            <a:cxnLst>
              <a:cxn ang="0">
                <a:pos x="T0" y="T1"/>
              </a:cxn>
              <a:cxn ang="0">
                <a:pos x="T2" y="T3"/>
              </a:cxn>
              <a:cxn ang="0">
                <a:pos x="T4" y="T5"/>
              </a:cxn>
              <a:cxn ang="0">
                <a:pos x="T6" y="T7"/>
              </a:cxn>
            </a:cxnLst>
            <a:rect l="0" t="0" r="r" b="b"/>
            <a:pathLst>
              <a:path w="18044" h="21600">
                <a:moveTo>
                  <a:pt x="0" y="0"/>
                </a:moveTo>
                <a:lnTo>
                  <a:pt x="0" y="21599"/>
                </a:lnTo>
                <a:cubicBezTo>
                  <a:pt x="2632" y="21070"/>
                  <a:pt x="5116" y="20418"/>
                  <a:pt x="7374" y="19643"/>
                </a:cubicBezTo>
                <a:cubicBezTo>
                  <a:pt x="21599" y="14759"/>
                  <a:pt x="21599" y="6839"/>
                  <a:pt x="7374" y="1954"/>
                </a:cubicBezTo>
                <a:cubicBezTo>
                  <a:pt x="5116" y="1179"/>
                  <a:pt x="2632" y="529"/>
                  <a:pt x="0" y="0"/>
                </a:cubicBezTo>
                <a:close/>
              </a:path>
            </a:pathLst>
          </a:custGeom>
          <a:solidFill>
            <a:srgbClr val="A491BB"/>
          </a:solidFill>
          <a:ln>
            <a:noFill/>
          </a:ln>
          <a:effectLst/>
          <a:extLst/>
        </p:spPr>
        <p:txBody>
          <a:bodyPr lIns="0" tIns="0" rIns="0" bIns="0" anchor="ctr"/>
          <a:lstStyle/>
          <a:p>
            <a:pPr>
              <a:lnSpc>
                <a:spcPct val="120000"/>
              </a:lnSpc>
              <a:defRPr/>
            </a:pPr>
            <a:endParaRPr lang="es-ES" sz="2100">
              <a:effectLst>
                <a:outerShdw blurRad="38100" dist="38100" dir="2700000" algn="tl">
                  <a:srgbClr val="000000"/>
                </a:outerShdw>
              </a:effectLst>
              <a:latin typeface="Arial" panose="020B0604020202020204" pitchFamily="34" charset="0"/>
              <a:ea typeface="微软雅黑" panose="020B0503020204020204" pitchFamily="34" charset="-122"/>
              <a:cs typeface="Gill Sans" charset="0"/>
              <a:sym typeface="Arial" panose="020B0604020202020204" pitchFamily="34" charset="0"/>
            </a:endParaRPr>
          </a:p>
        </p:txBody>
      </p:sp>
      <p:sp>
        <p:nvSpPr>
          <p:cNvPr id="76" name="AutoShape 17"/>
          <p:cNvSpPr>
            <a:spLocks/>
          </p:cNvSpPr>
          <p:nvPr/>
        </p:nvSpPr>
        <p:spPr bwMode="auto">
          <a:xfrm>
            <a:off x="5127700" y="2124865"/>
            <a:ext cx="364970" cy="228670"/>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ct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lnSpc>
                <a:spcPct val="120000"/>
              </a:lnSpc>
            </a:pPr>
            <a:r>
              <a:rPr lang="es-ES" altLang="zh-CN" sz="1500" b="0">
                <a:latin typeface="Arial" panose="020B0604020202020204" pitchFamily="34" charset="0"/>
                <a:ea typeface="微软雅黑" panose="020B0503020204020204" pitchFamily="34" charset="-122"/>
                <a:sym typeface="Arial" panose="020B0604020202020204" pitchFamily="34" charset="0"/>
              </a:rPr>
              <a:t>04</a:t>
            </a:r>
            <a:endParaRPr lang="es-ES" altLang="zh-CN" sz="900">
              <a:latin typeface="Arial" panose="020B0604020202020204" pitchFamily="34" charset="0"/>
              <a:ea typeface="微软雅黑" panose="020B0503020204020204" pitchFamily="34" charset="-122"/>
              <a:sym typeface="Arial" panose="020B0604020202020204" pitchFamily="34" charset="0"/>
            </a:endParaRPr>
          </a:p>
        </p:txBody>
      </p:sp>
      <p:sp>
        <p:nvSpPr>
          <p:cNvPr id="77" name="AutoShape 18"/>
          <p:cNvSpPr>
            <a:spLocks/>
          </p:cNvSpPr>
          <p:nvPr/>
        </p:nvSpPr>
        <p:spPr bwMode="auto">
          <a:xfrm>
            <a:off x="3320117" y="2339245"/>
            <a:ext cx="345917" cy="581799"/>
          </a:xfrm>
          <a:custGeom>
            <a:avLst/>
            <a:gdLst>
              <a:gd name="T0" fmla="*/ 461169 w 21600"/>
              <a:gd name="T1" fmla="*/ 775494 h 21600"/>
              <a:gd name="T2" fmla="*/ 461169 w 21600"/>
              <a:gd name="T3" fmla="*/ 775494 h 21600"/>
              <a:gd name="T4" fmla="*/ 461169 w 21600"/>
              <a:gd name="T5" fmla="*/ 775494 h 21600"/>
              <a:gd name="T6" fmla="*/ 461169 w 21600"/>
              <a:gd name="T7" fmla="*/ 775494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0" y="0"/>
                </a:moveTo>
                <a:cubicBezTo>
                  <a:pt x="2057" y="4474"/>
                  <a:pt x="5213" y="8744"/>
                  <a:pt x="9365" y="12671"/>
                </a:cubicBezTo>
                <a:cubicBezTo>
                  <a:pt x="12814" y="15934"/>
                  <a:pt x="16923" y="18932"/>
                  <a:pt x="21600" y="21599"/>
                </a:cubicBezTo>
              </a:path>
            </a:pathLst>
          </a:custGeom>
          <a:solidFill>
            <a:srgbClr val="77A9D3"/>
          </a:solidFill>
          <a:ln w="101600" cap="flat" cmpd="sng">
            <a:solidFill>
              <a:srgbClr val="77A9D3"/>
            </a:solidFill>
            <a:prstDash val="solid"/>
            <a:miter lim="0"/>
            <a:headEnd type="oval" w="med" len="med"/>
            <a:tailEnd/>
          </a:ln>
          <a:effectLst/>
          <a:extLst/>
        </p:spPr>
        <p:txBody>
          <a:bodyPr lIns="0" tIns="0" rIns="0" bIns="0" anchor="ctr"/>
          <a:lstStyle/>
          <a:p>
            <a:pPr>
              <a:lnSpc>
                <a:spcPct val="120000"/>
              </a:lnSpc>
            </a:pPr>
            <a:endParaRPr lang="zh-CN" altLang="en-US">
              <a:latin typeface="Arial" panose="020B0604020202020204" pitchFamily="34" charset="0"/>
              <a:ea typeface="微软雅黑" panose="020B0503020204020204" pitchFamily="34" charset="-122"/>
              <a:sym typeface="Arial" panose="020B0604020202020204" pitchFamily="34" charset="0"/>
            </a:endParaRPr>
          </a:p>
        </p:txBody>
      </p:sp>
      <p:sp>
        <p:nvSpPr>
          <p:cNvPr id="78" name="AutoShape 19"/>
          <p:cNvSpPr>
            <a:spLocks/>
          </p:cNvSpPr>
          <p:nvPr/>
        </p:nvSpPr>
        <p:spPr bwMode="auto">
          <a:xfrm>
            <a:off x="2562196" y="2123676"/>
            <a:ext cx="428080" cy="428161"/>
          </a:xfrm>
          <a:custGeom>
            <a:avLst/>
            <a:gdLst>
              <a:gd name="T0" fmla="*/ 570706 w 21600"/>
              <a:gd name="T1" fmla="*/ 570706 h 21600"/>
              <a:gd name="T2" fmla="*/ 570706 w 21600"/>
              <a:gd name="T3" fmla="*/ 570706 h 21600"/>
              <a:gd name="T4" fmla="*/ 570706 w 21600"/>
              <a:gd name="T5" fmla="*/ 570706 h 21600"/>
              <a:gd name="T6" fmla="*/ 570706 w 21600"/>
              <a:gd name="T7" fmla="*/ 57070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lnTo>
                  <a:pt x="21599" y="10800"/>
                </a:lnTo>
                <a:close/>
              </a:path>
            </a:pathLst>
          </a:custGeom>
          <a:solidFill>
            <a:srgbClr val="DBDBDB"/>
          </a:solidFill>
          <a:ln>
            <a:noFill/>
          </a:ln>
          <a:effectLst/>
          <a:extLs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nSpc>
                <a:spcPct val="120000"/>
              </a:lnSpc>
            </a:pPr>
            <a:endParaRPr lang="zh-CN" altLang="en-US">
              <a:latin typeface="Arial" panose="020B0604020202020204" pitchFamily="34" charset="0"/>
              <a:ea typeface="微软雅黑" panose="020B0503020204020204" pitchFamily="34" charset="-122"/>
              <a:sym typeface="Arial" panose="020B0604020202020204" pitchFamily="34" charset="0"/>
            </a:endParaRPr>
          </a:p>
        </p:txBody>
      </p:sp>
      <p:sp>
        <p:nvSpPr>
          <p:cNvPr id="79" name="AutoShape 20"/>
          <p:cNvSpPr>
            <a:spLocks/>
          </p:cNvSpPr>
          <p:nvPr/>
        </p:nvSpPr>
        <p:spPr bwMode="auto">
          <a:xfrm>
            <a:off x="2627091" y="2184415"/>
            <a:ext cx="302455" cy="302512"/>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close/>
              </a:path>
            </a:pathLst>
          </a:custGeom>
          <a:solidFill>
            <a:srgbClr val="77A9D3"/>
          </a:solidFill>
          <a:ln>
            <a:noFill/>
          </a:ln>
          <a:effectLst/>
          <a:extLst/>
        </p:spPr>
        <p:txBody>
          <a:bodyPr lIns="0" tIns="0" rIns="0" bIns="0" anchor="ctr"/>
          <a:lstStyle/>
          <a:p>
            <a:pPr>
              <a:lnSpc>
                <a:spcPct val="120000"/>
              </a:lnSpc>
              <a:defRPr/>
            </a:pPr>
            <a:endParaRPr lang="es-ES" sz="2100">
              <a:effectLst>
                <a:outerShdw blurRad="38100" dist="38100" dir="2700000" algn="tl">
                  <a:srgbClr val="000000"/>
                </a:outerShdw>
              </a:effectLst>
              <a:latin typeface="Arial" panose="020B0604020202020204" pitchFamily="34" charset="0"/>
              <a:ea typeface="微软雅黑" panose="020B0503020204020204" pitchFamily="34" charset="-122"/>
              <a:cs typeface="Gill Sans" charset="0"/>
              <a:sym typeface="Arial" panose="020B0604020202020204" pitchFamily="34" charset="0"/>
            </a:endParaRPr>
          </a:p>
        </p:txBody>
      </p:sp>
      <p:sp>
        <p:nvSpPr>
          <p:cNvPr id="80" name="AutoShape 21"/>
          <p:cNvSpPr>
            <a:spLocks/>
          </p:cNvSpPr>
          <p:nvPr/>
        </p:nvSpPr>
        <p:spPr bwMode="auto">
          <a:xfrm>
            <a:off x="2623984" y="2208086"/>
            <a:ext cx="302715" cy="243261"/>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26184" tIns="26184" rIns="26184" bIns="26184" anchor="b"/>
          <a:lstStyle>
            <a:lvl1pPr defTabSz="584200" eaLnBrk="0">
              <a:defRPr sz="2500" b="1">
                <a:solidFill>
                  <a:srgbClr val="FFFFFF"/>
                </a:solidFill>
                <a:latin typeface="Lato" charset="0"/>
                <a:ea typeface="MS PGothic" panose="020B0600070205080204" pitchFamily="34" charset="-128"/>
                <a:sym typeface="Lato" charset="0"/>
              </a:defRPr>
            </a:lvl1pPr>
            <a:lvl2pPr marL="742950" indent="-285750" defTabSz="584200" eaLnBrk="0">
              <a:defRPr sz="2500" b="1">
                <a:solidFill>
                  <a:srgbClr val="FFFFFF"/>
                </a:solidFill>
                <a:latin typeface="Lato" charset="0"/>
                <a:ea typeface="MS PGothic" panose="020B0600070205080204" pitchFamily="34" charset="-128"/>
                <a:sym typeface="Lato" charset="0"/>
              </a:defRPr>
            </a:lvl2pPr>
            <a:lvl3pPr marL="1143000" indent="-228600" defTabSz="584200" eaLnBrk="0">
              <a:defRPr sz="2500" b="1">
                <a:solidFill>
                  <a:srgbClr val="FFFFFF"/>
                </a:solidFill>
                <a:latin typeface="Lato" charset="0"/>
                <a:ea typeface="MS PGothic" panose="020B0600070205080204" pitchFamily="34" charset="-128"/>
                <a:sym typeface="Lato" charset="0"/>
              </a:defRPr>
            </a:lvl3pPr>
            <a:lvl4pPr marL="1600200" indent="-228600" defTabSz="584200" eaLnBrk="0">
              <a:defRPr sz="2500" b="1">
                <a:solidFill>
                  <a:srgbClr val="FFFFFF"/>
                </a:solidFill>
                <a:latin typeface="Lato" charset="0"/>
                <a:ea typeface="MS PGothic" panose="020B0600070205080204" pitchFamily="34" charset="-128"/>
                <a:sym typeface="Lato" charset="0"/>
              </a:defRPr>
            </a:lvl4pPr>
            <a:lvl5pPr marL="2057400" indent="-228600" defTabSz="584200" eaLnBrk="0">
              <a:defRPr sz="2500" b="1">
                <a:solidFill>
                  <a:srgbClr val="FFFFFF"/>
                </a:solidFill>
                <a:latin typeface="Lato" charset="0"/>
                <a:ea typeface="MS PGothic" panose="020B0600070205080204" pitchFamily="34" charset="-128"/>
                <a:sym typeface="Lato" charset="0"/>
              </a:defRPr>
            </a:lvl5pPr>
            <a:lvl6pPr marL="25146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r>
              <a:rPr lang="es-ES" altLang="zh-CN" sz="1000" b="0" dirty="0">
                <a:latin typeface="Arial" panose="020B0604020202020204" pitchFamily="34" charset="0"/>
                <a:ea typeface="微软雅黑" panose="020B0503020204020204" pitchFamily="34" charset="-122"/>
                <a:sym typeface="Arial" panose="020B0604020202020204" pitchFamily="34" charset="0"/>
              </a:rPr>
              <a:t>01</a:t>
            </a:r>
            <a:endParaRPr lang="es-ES" altLang="zh-CN" sz="1000" dirty="0">
              <a:latin typeface="Arial" panose="020B0604020202020204" pitchFamily="34" charset="0"/>
              <a:ea typeface="微软雅黑" panose="020B0503020204020204" pitchFamily="34" charset="-122"/>
              <a:sym typeface="Arial" panose="020B0604020202020204" pitchFamily="34" charset="0"/>
            </a:endParaRPr>
          </a:p>
        </p:txBody>
      </p:sp>
      <p:sp>
        <p:nvSpPr>
          <p:cNvPr id="81" name="Line 22"/>
          <p:cNvSpPr>
            <a:spLocks noChangeShapeType="1"/>
          </p:cNvSpPr>
          <p:nvPr/>
        </p:nvSpPr>
        <p:spPr bwMode="auto">
          <a:xfrm>
            <a:off x="3079583" y="2339839"/>
            <a:ext cx="282807" cy="0"/>
          </a:xfrm>
          <a:prstGeom prst="line">
            <a:avLst/>
          </a:prstGeom>
          <a:noFill/>
          <a:ln w="6350" cap="flat" cmpd="sng">
            <a:solidFill>
              <a:schemeClr val="bg1">
                <a:lumMod val="65000"/>
              </a:schemeClr>
            </a:solidFill>
            <a:prstDash val="dash"/>
            <a:round/>
            <a:headEnd type="oval" w="med" len="me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ctr"/>
          <a:lstStyle/>
          <a:p>
            <a:pPr defTabSz="167576">
              <a:defRPr/>
            </a:pPr>
            <a:endParaRPr lang="es-ES" sz="400">
              <a:solidFill>
                <a:srgbClr val="000000"/>
              </a:solidFill>
              <a:latin typeface="Arial" panose="020B0604020202020204" pitchFamily="34" charset="0"/>
              <a:ea typeface="微软雅黑" panose="020B0503020204020204" pitchFamily="34" charset="-122"/>
              <a:sym typeface="Arial" panose="020B0604020202020204" pitchFamily="34" charset="0"/>
            </a:endParaRPr>
          </a:p>
        </p:txBody>
      </p:sp>
      <p:sp>
        <p:nvSpPr>
          <p:cNvPr id="82" name="AutoShape 23"/>
          <p:cNvSpPr>
            <a:spLocks/>
          </p:cNvSpPr>
          <p:nvPr/>
        </p:nvSpPr>
        <p:spPr bwMode="auto">
          <a:xfrm>
            <a:off x="3633289" y="2885911"/>
            <a:ext cx="643013" cy="365039"/>
          </a:xfrm>
          <a:custGeom>
            <a:avLst/>
            <a:gdLst>
              <a:gd name="T0" fmla="*/ 857250 w 21600"/>
              <a:gd name="T1" fmla="*/ 486568 h 21600"/>
              <a:gd name="T2" fmla="*/ 857250 w 21600"/>
              <a:gd name="T3" fmla="*/ 486568 h 21600"/>
              <a:gd name="T4" fmla="*/ 857250 w 21600"/>
              <a:gd name="T5" fmla="*/ 486568 h 21600"/>
              <a:gd name="T6" fmla="*/ 857250 w 21600"/>
              <a:gd name="T7" fmla="*/ 486568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0" y="0"/>
                </a:moveTo>
                <a:cubicBezTo>
                  <a:pt x="2952" y="5171"/>
                  <a:pt x="6281" y="9632"/>
                  <a:pt x="9898" y="13266"/>
                </a:cubicBezTo>
                <a:cubicBezTo>
                  <a:pt x="13569" y="16954"/>
                  <a:pt x="17505" y="19757"/>
                  <a:pt x="21600" y="21599"/>
                </a:cubicBezTo>
              </a:path>
            </a:pathLst>
          </a:custGeom>
          <a:noFill/>
          <a:ln w="101600" cap="flat" cmpd="sng">
            <a:solidFill>
              <a:srgbClr val="A491BB"/>
            </a:solidFill>
            <a:prstDash val="solid"/>
            <a:miter lim="0"/>
            <a:headEnd type="oval" w="med" len="me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nSpc>
                <a:spcPct val="120000"/>
              </a:lnSpc>
            </a:pPr>
            <a:endParaRPr lang="zh-CN" altLang="en-US">
              <a:latin typeface="Arial" panose="020B0604020202020204" pitchFamily="34" charset="0"/>
              <a:ea typeface="微软雅黑" panose="020B0503020204020204" pitchFamily="34" charset="-122"/>
              <a:sym typeface="Arial" panose="020B0604020202020204" pitchFamily="34" charset="0"/>
            </a:endParaRPr>
          </a:p>
        </p:txBody>
      </p:sp>
      <p:sp>
        <p:nvSpPr>
          <p:cNvPr id="83" name="AutoShape 24"/>
          <p:cNvSpPr>
            <a:spLocks/>
          </p:cNvSpPr>
          <p:nvPr/>
        </p:nvSpPr>
        <p:spPr bwMode="auto">
          <a:xfrm>
            <a:off x="2922997" y="3177107"/>
            <a:ext cx="428676" cy="428162"/>
          </a:xfrm>
          <a:custGeom>
            <a:avLst/>
            <a:gdLst>
              <a:gd name="T0" fmla="*/ 571500 w 21600"/>
              <a:gd name="T1" fmla="*/ 570707 h 21600"/>
              <a:gd name="T2" fmla="*/ 571500 w 21600"/>
              <a:gd name="T3" fmla="*/ 570707 h 21600"/>
              <a:gd name="T4" fmla="*/ 571500 w 21600"/>
              <a:gd name="T5" fmla="*/ 570707 h 21600"/>
              <a:gd name="T6" fmla="*/ 571500 w 21600"/>
              <a:gd name="T7" fmla="*/ 570707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lnTo>
                  <a:pt x="21599" y="10800"/>
                </a:lnTo>
                <a:close/>
              </a:path>
            </a:pathLst>
          </a:custGeom>
          <a:solidFill>
            <a:srgbClr val="DBDBDB"/>
          </a:solidFill>
          <a:ln>
            <a:noFill/>
          </a:ln>
          <a:effectLst/>
          <a:extLs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nSpc>
                <a:spcPct val="120000"/>
              </a:lnSpc>
            </a:pPr>
            <a:endParaRPr lang="zh-CN" altLang="en-US">
              <a:latin typeface="Arial" panose="020B0604020202020204" pitchFamily="34" charset="0"/>
              <a:ea typeface="微软雅黑" panose="020B0503020204020204" pitchFamily="34" charset="-122"/>
              <a:sym typeface="Arial" panose="020B0604020202020204" pitchFamily="34" charset="0"/>
            </a:endParaRPr>
          </a:p>
        </p:txBody>
      </p:sp>
      <p:sp>
        <p:nvSpPr>
          <p:cNvPr id="84" name="AutoShape 25"/>
          <p:cNvSpPr>
            <a:spLocks/>
          </p:cNvSpPr>
          <p:nvPr/>
        </p:nvSpPr>
        <p:spPr bwMode="auto">
          <a:xfrm>
            <a:off x="2989085" y="3237847"/>
            <a:ext cx="302455" cy="303108"/>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close/>
              </a:path>
            </a:pathLst>
          </a:custGeom>
          <a:solidFill>
            <a:srgbClr val="A491BB"/>
          </a:solidFill>
          <a:ln>
            <a:noFill/>
          </a:ln>
          <a:effectLst/>
          <a:extLst/>
        </p:spPr>
        <p:txBody>
          <a:bodyPr lIns="0" tIns="0" rIns="0" bIns="0" anchor="ctr"/>
          <a:lstStyle/>
          <a:p>
            <a:pPr>
              <a:lnSpc>
                <a:spcPct val="120000"/>
              </a:lnSpc>
              <a:defRPr/>
            </a:pPr>
            <a:endParaRPr lang="es-ES" sz="2100">
              <a:effectLst>
                <a:outerShdw blurRad="38100" dist="38100" dir="2700000" algn="tl">
                  <a:srgbClr val="000000"/>
                </a:outerShdw>
              </a:effectLst>
              <a:latin typeface="Arial" panose="020B0604020202020204" pitchFamily="34" charset="0"/>
              <a:ea typeface="微软雅黑" panose="020B0503020204020204" pitchFamily="34" charset="-122"/>
              <a:cs typeface="Gill Sans" charset="0"/>
              <a:sym typeface="Arial" panose="020B0604020202020204" pitchFamily="34" charset="0"/>
            </a:endParaRPr>
          </a:p>
        </p:txBody>
      </p:sp>
      <p:sp>
        <p:nvSpPr>
          <p:cNvPr id="85" name="Line 26"/>
          <p:cNvSpPr>
            <a:spLocks noChangeShapeType="1"/>
          </p:cNvSpPr>
          <p:nvPr/>
        </p:nvSpPr>
        <p:spPr bwMode="auto">
          <a:xfrm flipH="1">
            <a:off x="3361199" y="2922831"/>
            <a:ext cx="231009" cy="230457"/>
          </a:xfrm>
          <a:prstGeom prst="line">
            <a:avLst/>
          </a:prstGeom>
          <a:noFill/>
          <a:ln w="6350" cap="flat" cmpd="sng">
            <a:solidFill>
              <a:schemeClr val="bg1">
                <a:lumMod val="65000"/>
              </a:schemeClr>
            </a:solidFill>
            <a:prstDash val="dash"/>
            <a:round/>
            <a:headEnd/>
            <a:tailEnd type="oval"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ctr"/>
          <a:lstStyle/>
          <a:p>
            <a:pPr defTabSz="167576">
              <a:defRPr/>
            </a:pPr>
            <a:endParaRPr lang="es-ES" sz="400">
              <a:solidFill>
                <a:srgbClr val="000000"/>
              </a:solidFill>
              <a:latin typeface="Arial" panose="020B0604020202020204" pitchFamily="34" charset="0"/>
              <a:ea typeface="微软雅黑" panose="020B0503020204020204" pitchFamily="34" charset="-122"/>
              <a:sym typeface="Arial" panose="020B0604020202020204" pitchFamily="34" charset="0"/>
            </a:endParaRPr>
          </a:p>
        </p:txBody>
      </p:sp>
      <p:sp>
        <p:nvSpPr>
          <p:cNvPr id="86" name="AutoShape 27"/>
          <p:cNvSpPr>
            <a:spLocks/>
          </p:cNvSpPr>
          <p:nvPr/>
        </p:nvSpPr>
        <p:spPr bwMode="auto">
          <a:xfrm>
            <a:off x="2990145" y="3258542"/>
            <a:ext cx="302715" cy="243261"/>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26184" tIns="26184" rIns="26184" bIns="26184" anchor="b"/>
          <a:lstStyle>
            <a:lvl1pPr defTabSz="584200" eaLnBrk="0">
              <a:defRPr sz="2500" b="1">
                <a:solidFill>
                  <a:srgbClr val="FFFFFF"/>
                </a:solidFill>
                <a:latin typeface="Lato" charset="0"/>
                <a:ea typeface="MS PGothic" panose="020B0600070205080204" pitchFamily="34" charset="-128"/>
                <a:sym typeface="Lato" charset="0"/>
              </a:defRPr>
            </a:lvl1pPr>
            <a:lvl2pPr marL="742950" indent="-285750" defTabSz="584200" eaLnBrk="0">
              <a:defRPr sz="2500" b="1">
                <a:solidFill>
                  <a:srgbClr val="FFFFFF"/>
                </a:solidFill>
                <a:latin typeface="Lato" charset="0"/>
                <a:ea typeface="MS PGothic" panose="020B0600070205080204" pitchFamily="34" charset="-128"/>
                <a:sym typeface="Lato" charset="0"/>
              </a:defRPr>
            </a:lvl2pPr>
            <a:lvl3pPr marL="1143000" indent="-228600" defTabSz="584200" eaLnBrk="0">
              <a:defRPr sz="2500" b="1">
                <a:solidFill>
                  <a:srgbClr val="FFFFFF"/>
                </a:solidFill>
                <a:latin typeface="Lato" charset="0"/>
                <a:ea typeface="MS PGothic" panose="020B0600070205080204" pitchFamily="34" charset="-128"/>
                <a:sym typeface="Lato" charset="0"/>
              </a:defRPr>
            </a:lvl3pPr>
            <a:lvl4pPr marL="1600200" indent="-228600" defTabSz="584200" eaLnBrk="0">
              <a:defRPr sz="2500" b="1">
                <a:solidFill>
                  <a:srgbClr val="FFFFFF"/>
                </a:solidFill>
                <a:latin typeface="Lato" charset="0"/>
                <a:ea typeface="MS PGothic" panose="020B0600070205080204" pitchFamily="34" charset="-128"/>
                <a:sym typeface="Lato" charset="0"/>
              </a:defRPr>
            </a:lvl4pPr>
            <a:lvl5pPr marL="2057400" indent="-228600" defTabSz="584200" eaLnBrk="0">
              <a:defRPr sz="2500" b="1">
                <a:solidFill>
                  <a:srgbClr val="FFFFFF"/>
                </a:solidFill>
                <a:latin typeface="Lato" charset="0"/>
                <a:ea typeface="MS PGothic" panose="020B0600070205080204" pitchFamily="34" charset="-128"/>
                <a:sym typeface="Lato" charset="0"/>
              </a:defRPr>
            </a:lvl5pPr>
            <a:lvl6pPr marL="25146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r>
              <a:rPr lang="es-ES" altLang="zh-CN" sz="1000" b="0" dirty="0">
                <a:latin typeface="Arial" panose="020B0604020202020204" pitchFamily="34" charset="0"/>
                <a:ea typeface="微软雅黑" panose="020B0503020204020204" pitchFamily="34" charset="-122"/>
                <a:sym typeface="Arial" panose="020B0604020202020204" pitchFamily="34" charset="0"/>
              </a:rPr>
              <a:t>02</a:t>
            </a:r>
            <a:endParaRPr lang="es-ES" altLang="zh-CN" sz="1000" dirty="0">
              <a:latin typeface="Arial" panose="020B0604020202020204" pitchFamily="34" charset="0"/>
              <a:ea typeface="微软雅黑" panose="020B0503020204020204" pitchFamily="34" charset="-122"/>
              <a:sym typeface="Arial" panose="020B0604020202020204" pitchFamily="34" charset="0"/>
            </a:endParaRPr>
          </a:p>
        </p:txBody>
      </p:sp>
      <p:sp>
        <p:nvSpPr>
          <p:cNvPr id="87" name="AutoShape 28"/>
          <p:cNvSpPr>
            <a:spLocks/>
          </p:cNvSpPr>
          <p:nvPr/>
        </p:nvSpPr>
        <p:spPr bwMode="auto">
          <a:xfrm>
            <a:off x="4175683" y="3223555"/>
            <a:ext cx="749587" cy="64314"/>
          </a:xfrm>
          <a:custGeom>
            <a:avLst/>
            <a:gdLst>
              <a:gd name="T0" fmla="*/ 999331 w 21600"/>
              <a:gd name="T1" fmla="*/ 85721 h 21275"/>
              <a:gd name="T2" fmla="*/ 999331 w 21600"/>
              <a:gd name="T3" fmla="*/ 85721 h 21275"/>
              <a:gd name="T4" fmla="*/ 999331 w 21600"/>
              <a:gd name="T5" fmla="*/ 85721 h 21275"/>
              <a:gd name="T6" fmla="*/ 999331 w 21600"/>
              <a:gd name="T7" fmla="*/ 85721 h 21275"/>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275">
                <a:moveTo>
                  <a:pt x="0" y="0"/>
                </a:moveTo>
                <a:cubicBezTo>
                  <a:pt x="3775" y="13687"/>
                  <a:pt x="7706" y="20851"/>
                  <a:pt x="11664" y="21257"/>
                </a:cubicBezTo>
                <a:cubicBezTo>
                  <a:pt x="15012" y="21599"/>
                  <a:pt x="18350" y="17101"/>
                  <a:pt x="21600" y="7866"/>
                </a:cubicBezTo>
              </a:path>
            </a:pathLst>
          </a:custGeom>
          <a:noFill/>
          <a:ln w="101600" cap="flat" cmpd="sng">
            <a:solidFill>
              <a:srgbClr val="77A9D3"/>
            </a:solidFill>
            <a:prstDash val="solid"/>
            <a:miter lim="0"/>
            <a:headEnd type="oval" w="med" len="me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nSpc>
                <a:spcPct val="120000"/>
              </a:lnSpc>
            </a:pPr>
            <a:endParaRPr lang="zh-CN" altLang="en-US">
              <a:latin typeface="Arial" panose="020B0604020202020204" pitchFamily="34" charset="0"/>
              <a:ea typeface="微软雅黑" panose="020B0503020204020204" pitchFamily="34" charset="-122"/>
              <a:sym typeface="Arial" panose="020B0604020202020204" pitchFamily="34" charset="0"/>
            </a:endParaRPr>
          </a:p>
        </p:txBody>
      </p:sp>
      <p:sp>
        <p:nvSpPr>
          <p:cNvPr id="88" name="AutoShape 29"/>
          <p:cNvSpPr>
            <a:spLocks/>
          </p:cNvSpPr>
          <p:nvPr/>
        </p:nvSpPr>
        <p:spPr bwMode="auto">
          <a:xfrm>
            <a:off x="3793448" y="3657674"/>
            <a:ext cx="428080" cy="428757"/>
          </a:xfrm>
          <a:custGeom>
            <a:avLst/>
            <a:gdLst>
              <a:gd name="T0" fmla="*/ 570706 w 21600"/>
              <a:gd name="T1" fmla="*/ 571500 h 21600"/>
              <a:gd name="T2" fmla="*/ 570706 w 21600"/>
              <a:gd name="T3" fmla="*/ 571500 h 21600"/>
              <a:gd name="T4" fmla="*/ 570706 w 21600"/>
              <a:gd name="T5" fmla="*/ 571500 h 21600"/>
              <a:gd name="T6" fmla="*/ 570706 w 21600"/>
              <a:gd name="T7" fmla="*/ 571500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lnTo>
                  <a:pt x="21599" y="10800"/>
                </a:lnTo>
                <a:close/>
              </a:path>
            </a:pathLst>
          </a:custGeom>
          <a:solidFill>
            <a:srgbClr val="DBDBDB"/>
          </a:solidFill>
          <a:ln>
            <a:noFill/>
          </a:ln>
          <a:effectLst/>
          <a:extLs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nSpc>
                <a:spcPct val="120000"/>
              </a:lnSpc>
            </a:pPr>
            <a:endParaRPr lang="zh-CN" altLang="en-US">
              <a:latin typeface="Arial" panose="020B0604020202020204" pitchFamily="34" charset="0"/>
              <a:ea typeface="微软雅黑" panose="020B0503020204020204" pitchFamily="34" charset="-122"/>
              <a:sym typeface="Arial" panose="020B0604020202020204" pitchFamily="34" charset="0"/>
            </a:endParaRPr>
          </a:p>
        </p:txBody>
      </p:sp>
      <p:sp>
        <p:nvSpPr>
          <p:cNvPr id="89" name="AutoShape 30"/>
          <p:cNvSpPr>
            <a:spLocks/>
          </p:cNvSpPr>
          <p:nvPr/>
        </p:nvSpPr>
        <p:spPr bwMode="auto">
          <a:xfrm>
            <a:off x="3857749" y="3718414"/>
            <a:ext cx="302455" cy="302512"/>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close/>
              </a:path>
            </a:pathLst>
          </a:custGeom>
          <a:solidFill>
            <a:srgbClr val="77A9D3"/>
          </a:solidFill>
          <a:ln>
            <a:noFill/>
          </a:ln>
          <a:effectLst/>
          <a:extLst/>
        </p:spPr>
        <p:txBody>
          <a:bodyPr lIns="0" tIns="0" rIns="0" bIns="0" anchor="ctr"/>
          <a:lstStyle/>
          <a:p>
            <a:pPr>
              <a:lnSpc>
                <a:spcPct val="120000"/>
              </a:lnSpc>
              <a:defRPr/>
            </a:pPr>
            <a:endParaRPr lang="es-ES" sz="2100">
              <a:effectLst>
                <a:outerShdw blurRad="38100" dist="38100" dir="2700000" algn="tl">
                  <a:srgbClr val="000000"/>
                </a:outerShdw>
              </a:effectLst>
              <a:latin typeface="Arial" panose="020B0604020202020204" pitchFamily="34" charset="0"/>
              <a:ea typeface="微软雅黑" panose="020B0503020204020204" pitchFamily="34" charset="-122"/>
              <a:cs typeface="Gill Sans" charset="0"/>
              <a:sym typeface="Arial" panose="020B0604020202020204" pitchFamily="34" charset="0"/>
            </a:endParaRPr>
          </a:p>
        </p:txBody>
      </p:sp>
      <p:sp>
        <p:nvSpPr>
          <p:cNvPr id="90" name="Line 31"/>
          <p:cNvSpPr>
            <a:spLocks noChangeShapeType="1"/>
          </p:cNvSpPr>
          <p:nvPr/>
        </p:nvSpPr>
        <p:spPr bwMode="auto">
          <a:xfrm flipH="1">
            <a:off x="4082804" y="3249163"/>
            <a:ext cx="88711" cy="311444"/>
          </a:xfrm>
          <a:prstGeom prst="line">
            <a:avLst/>
          </a:prstGeom>
          <a:noFill/>
          <a:ln w="6350" cap="flat" cmpd="sng">
            <a:solidFill>
              <a:schemeClr val="bg1">
                <a:lumMod val="65000"/>
              </a:schemeClr>
            </a:solidFill>
            <a:prstDash val="dash"/>
            <a:round/>
            <a:headEnd/>
            <a:tailEnd type="oval"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ctr"/>
          <a:lstStyle/>
          <a:p>
            <a:pPr defTabSz="167576">
              <a:defRPr/>
            </a:pPr>
            <a:endParaRPr lang="es-ES" sz="400">
              <a:solidFill>
                <a:srgbClr val="000000"/>
              </a:solidFill>
              <a:latin typeface="Arial" panose="020B0604020202020204" pitchFamily="34" charset="0"/>
              <a:ea typeface="微软雅黑" panose="020B0503020204020204" pitchFamily="34" charset="-122"/>
              <a:sym typeface="Arial" panose="020B0604020202020204" pitchFamily="34" charset="0"/>
            </a:endParaRPr>
          </a:p>
        </p:txBody>
      </p:sp>
      <p:sp>
        <p:nvSpPr>
          <p:cNvPr id="91" name="AutoShape 32"/>
          <p:cNvSpPr>
            <a:spLocks/>
          </p:cNvSpPr>
          <p:nvPr/>
        </p:nvSpPr>
        <p:spPr bwMode="auto">
          <a:xfrm>
            <a:off x="3893270" y="3744725"/>
            <a:ext cx="240939" cy="227117"/>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26184" tIns="26184" rIns="26184" bIns="26184" anchor="b"/>
          <a:lstStyle>
            <a:lvl1pPr defTabSz="584200" eaLnBrk="0">
              <a:defRPr sz="2500" b="1">
                <a:solidFill>
                  <a:srgbClr val="FFFFFF"/>
                </a:solidFill>
                <a:latin typeface="Lato" charset="0"/>
                <a:ea typeface="MS PGothic" panose="020B0600070205080204" pitchFamily="34" charset="-128"/>
                <a:sym typeface="Lato" charset="0"/>
              </a:defRPr>
            </a:lvl1pPr>
            <a:lvl2pPr marL="742950" indent="-285750" defTabSz="584200" eaLnBrk="0">
              <a:defRPr sz="2500" b="1">
                <a:solidFill>
                  <a:srgbClr val="FFFFFF"/>
                </a:solidFill>
                <a:latin typeface="Lato" charset="0"/>
                <a:ea typeface="MS PGothic" panose="020B0600070205080204" pitchFamily="34" charset="-128"/>
                <a:sym typeface="Lato" charset="0"/>
              </a:defRPr>
            </a:lvl2pPr>
            <a:lvl3pPr marL="1143000" indent="-228600" defTabSz="584200" eaLnBrk="0">
              <a:defRPr sz="2500" b="1">
                <a:solidFill>
                  <a:srgbClr val="FFFFFF"/>
                </a:solidFill>
                <a:latin typeface="Lato" charset="0"/>
                <a:ea typeface="MS PGothic" panose="020B0600070205080204" pitchFamily="34" charset="-128"/>
                <a:sym typeface="Lato" charset="0"/>
              </a:defRPr>
            </a:lvl3pPr>
            <a:lvl4pPr marL="1600200" indent="-228600" defTabSz="584200" eaLnBrk="0">
              <a:defRPr sz="2500" b="1">
                <a:solidFill>
                  <a:srgbClr val="FFFFFF"/>
                </a:solidFill>
                <a:latin typeface="Lato" charset="0"/>
                <a:ea typeface="MS PGothic" panose="020B0600070205080204" pitchFamily="34" charset="-128"/>
                <a:sym typeface="Lato" charset="0"/>
              </a:defRPr>
            </a:lvl4pPr>
            <a:lvl5pPr marL="2057400" indent="-228600" defTabSz="584200" eaLnBrk="0">
              <a:defRPr sz="2500" b="1">
                <a:solidFill>
                  <a:srgbClr val="FFFFFF"/>
                </a:solidFill>
                <a:latin typeface="Lato" charset="0"/>
                <a:ea typeface="MS PGothic" panose="020B0600070205080204" pitchFamily="34" charset="-128"/>
                <a:sym typeface="Lato" charset="0"/>
              </a:defRPr>
            </a:lvl5pPr>
            <a:lvl6pPr marL="25146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r>
              <a:rPr lang="es-ES" altLang="zh-CN" sz="1000" b="0" dirty="0">
                <a:latin typeface="Arial" panose="020B0604020202020204" pitchFamily="34" charset="0"/>
                <a:ea typeface="微软雅黑" panose="020B0503020204020204" pitchFamily="34" charset="-122"/>
                <a:sym typeface="Arial" panose="020B0604020202020204" pitchFamily="34" charset="0"/>
              </a:rPr>
              <a:t>03</a:t>
            </a:r>
            <a:endParaRPr lang="es-ES" altLang="zh-CN" sz="1000" dirty="0">
              <a:latin typeface="Arial" panose="020B0604020202020204" pitchFamily="34" charset="0"/>
              <a:ea typeface="微软雅黑" panose="020B0503020204020204" pitchFamily="34" charset="-122"/>
              <a:sym typeface="Arial" panose="020B0604020202020204" pitchFamily="34" charset="0"/>
            </a:endParaRPr>
          </a:p>
        </p:txBody>
      </p:sp>
      <p:sp>
        <p:nvSpPr>
          <p:cNvPr id="92" name="AutoShape 34"/>
          <p:cNvSpPr>
            <a:spLocks/>
          </p:cNvSpPr>
          <p:nvPr/>
        </p:nvSpPr>
        <p:spPr bwMode="auto">
          <a:xfrm>
            <a:off x="4852039" y="3657674"/>
            <a:ext cx="428080" cy="428757"/>
          </a:xfrm>
          <a:custGeom>
            <a:avLst/>
            <a:gdLst>
              <a:gd name="T0" fmla="*/ 570706 w 21600"/>
              <a:gd name="T1" fmla="*/ 571500 h 21600"/>
              <a:gd name="T2" fmla="*/ 570706 w 21600"/>
              <a:gd name="T3" fmla="*/ 571500 h 21600"/>
              <a:gd name="T4" fmla="*/ 570706 w 21600"/>
              <a:gd name="T5" fmla="*/ 571500 h 21600"/>
              <a:gd name="T6" fmla="*/ 570706 w 21600"/>
              <a:gd name="T7" fmla="*/ 571500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lnTo>
                  <a:pt x="21599" y="10800"/>
                </a:lnTo>
                <a:close/>
              </a:path>
            </a:pathLst>
          </a:custGeom>
          <a:solidFill>
            <a:srgbClr val="DBDBDB"/>
          </a:solidFill>
          <a:ln>
            <a:noFill/>
          </a:ln>
          <a:effectLst/>
          <a:extLs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nSpc>
                <a:spcPct val="120000"/>
              </a:lnSpc>
            </a:pPr>
            <a:endParaRPr lang="zh-CN" altLang="en-US">
              <a:latin typeface="Arial" panose="020B0604020202020204" pitchFamily="34" charset="0"/>
              <a:ea typeface="微软雅黑" panose="020B0503020204020204" pitchFamily="34" charset="-122"/>
              <a:sym typeface="Arial" panose="020B0604020202020204" pitchFamily="34" charset="0"/>
            </a:endParaRPr>
          </a:p>
        </p:txBody>
      </p:sp>
      <p:sp>
        <p:nvSpPr>
          <p:cNvPr id="93" name="AutoShape 35"/>
          <p:cNvSpPr>
            <a:spLocks/>
          </p:cNvSpPr>
          <p:nvPr/>
        </p:nvSpPr>
        <p:spPr bwMode="auto">
          <a:xfrm>
            <a:off x="4916936" y="3718414"/>
            <a:ext cx="302455" cy="302512"/>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close/>
              </a:path>
            </a:pathLst>
          </a:custGeom>
          <a:solidFill>
            <a:srgbClr val="A491BB"/>
          </a:solidFill>
          <a:ln>
            <a:noFill/>
          </a:ln>
          <a:effectLst/>
          <a:extLst/>
        </p:spPr>
        <p:txBody>
          <a:bodyPr lIns="0" tIns="0" rIns="0" bIns="0" anchor="ctr"/>
          <a:lstStyle/>
          <a:p>
            <a:pPr>
              <a:lnSpc>
                <a:spcPct val="120000"/>
              </a:lnSpc>
              <a:defRPr/>
            </a:pPr>
            <a:endParaRPr lang="es-ES" sz="2100">
              <a:solidFill>
                <a:srgbClr val="DBDBDB"/>
              </a:solidFill>
              <a:effectLst>
                <a:outerShdw blurRad="38100" dist="38100" dir="2700000" algn="tl">
                  <a:srgbClr val="000000"/>
                </a:outerShdw>
              </a:effectLst>
              <a:latin typeface="Arial" panose="020B0604020202020204" pitchFamily="34" charset="0"/>
              <a:ea typeface="微软雅黑" panose="020B0503020204020204" pitchFamily="34" charset="-122"/>
              <a:cs typeface="Gill Sans" charset="0"/>
              <a:sym typeface="Arial" panose="020B0604020202020204" pitchFamily="34" charset="0"/>
            </a:endParaRPr>
          </a:p>
        </p:txBody>
      </p:sp>
      <p:sp>
        <p:nvSpPr>
          <p:cNvPr id="94" name="Line 36"/>
          <p:cNvSpPr>
            <a:spLocks noChangeShapeType="1"/>
          </p:cNvSpPr>
          <p:nvPr/>
        </p:nvSpPr>
        <p:spPr bwMode="auto">
          <a:xfrm>
            <a:off x="4874068" y="3249163"/>
            <a:ext cx="89307" cy="311444"/>
          </a:xfrm>
          <a:prstGeom prst="line">
            <a:avLst/>
          </a:prstGeom>
          <a:noFill/>
          <a:ln w="6350" cap="flat" cmpd="sng">
            <a:solidFill>
              <a:schemeClr val="bg1">
                <a:lumMod val="65000"/>
              </a:schemeClr>
            </a:solidFill>
            <a:prstDash val="dash"/>
            <a:round/>
            <a:headEnd/>
            <a:tailEnd type="oval"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ctr"/>
          <a:lstStyle/>
          <a:p>
            <a:pPr defTabSz="167576">
              <a:defRPr/>
            </a:pPr>
            <a:endParaRPr lang="es-ES" sz="400">
              <a:solidFill>
                <a:srgbClr val="000000"/>
              </a:solidFill>
              <a:latin typeface="Arial" panose="020B0604020202020204" pitchFamily="34" charset="0"/>
              <a:ea typeface="微软雅黑" panose="020B0503020204020204" pitchFamily="34" charset="-122"/>
              <a:sym typeface="Arial" panose="020B0604020202020204" pitchFamily="34" charset="0"/>
            </a:endParaRPr>
          </a:p>
        </p:txBody>
      </p:sp>
      <p:sp>
        <p:nvSpPr>
          <p:cNvPr id="95" name="AutoShape 37"/>
          <p:cNvSpPr>
            <a:spLocks/>
          </p:cNvSpPr>
          <p:nvPr/>
        </p:nvSpPr>
        <p:spPr bwMode="auto">
          <a:xfrm>
            <a:off x="4844762" y="3705447"/>
            <a:ext cx="450970" cy="275496"/>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599"/>
                </a:lnTo>
                <a:lnTo>
                  <a:pt x="0" y="21599"/>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26184" tIns="26184" rIns="26184" bIns="26184" anchor="b"/>
          <a:lstStyle>
            <a:lvl1pPr defTabSz="584200" eaLnBrk="0">
              <a:defRPr sz="2500" b="1">
                <a:solidFill>
                  <a:srgbClr val="FFFFFF"/>
                </a:solidFill>
                <a:latin typeface="Lato" charset="0"/>
                <a:ea typeface="MS PGothic" panose="020B0600070205080204" pitchFamily="34" charset="-128"/>
                <a:sym typeface="Lato" charset="0"/>
              </a:defRPr>
            </a:lvl1pPr>
            <a:lvl2pPr marL="742950" indent="-285750" defTabSz="584200" eaLnBrk="0">
              <a:defRPr sz="2500" b="1">
                <a:solidFill>
                  <a:srgbClr val="FFFFFF"/>
                </a:solidFill>
                <a:latin typeface="Lato" charset="0"/>
                <a:ea typeface="MS PGothic" panose="020B0600070205080204" pitchFamily="34" charset="-128"/>
                <a:sym typeface="Lato" charset="0"/>
              </a:defRPr>
            </a:lvl2pPr>
            <a:lvl3pPr marL="1143000" indent="-228600" defTabSz="584200" eaLnBrk="0">
              <a:defRPr sz="2500" b="1">
                <a:solidFill>
                  <a:srgbClr val="FFFFFF"/>
                </a:solidFill>
                <a:latin typeface="Lato" charset="0"/>
                <a:ea typeface="MS PGothic" panose="020B0600070205080204" pitchFamily="34" charset="-128"/>
                <a:sym typeface="Lato" charset="0"/>
              </a:defRPr>
            </a:lvl3pPr>
            <a:lvl4pPr marL="1600200" indent="-228600" defTabSz="584200" eaLnBrk="0">
              <a:defRPr sz="2500" b="1">
                <a:solidFill>
                  <a:srgbClr val="FFFFFF"/>
                </a:solidFill>
                <a:latin typeface="Lato" charset="0"/>
                <a:ea typeface="MS PGothic" panose="020B0600070205080204" pitchFamily="34" charset="-128"/>
                <a:sym typeface="Lato" charset="0"/>
              </a:defRPr>
            </a:lvl4pPr>
            <a:lvl5pPr marL="2057400" indent="-228600" defTabSz="584200" eaLnBrk="0">
              <a:defRPr sz="2500" b="1">
                <a:solidFill>
                  <a:srgbClr val="FFFFFF"/>
                </a:solidFill>
                <a:latin typeface="Lato" charset="0"/>
                <a:ea typeface="MS PGothic" panose="020B0600070205080204" pitchFamily="34" charset="-128"/>
                <a:sym typeface="Lato" charset="0"/>
              </a:defRPr>
            </a:lvl5pPr>
            <a:lvl6pPr marL="25146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r>
              <a:rPr lang="es-ES" altLang="zh-CN" sz="1000" b="0" dirty="0">
                <a:latin typeface="Arial" panose="020B0604020202020204" pitchFamily="34" charset="0"/>
                <a:ea typeface="微软雅黑" panose="020B0503020204020204" pitchFamily="34" charset="-122"/>
                <a:sym typeface="Arial" panose="020B0604020202020204" pitchFamily="34" charset="0"/>
              </a:rPr>
              <a:t>04</a:t>
            </a:r>
            <a:endParaRPr lang="es-ES" altLang="zh-CN" sz="1000" dirty="0">
              <a:latin typeface="Arial" panose="020B0604020202020204" pitchFamily="34" charset="0"/>
              <a:ea typeface="微软雅黑" panose="020B0503020204020204" pitchFamily="34" charset="-122"/>
              <a:sym typeface="Arial" panose="020B0604020202020204" pitchFamily="34" charset="0"/>
            </a:endParaRPr>
          </a:p>
        </p:txBody>
      </p:sp>
      <p:sp>
        <p:nvSpPr>
          <p:cNvPr id="96" name="AutoShape 39"/>
          <p:cNvSpPr>
            <a:spLocks/>
          </p:cNvSpPr>
          <p:nvPr/>
        </p:nvSpPr>
        <p:spPr bwMode="auto">
          <a:xfrm>
            <a:off x="5656997" y="3262265"/>
            <a:ext cx="428080" cy="428161"/>
          </a:xfrm>
          <a:custGeom>
            <a:avLst/>
            <a:gdLst>
              <a:gd name="T0" fmla="*/ 570706 w 21600"/>
              <a:gd name="T1" fmla="*/ 570706 h 21600"/>
              <a:gd name="T2" fmla="*/ 570706 w 21600"/>
              <a:gd name="T3" fmla="*/ 570706 h 21600"/>
              <a:gd name="T4" fmla="*/ 570706 w 21600"/>
              <a:gd name="T5" fmla="*/ 570706 h 21600"/>
              <a:gd name="T6" fmla="*/ 570706 w 21600"/>
              <a:gd name="T7" fmla="*/ 57070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lnTo>
                  <a:pt x="21599" y="10800"/>
                </a:lnTo>
                <a:close/>
              </a:path>
            </a:pathLst>
          </a:custGeom>
          <a:solidFill>
            <a:srgbClr val="DBDBDB"/>
          </a:solidFill>
          <a:ln>
            <a:noFill/>
          </a:ln>
          <a:effectLst/>
          <a:extLs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nSpc>
                <a:spcPct val="120000"/>
              </a:lnSpc>
            </a:pPr>
            <a:endParaRPr lang="zh-CN" altLang="en-US">
              <a:latin typeface="Arial" panose="020B0604020202020204" pitchFamily="34" charset="0"/>
              <a:ea typeface="微软雅黑" panose="020B0503020204020204" pitchFamily="34" charset="-122"/>
              <a:sym typeface="Arial" panose="020B0604020202020204" pitchFamily="34" charset="0"/>
            </a:endParaRPr>
          </a:p>
        </p:txBody>
      </p:sp>
      <p:sp>
        <p:nvSpPr>
          <p:cNvPr id="97" name="AutoShape 40"/>
          <p:cNvSpPr>
            <a:spLocks/>
          </p:cNvSpPr>
          <p:nvPr/>
        </p:nvSpPr>
        <p:spPr bwMode="auto">
          <a:xfrm>
            <a:off x="5721894" y="3323003"/>
            <a:ext cx="302455" cy="303108"/>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close/>
              </a:path>
            </a:pathLst>
          </a:custGeom>
          <a:solidFill>
            <a:srgbClr val="77A9D3"/>
          </a:solidFill>
          <a:ln>
            <a:noFill/>
          </a:ln>
          <a:effectLst/>
          <a:extLst/>
        </p:spPr>
        <p:txBody>
          <a:bodyPr lIns="0" tIns="0" rIns="0" bIns="0" anchor="ctr"/>
          <a:lstStyle/>
          <a:p>
            <a:pPr>
              <a:lnSpc>
                <a:spcPct val="120000"/>
              </a:lnSpc>
              <a:defRPr/>
            </a:pPr>
            <a:endParaRPr lang="es-ES" sz="2100">
              <a:effectLst>
                <a:outerShdw blurRad="38100" dist="38100" dir="2700000" algn="tl">
                  <a:srgbClr val="000000"/>
                </a:outerShdw>
              </a:effectLst>
              <a:latin typeface="Arial" panose="020B0604020202020204" pitchFamily="34" charset="0"/>
              <a:ea typeface="微软雅黑" panose="020B0503020204020204" pitchFamily="34" charset="-122"/>
              <a:cs typeface="Gill Sans" charset="0"/>
              <a:sym typeface="Arial" panose="020B0604020202020204" pitchFamily="34" charset="0"/>
            </a:endParaRPr>
          </a:p>
        </p:txBody>
      </p:sp>
      <p:sp>
        <p:nvSpPr>
          <p:cNvPr id="98" name="Line 41"/>
          <p:cNvSpPr>
            <a:spLocks noChangeShapeType="1"/>
          </p:cNvSpPr>
          <p:nvPr/>
        </p:nvSpPr>
        <p:spPr bwMode="auto">
          <a:xfrm>
            <a:off x="5414080" y="3041930"/>
            <a:ext cx="230413" cy="230457"/>
          </a:xfrm>
          <a:prstGeom prst="line">
            <a:avLst/>
          </a:prstGeom>
          <a:noFill/>
          <a:ln w="6350" cap="flat" cmpd="sng">
            <a:solidFill>
              <a:schemeClr val="bg1">
                <a:lumMod val="65000"/>
              </a:schemeClr>
            </a:solidFill>
            <a:prstDash val="dash"/>
            <a:round/>
            <a:headEnd/>
            <a:tailEnd type="oval"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ctr"/>
          <a:lstStyle/>
          <a:p>
            <a:pPr defTabSz="167576">
              <a:defRPr/>
            </a:pPr>
            <a:endParaRPr lang="es-ES" sz="400">
              <a:solidFill>
                <a:srgbClr val="000000"/>
              </a:solidFill>
              <a:latin typeface="Arial" panose="020B0604020202020204" pitchFamily="34" charset="0"/>
              <a:ea typeface="微软雅黑" panose="020B0503020204020204" pitchFamily="34" charset="-122"/>
              <a:sym typeface="Arial" panose="020B0604020202020204" pitchFamily="34" charset="0"/>
            </a:endParaRPr>
          </a:p>
        </p:txBody>
      </p:sp>
      <p:sp>
        <p:nvSpPr>
          <p:cNvPr id="99" name="AutoShape 42"/>
          <p:cNvSpPr>
            <a:spLocks/>
          </p:cNvSpPr>
          <p:nvPr/>
        </p:nvSpPr>
        <p:spPr bwMode="auto">
          <a:xfrm>
            <a:off x="5718786" y="3346675"/>
            <a:ext cx="302715" cy="243261"/>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26184" tIns="26184" rIns="26184" bIns="26184" anchor="b"/>
          <a:lstStyle>
            <a:lvl1pPr defTabSz="584200" eaLnBrk="0">
              <a:defRPr sz="2500" b="1">
                <a:solidFill>
                  <a:srgbClr val="FFFFFF"/>
                </a:solidFill>
                <a:latin typeface="Lato" charset="0"/>
                <a:ea typeface="MS PGothic" panose="020B0600070205080204" pitchFamily="34" charset="-128"/>
                <a:sym typeface="Lato" charset="0"/>
              </a:defRPr>
            </a:lvl1pPr>
            <a:lvl2pPr marL="742950" indent="-285750" defTabSz="584200" eaLnBrk="0">
              <a:defRPr sz="2500" b="1">
                <a:solidFill>
                  <a:srgbClr val="FFFFFF"/>
                </a:solidFill>
                <a:latin typeface="Lato" charset="0"/>
                <a:ea typeface="MS PGothic" panose="020B0600070205080204" pitchFamily="34" charset="-128"/>
                <a:sym typeface="Lato" charset="0"/>
              </a:defRPr>
            </a:lvl2pPr>
            <a:lvl3pPr marL="1143000" indent="-228600" defTabSz="584200" eaLnBrk="0">
              <a:defRPr sz="2500" b="1">
                <a:solidFill>
                  <a:srgbClr val="FFFFFF"/>
                </a:solidFill>
                <a:latin typeface="Lato" charset="0"/>
                <a:ea typeface="MS PGothic" panose="020B0600070205080204" pitchFamily="34" charset="-128"/>
                <a:sym typeface="Lato" charset="0"/>
              </a:defRPr>
            </a:lvl3pPr>
            <a:lvl4pPr marL="1600200" indent="-228600" defTabSz="584200" eaLnBrk="0">
              <a:defRPr sz="2500" b="1">
                <a:solidFill>
                  <a:srgbClr val="FFFFFF"/>
                </a:solidFill>
                <a:latin typeface="Lato" charset="0"/>
                <a:ea typeface="MS PGothic" panose="020B0600070205080204" pitchFamily="34" charset="-128"/>
                <a:sym typeface="Lato" charset="0"/>
              </a:defRPr>
            </a:lvl4pPr>
            <a:lvl5pPr marL="2057400" indent="-228600" defTabSz="584200" eaLnBrk="0">
              <a:defRPr sz="2500" b="1">
                <a:solidFill>
                  <a:srgbClr val="FFFFFF"/>
                </a:solidFill>
                <a:latin typeface="Lato" charset="0"/>
                <a:ea typeface="MS PGothic" panose="020B0600070205080204" pitchFamily="34" charset="-128"/>
                <a:sym typeface="Lato" charset="0"/>
              </a:defRPr>
            </a:lvl5pPr>
            <a:lvl6pPr marL="25146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r>
              <a:rPr lang="es-ES" altLang="zh-CN" sz="1000" b="0" dirty="0">
                <a:latin typeface="Arial" panose="020B0604020202020204" pitchFamily="34" charset="0"/>
                <a:ea typeface="微软雅黑" panose="020B0503020204020204" pitchFamily="34" charset="-122"/>
                <a:sym typeface="Arial" panose="020B0604020202020204" pitchFamily="34" charset="0"/>
              </a:rPr>
              <a:t>05</a:t>
            </a:r>
            <a:endParaRPr lang="es-ES" altLang="zh-CN" sz="1000" dirty="0">
              <a:latin typeface="Arial" panose="020B0604020202020204" pitchFamily="34" charset="0"/>
              <a:ea typeface="微软雅黑" panose="020B0503020204020204" pitchFamily="34" charset="-122"/>
              <a:sym typeface="Arial" panose="020B0604020202020204" pitchFamily="34" charset="0"/>
            </a:endParaRPr>
          </a:p>
        </p:txBody>
      </p:sp>
      <p:sp>
        <p:nvSpPr>
          <p:cNvPr id="100" name="AutoShape 44"/>
          <p:cNvSpPr>
            <a:spLocks/>
          </p:cNvSpPr>
          <p:nvPr/>
        </p:nvSpPr>
        <p:spPr bwMode="auto">
          <a:xfrm>
            <a:off x="6211298" y="2190371"/>
            <a:ext cx="428081" cy="428161"/>
          </a:xfrm>
          <a:custGeom>
            <a:avLst/>
            <a:gdLst>
              <a:gd name="T0" fmla="*/ 570707 w 21600"/>
              <a:gd name="T1" fmla="*/ 570706 h 21600"/>
              <a:gd name="T2" fmla="*/ 570707 w 21600"/>
              <a:gd name="T3" fmla="*/ 570706 h 21600"/>
              <a:gd name="T4" fmla="*/ 570707 w 21600"/>
              <a:gd name="T5" fmla="*/ 570706 h 21600"/>
              <a:gd name="T6" fmla="*/ 570707 w 21600"/>
              <a:gd name="T7" fmla="*/ 57070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lnTo>
                  <a:pt x="21599" y="10800"/>
                </a:lnTo>
                <a:close/>
              </a:path>
            </a:pathLst>
          </a:custGeom>
          <a:solidFill>
            <a:srgbClr val="DBDBDB"/>
          </a:solidFill>
          <a:ln>
            <a:noFill/>
          </a:ln>
          <a:effectLst/>
          <a:extLs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nSpc>
                <a:spcPct val="120000"/>
              </a:lnSpc>
            </a:pPr>
            <a:endParaRPr lang="zh-CN" altLang="en-US">
              <a:latin typeface="Arial" panose="020B0604020202020204" pitchFamily="34" charset="0"/>
              <a:ea typeface="微软雅黑" panose="020B0503020204020204" pitchFamily="34" charset="-122"/>
              <a:sym typeface="Arial" panose="020B0604020202020204" pitchFamily="34" charset="0"/>
            </a:endParaRPr>
          </a:p>
        </p:txBody>
      </p:sp>
      <p:sp>
        <p:nvSpPr>
          <p:cNvPr id="101" name="AutoShape 45"/>
          <p:cNvSpPr>
            <a:spLocks/>
          </p:cNvSpPr>
          <p:nvPr/>
        </p:nvSpPr>
        <p:spPr bwMode="auto">
          <a:xfrm>
            <a:off x="6276196" y="2251111"/>
            <a:ext cx="302455" cy="302512"/>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1599" y="10800"/>
                </a:moveTo>
                <a:cubicBezTo>
                  <a:pt x="21599" y="16764"/>
                  <a:pt x="16764" y="21599"/>
                  <a:pt x="10800" y="21599"/>
                </a:cubicBezTo>
                <a:cubicBezTo>
                  <a:pt x="4835" y="21599"/>
                  <a:pt x="0" y="16764"/>
                  <a:pt x="0" y="10800"/>
                </a:cubicBezTo>
                <a:cubicBezTo>
                  <a:pt x="0" y="4835"/>
                  <a:pt x="4835" y="0"/>
                  <a:pt x="10799" y="0"/>
                </a:cubicBezTo>
                <a:cubicBezTo>
                  <a:pt x="16764" y="0"/>
                  <a:pt x="21599" y="4835"/>
                  <a:pt x="21599" y="10799"/>
                </a:cubicBezTo>
                <a:close/>
              </a:path>
            </a:pathLst>
          </a:custGeom>
          <a:solidFill>
            <a:schemeClr val="accent6"/>
          </a:solidFill>
          <a:ln>
            <a:noFill/>
          </a:ln>
          <a:effectLst/>
          <a:extLst/>
        </p:spPr>
        <p:txBody>
          <a:bodyPr lIns="0" tIns="0" rIns="0" bIns="0" anchor="ctr"/>
          <a:lstStyle/>
          <a:p>
            <a:pPr>
              <a:lnSpc>
                <a:spcPct val="120000"/>
              </a:lnSpc>
              <a:defRPr/>
            </a:pPr>
            <a:endParaRPr lang="es-ES" sz="2100">
              <a:effectLst>
                <a:outerShdw blurRad="38100" dist="38100" dir="2700000" algn="tl">
                  <a:srgbClr val="000000"/>
                </a:outerShdw>
              </a:effectLst>
              <a:latin typeface="Arial" panose="020B0604020202020204" pitchFamily="34" charset="0"/>
              <a:ea typeface="微软雅黑" panose="020B0503020204020204" pitchFamily="34" charset="-122"/>
              <a:cs typeface="Gill Sans" charset="0"/>
              <a:sym typeface="Arial" panose="020B0604020202020204" pitchFamily="34" charset="0"/>
            </a:endParaRPr>
          </a:p>
        </p:txBody>
      </p:sp>
      <p:sp>
        <p:nvSpPr>
          <p:cNvPr id="102" name="AutoShape 46"/>
          <p:cNvSpPr>
            <a:spLocks/>
          </p:cNvSpPr>
          <p:nvPr/>
        </p:nvSpPr>
        <p:spPr bwMode="auto">
          <a:xfrm>
            <a:off x="6273088" y="2274782"/>
            <a:ext cx="302715" cy="243261"/>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solidFill>
            <a:srgbClr val="A491BB"/>
          </a:solidFill>
          <a:ln>
            <a:noFill/>
          </a:ln>
          <a:effectLst/>
          <a:extLst/>
        </p:spPr>
        <p:txBody>
          <a:bodyPr lIns="26184" tIns="26184" rIns="26184" bIns="26184" anchor="b"/>
          <a:lstStyle>
            <a:lvl1pPr defTabSz="584200" eaLnBrk="0">
              <a:defRPr sz="2500" b="1">
                <a:solidFill>
                  <a:srgbClr val="FFFFFF"/>
                </a:solidFill>
                <a:latin typeface="Lato" charset="0"/>
                <a:ea typeface="MS PGothic" panose="020B0600070205080204" pitchFamily="34" charset="-128"/>
                <a:sym typeface="Lato" charset="0"/>
              </a:defRPr>
            </a:lvl1pPr>
            <a:lvl2pPr marL="742950" indent="-285750" defTabSz="584200" eaLnBrk="0">
              <a:defRPr sz="2500" b="1">
                <a:solidFill>
                  <a:srgbClr val="FFFFFF"/>
                </a:solidFill>
                <a:latin typeface="Lato" charset="0"/>
                <a:ea typeface="MS PGothic" panose="020B0600070205080204" pitchFamily="34" charset="-128"/>
                <a:sym typeface="Lato" charset="0"/>
              </a:defRPr>
            </a:lvl2pPr>
            <a:lvl3pPr marL="1143000" indent="-228600" defTabSz="584200" eaLnBrk="0">
              <a:defRPr sz="2500" b="1">
                <a:solidFill>
                  <a:srgbClr val="FFFFFF"/>
                </a:solidFill>
                <a:latin typeface="Lato" charset="0"/>
                <a:ea typeface="MS PGothic" panose="020B0600070205080204" pitchFamily="34" charset="-128"/>
                <a:sym typeface="Lato" charset="0"/>
              </a:defRPr>
            </a:lvl3pPr>
            <a:lvl4pPr marL="1600200" indent="-228600" defTabSz="584200" eaLnBrk="0">
              <a:defRPr sz="2500" b="1">
                <a:solidFill>
                  <a:srgbClr val="FFFFFF"/>
                </a:solidFill>
                <a:latin typeface="Lato" charset="0"/>
                <a:ea typeface="MS PGothic" panose="020B0600070205080204" pitchFamily="34" charset="-128"/>
                <a:sym typeface="Lato" charset="0"/>
              </a:defRPr>
            </a:lvl4pPr>
            <a:lvl5pPr marL="2057400" indent="-228600" defTabSz="584200" eaLnBrk="0">
              <a:defRPr sz="2500" b="1">
                <a:solidFill>
                  <a:srgbClr val="FFFFFF"/>
                </a:solidFill>
                <a:latin typeface="Lato" charset="0"/>
                <a:ea typeface="MS PGothic" panose="020B0600070205080204" pitchFamily="34" charset="-128"/>
                <a:sym typeface="Lato" charset="0"/>
              </a:defRPr>
            </a:lvl5pPr>
            <a:lvl6pPr marL="25146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5842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r>
              <a:rPr lang="es-ES" altLang="zh-CN" sz="1000" b="0" dirty="0">
                <a:latin typeface="Arial" panose="020B0604020202020204" pitchFamily="34" charset="0"/>
                <a:ea typeface="微软雅黑" panose="020B0503020204020204" pitchFamily="34" charset="-122"/>
                <a:sym typeface="Arial" panose="020B0604020202020204" pitchFamily="34" charset="0"/>
              </a:rPr>
              <a:t>06</a:t>
            </a:r>
            <a:endParaRPr lang="es-ES" altLang="zh-CN" sz="1000" dirty="0">
              <a:latin typeface="Arial" panose="020B0604020202020204" pitchFamily="34" charset="0"/>
              <a:ea typeface="微软雅黑" panose="020B0503020204020204" pitchFamily="34" charset="-122"/>
              <a:sym typeface="Arial" panose="020B0604020202020204" pitchFamily="34" charset="0"/>
            </a:endParaRPr>
          </a:p>
        </p:txBody>
      </p:sp>
      <p:sp>
        <p:nvSpPr>
          <p:cNvPr id="103" name="Line 47"/>
          <p:cNvSpPr>
            <a:spLocks noChangeShapeType="1"/>
          </p:cNvSpPr>
          <p:nvPr/>
        </p:nvSpPr>
        <p:spPr bwMode="auto">
          <a:xfrm>
            <a:off x="5840375" y="2391648"/>
            <a:ext cx="282806" cy="0"/>
          </a:xfrm>
          <a:prstGeom prst="line">
            <a:avLst/>
          </a:prstGeom>
          <a:noFill/>
          <a:ln w="6350" cap="flat" cmpd="sng">
            <a:solidFill>
              <a:schemeClr val="bg1">
                <a:lumMod val="65000"/>
              </a:schemeClr>
            </a:solidFill>
            <a:prstDash val="dash"/>
            <a:round/>
            <a:headEnd/>
            <a:tailEnd type="oval"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ctr"/>
          <a:lstStyle/>
          <a:p>
            <a:pPr defTabSz="167576">
              <a:defRPr/>
            </a:pPr>
            <a:endParaRPr lang="es-ES" sz="400">
              <a:solidFill>
                <a:srgbClr val="000000"/>
              </a:solidFill>
              <a:latin typeface="Arial" panose="020B0604020202020204" pitchFamily="34" charset="0"/>
              <a:ea typeface="微软雅黑" panose="020B0503020204020204" pitchFamily="34" charset="-122"/>
              <a:sym typeface="Arial" panose="020B0604020202020204" pitchFamily="34" charset="0"/>
            </a:endParaRPr>
          </a:p>
        </p:txBody>
      </p:sp>
      <p:sp>
        <p:nvSpPr>
          <p:cNvPr id="104" name="AutoShape 33"/>
          <p:cNvSpPr>
            <a:spLocks/>
          </p:cNvSpPr>
          <p:nvPr/>
        </p:nvSpPr>
        <p:spPr bwMode="auto">
          <a:xfrm rot="10627777" flipV="1">
            <a:off x="4866328" y="2907349"/>
            <a:ext cx="655516" cy="334073"/>
          </a:xfrm>
          <a:custGeom>
            <a:avLst/>
            <a:gdLst>
              <a:gd name="T0" fmla="*/ 873919 w 21600"/>
              <a:gd name="T1" fmla="*/ 445293 h 21600"/>
              <a:gd name="T2" fmla="*/ 873919 w 21600"/>
              <a:gd name="T3" fmla="*/ 445293 h 21600"/>
              <a:gd name="T4" fmla="*/ 873919 w 21600"/>
              <a:gd name="T5" fmla="*/ 445293 h 21600"/>
              <a:gd name="T6" fmla="*/ 873919 w 21600"/>
              <a:gd name="T7" fmla="*/ 445293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0" y="0"/>
                </a:moveTo>
                <a:cubicBezTo>
                  <a:pt x="2132" y="3949"/>
                  <a:pt x="4452" y="7455"/>
                  <a:pt x="6927" y="10463"/>
                </a:cubicBezTo>
                <a:cubicBezTo>
                  <a:pt x="11450" y="15964"/>
                  <a:pt x="16422" y="19738"/>
                  <a:pt x="21599" y="21600"/>
                </a:cubicBezTo>
              </a:path>
            </a:pathLst>
          </a:custGeom>
          <a:noFill/>
          <a:ln w="101600" cap="flat" cmpd="sng">
            <a:solidFill>
              <a:srgbClr val="A491BB"/>
            </a:solidFill>
            <a:prstDash val="solid"/>
            <a:miter lim="0"/>
            <a:headEnd/>
            <a:tailEnd type="oval"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nSpc>
                <a:spcPct val="120000"/>
              </a:lnSpc>
            </a:pPr>
            <a:endParaRPr lang="zh-CN" altLang="en-US">
              <a:latin typeface="Arial" panose="020B0604020202020204" pitchFamily="34" charset="0"/>
              <a:ea typeface="微软雅黑" panose="020B0503020204020204" pitchFamily="34" charset="-122"/>
              <a:sym typeface="Arial" panose="020B0604020202020204" pitchFamily="34" charset="0"/>
            </a:endParaRPr>
          </a:p>
        </p:txBody>
      </p:sp>
      <p:sp>
        <p:nvSpPr>
          <p:cNvPr id="105" name="AutoShape 38"/>
          <p:cNvSpPr>
            <a:spLocks/>
          </p:cNvSpPr>
          <p:nvPr/>
        </p:nvSpPr>
        <p:spPr bwMode="auto">
          <a:xfrm rot="172778" flipH="1">
            <a:off x="5392052" y="2376760"/>
            <a:ext cx="410814" cy="647900"/>
          </a:xfrm>
          <a:custGeom>
            <a:avLst/>
            <a:gdLst>
              <a:gd name="T0" fmla="*/ 547688 w 21600"/>
              <a:gd name="T1" fmla="*/ 863600 h 21600"/>
              <a:gd name="T2" fmla="*/ 547688 w 21600"/>
              <a:gd name="T3" fmla="*/ 863600 h 21600"/>
              <a:gd name="T4" fmla="*/ 547688 w 21600"/>
              <a:gd name="T5" fmla="*/ 863600 h 21600"/>
              <a:gd name="T6" fmla="*/ 547688 w 21600"/>
              <a:gd name="T7" fmla="*/ 863600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0" y="0"/>
                </a:moveTo>
                <a:cubicBezTo>
                  <a:pt x="1541" y="4059"/>
                  <a:pt x="4096" y="7943"/>
                  <a:pt x="7570" y="11508"/>
                </a:cubicBezTo>
                <a:cubicBezTo>
                  <a:pt x="11303" y="15340"/>
                  <a:pt x="16046" y="18752"/>
                  <a:pt x="21599" y="21600"/>
                </a:cubicBezTo>
              </a:path>
            </a:pathLst>
          </a:custGeom>
          <a:noFill/>
          <a:ln w="101600" cap="flat" cmpd="sng">
            <a:solidFill>
              <a:srgbClr val="77A9D3"/>
            </a:solidFill>
            <a:prstDash val="solid"/>
            <a:miter lim="0"/>
            <a:headEnd/>
            <a:tailEnd type="oval"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nSpc>
                <a:spcPct val="120000"/>
              </a:lnSpc>
            </a:pPr>
            <a:endParaRPr lang="zh-CN" altLang="en-US">
              <a:latin typeface="Arial" panose="020B0604020202020204" pitchFamily="34" charset="0"/>
              <a:ea typeface="微软雅黑" panose="020B0503020204020204" pitchFamily="34" charset="-122"/>
              <a:sym typeface="Arial" panose="020B0604020202020204" pitchFamily="34" charset="0"/>
            </a:endParaRPr>
          </a:p>
        </p:txBody>
      </p:sp>
      <p:sp>
        <p:nvSpPr>
          <p:cNvPr id="106" name="AutoShape 43"/>
          <p:cNvSpPr>
            <a:spLocks/>
          </p:cNvSpPr>
          <p:nvPr/>
        </p:nvSpPr>
        <p:spPr bwMode="auto">
          <a:xfrm>
            <a:off x="5761784" y="2330907"/>
            <a:ext cx="120863" cy="120886"/>
          </a:xfrm>
          <a:custGeom>
            <a:avLst/>
            <a:gdLst>
              <a:gd name="T0" fmla="+- 0 10800 961"/>
              <a:gd name="T1" fmla="*/ T0 w 19679"/>
              <a:gd name="T2" fmla="+- 0 10800 961"/>
              <a:gd name="T3" fmla="*/ 10800 h 19679"/>
              <a:gd name="T4" fmla="+- 0 10800 961"/>
              <a:gd name="T5" fmla="*/ T4 w 19679"/>
              <a:gd name="T6" fmla="+- 0 10800 961"/>
              <a:gd name="T7" fmla="*/ 10800 h 19679"/>
              <a:gd name="T8" fmla="+- 0 10800 961"/>
              <a:gd name="T9" fmla="*/ T8 w 19679"/>
              <a:gd name="T10" fmla="+- 0 10800 961"/>
              <a:gd name="T11" fmla="*/ 10800 h 19679"/>
              <a:gd name="T12" fmla="+- 0 10800 961"/>
              <a:gd name="T13" fmla="*/ T12 w 19679"/>
              <a:gd name="T14" fmla="+- 0 10800 961"/>
              <a:gd name="T15" fmla="*/ 10800 h 19679"/>
            </a:gdLst>
            <a:ahLst/>
            <a:cxnLst>
              <a:cxn ang="0">
                <a:pos x="T1" y="T3"/>
              </a:cxn>
              <a:cxn ang="0">
                <a:pos x="T5" y="T7"/>
              </a:cxn>
              <a:cxn ang="0">
                <a:pos x="T9" y="T11"/>
              </a:cxn>
              <a:cxn ang="0">
                <a:pos x="T13" y="T15"/>
              </a:cxn>
            </a:cxnLst>
            <a:rect l="0" t="0" r="r" b="b"/>
            <a:pathLst>
              <a:path w="19679" h="19679">
                <a:moveTo>
                  <a:pt x="16796" y="2881"/>
                </a:moveTo>
                <a:cubicBezTo>
                  <a:pt x="20639" y="6724"/>
                  <a:pt x="20639" y="12953"/>
                  <a:pt x="16796" y="16796"/>
                </a:cubicBezTo>
                <a:cubicBezTo>
                  <a:pt x="12953" y="20639"/>
                  <a:pt x="6724" y="20639"/>
                  <a:pt x="2881" y="16796"/>
                </a:cubicBezTo>
                <a:cubicBezTo>
                  <a:pt x="-961" y="12953"/>
                  <a:pt x="-961" y="6724"/>
                  <a:pt x="2881" y="2881"/>
                </a:cubicBezTo>
                <a:cubicBezTo>
                  <a:pt x="6724" y="-961"/>
                  <a:pt x="12953" y="-961"/>
                  <a:pt x="16796" y="2881"/>
                </a:cubicBezTo>
                <a:close/>
              </a:path>
            </a:pathLst>
          </a:custGeom>
          <a:solidFill>
            <a:srgbClr val="A491BB"/>
          </a:solidFill>
          <a:ln>
            <a:noFill/>
          </a:ln>
          <a:effectLst/>
          <a:extLst/>
        </p:spPr>
        <p:txBody>
          <a:bodyPr lIns="0" tIns="0" rIns="0" bIns="0" anchor="ctr"/>
          <a:lstStyle/>
          <a:p>
            <a:pPr>
              <a:lnSpc>
                <a:spcPct val="120000"/>
              </a:lnSpc>
              <a:defRPr/>
            </a:pPr>
            <a:endParaRPr lang="es-ES" sz="2100">
              <a:effectLst>
                <a:outerShdw blurRad="38100" dist="38100" dir="2700000" algn="tl">
                  <a:srgbClr val="000000"/>
                </a:outerShdw>
              </a:effectLst>
              <a:latin typeface="Arial" panose="020B0604020202020204" pitchFamily="34" charset="0"/>
              <a:ea typeface="微软雅黑" panose="020B0503020204020204" pitchFamily="34" charset="-122"/>
              <a:cs typeface="Gill Sans" charset="0"/>
              <a:sym typeface="Arial" panose="020B0604020202020204" pitchFamily="34" charset="0"/>
            </a:endParaRPr>
          </a:p>
        </p:txBody>
      </p:sp>
    </p:spTree>
    <p:extLst>
      <p:ext uri="{BB962C8B-B14F-4D97-AF65-F5344CB8AC3E}">
        <p14:creationId xmlns:p14="http://schemas.microsoft.com/office/powerpoint/2010/main" val="383017529"/>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62"/>
                                        </p:tgtEl>
                                        <p:attrNameLst>
                                          <p:attrName>style.visibility</p:attrName>
                                        </p:attrNameLst>
                                      </p:cBhvr>
                                      <p:to>
                                        <p:strVal val="visible"/>
                                      </p:to>
                                    </p:set>
                                    <p:anim calcmode="lin" valueType="num">
                                      <p:cBhvr>
                                        <p:cTn id="7" dur="500" fill="hold"/>
                                        <p:tgtEl>
                                          <p:spTgt spid="6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62"/>
                                        </p:tgtEl>
                                        <p:attrNameLst>
                                          <p:attrName>ppt_y</p:attrName>
                                        </p:attrNameLst>
                                      </p:cBhvr>
                                      <p:tavLst>
                                        <p:tav tm="0">
                                          <p:val>
                                            <p:strVal val="#ppt_y"/>
                                          </p:val>
                                        </p:tav>
                                        <p:tav tm="100000">
                                          <p:val>
                                            <p:strVal val="#ppt_y"/>
                                          </p:val>
                                        </p:tav>
                                      </p:tavLst>
                                    </p:anim>
                                    <p:anim calcmode="lin" valueType="num">
                                      <p:cBhvr>
                                        <p:cTn id="9" dur="500" fill="hold"/>
                                        <p:tgtEl>
                                          <p:spTgt spid="6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6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62"/>
                                        </p:tgtEl>
                                      </p:cBhvr>
                                    </p:animEffect>
                                  </p:childTnLst>
                                </p:cTn>
                              </p:par>
                            </p:childTnLst>
                          </p:cTn>
                        </p:par>
                        <p:par>
                          <p:cTn id="12" fill="hold">
                            <p:stCondLst>
                              <p:cond delay="850"/>
                            </p:stCondLst>
                            <p:childTnLst>
                              <p:par>
                                <p:cTn id="13" presetID="2" presetClass="entr" presetSubtype="4" fill="hold" grpId="0" nodeType="afterEffect">
                                  <p:stCondLst>
                                    <p:cond delay="0"/>
                                  </p:stCondLst>
                                  <p:childTnLst>
                                    <p:set>
                                      <p:cBhvr>
                                        <p:cTn id="14" dur="1" fill="hold">
                                          <p:stCondLst>
                                            <p:cond delay="0"/>
                                          </p:stCondLst>
                                        </p:cTn>
                                        <p:tgtEl>
                                          <p:spTgt spid="70"/>
                                        </p:tgtEl>
                                        <p:attrNameLst>
                                          <p:attrName>style.visibility</p:attrName>
                                        </p:attrNameLst>
                                      </p:cBhvr>
                                      <p:to>
                                        <p:strVal val="visible"/>
                                      </p:to>
                                    </p:set>
                                    <p:anim calcmode="lin" valueType="num">
                                      <p:cBhvr additive="base">
                                        <p:cTn id="15" dur="500" fill="hold"/>
                                        <p:tgtEl>
                                          <p:spTgt spid="70"/>
                                        </p:tgtEl>
                                        <p:attrNameLst>
                                          <p:attrName>ppt_x</p:attrName>
                                        </p:attrNameLst>
                                      </p:cBhvr>
                                      <p:tavLst>
                                        <p:tav tm="0">
                                          <p:val>
                                            <p:strVal val="#ppt_x"/>
                                          </p:val>
                                        </p:tav>
                                        <p:tav tm="100000">
                                          <p:val>
                                            <p:strVal val="#ppt_x"/>
                                          </p:val>
                                        </p:tav>
                                      </p:tavLst>
                                    </p:anim>
                                    <p:anim calcmode="lin" valueType="num">
                                      <p:cBhvr additive="base">
                                        <p:cTn id="16" dur="500" fill="hold"/>
                                        <p:tgtEl>
                                          <p:spTgt spid="70"/>
                                        </p:tgtEl>
                                        <p:attrNameLst>
                                          <p:attrName>ppt_y</p:attrName>
                                        </p:attrNameLst>
                                      </p:cBhvr>
                                      <p:tavLst>
                                        <p:tav tm="0">
                                          <p:val>
                                            <p:strVal val="1+#ppt_h/2"/>
                                          </p:val>
                                        </p:tav>
                                        <p:tav tm="100000">
                                          <p:val>
                                            <p:strVal val="#ppt_y"/>
                                          </p:val>
                                        </p:tav>
                                      </p:tavLst>
                                    </p:anim>
                                  </p:childTnLst>
                                </p:cTn>
                              </p:par>
                            </p:childTnLst>
                          </p:cTn>
                        </p:par>
                        <p:par>
                          <p:cTn id="17" fill="hold">
                            <p:stCondLst>
                              <p:cond delay="1350"/>
                            </p:stCondLst>
                            <p:childTnLst>
                              <p:par>
                                <p:cTn id="18" presetID="22" presetClass="entr" presetSubtype="1" fill="hold" nodeType="afterEffect">
                                  <p:stCondLst>
                                    <p:cond delay="100"/>
                                  </p:stCondLst>
                                  <p:childTnLst>
                                    <p:set>
                                      <p:cBhvr>
                                        <p:cTn id="19" dur="1" fill="hold">
                                          <p:stCondLst>
                                            <p:cond delay="0"/>
                                          </p:stCondLst>
                                        </p:cTn>
                                        <p:tgtEl>
                                          <p:spTgt spid="69"/>
                                        </p:tgtEl>
                                        <p:attrNameLst>
                                          <p:attrName>style.visibility</p:attrName>
                                        </p:attrNameLst>
                                      </p:cBhvr>
                                      <p:to>
                                        <p:strVal val="visible"/>
                                      </p:to>
                                    </p:set>
                                    <p:animEffect transition="in" filter="wipe(up)">
                                      <p:cBhvr>
                                        <p:cTn id="20" dur="500"/>
                                        <p:tgtEl>
                                          <p:spTgt spid="69"/>
                                        </p:tgtEl>
                                      </p:cBhvr>
                                    </p:animEffect>
                                  </p:childTnLst>
                                </p:cTn>
                              </p:par>
                            </p:childTnLst>
                          </p:cTn>
                        </p:par>
                        <p:par>
                          <p:cTn id="21" fill="hold">
                            <p:stCondLst>
                              <p:cond delay="1950"/>
                            </p:stCondLst>
                            <p:childTnLst>
                              <p:par>
                                <p:cTn id="22" presetID="2" presetClass="entr" presetSubtype="4" fill="hold" grpId="0" nodeType="afterEffect">
                                  <p:stCondLst>
                                    <p:cond delay="0"/>
                                  </p:stCondLst>
                                  <p:childTnLst>
                                    <p:set>
                                      <p:cBhvr>
                                        <p:cTn id="23" dur="1" fill="hold">
                                          <p:stCondLst>
                                            <p:cond delay="0"/>
                                          </p:stCondLst>
                                        </p:cTn>
                                        <p:tgtEl>
                                          <p:spTgt spid="72"/>
                                        </p:tgtEl>
                                        <p:attrNameLst>
                                          <p:attrName>style.visibility</p:attrName>
                                        </p:attrNameLst>
                                      </p:cBhvr>
                                      <p:to>
                                        <p:strVal val="visible"/>
                                      </p:to>
                                    </p:set>
                                    <p:anim calcmode="lin" valueType="num">
                                      <p:cBhvr additive="base">
                                        <p:cTn id="24" dur="500" fill="hold"/>
                                        <p:tgtEl>
                                          <p:spTgt spid="72"/>
                                        </p:tgtEl>
                                        <p:attrNameLst>
                                          <p:attrName>ppt_x</p:attrName>
                                        </p:attrNameLst>
                                      </p:cBhvr>
                                      <p:tavLst>
                                        <p:tav tm="0">
                                          <p:val>
                                            <p:strVal val="#ppt_x"/>
                                          </p:val>
                                        </p:tav>
                                        <p:tav tm="100000">
                                          <p:val>
                                            <p:strVal val="#ppt_x"/>
                                          </p:val>
                                        </p:tav>
                                      </p:tavLst>
                                    </p:anim>
                                    <p:anim calcmode="lin" valueType="num">
                                      <p:cBhvr additive="base">
                                        <p:cTn id="25" dur="500" fill="hold"/>
                                        <p:tgtEl>
                                          <p:spTgt spid="72"/>
                                        </p:tgtEl>
                                        <p:attrNameLst>
                                          <p:attrName>ppt_y</p:attrName>
                                        </p:attrNameLst>
                                      </p:cBhvr>
                                      <p:tavLst>
                                        <p:tav tm="0">
                                          <p:val>
                                            <p:strVal val="1+#ppt_h/2"/>
                                          </p:val>
                                        </p:tav>
                                        <p:tav tm="100000">
                                          <p:val>
                                            <p:strVal val="#ppt_y"/>
                                          </p:val>
                                        </p:tav>
                                      </p:tavLst>
                                    </p:anim>
                                  </p:childTnLst>
                                </p:cTn>
                              </p:par>
                            </p:childTnLst>
                          </p:cTn>
                        </p:par>
                        <p:par>
                          <p:cTn id="26" fill="hold">
                            <p:stCondLst>
                              <p:cond delay="2450"/>
                            </p:stCondLst>
                            <p:childTnLst>
                              <p:par>
                                <p:cTn id="27" presetID="22" presetClass="entr" presetSubtype="1" fill="hold" nodeType="afterEffect">
                                  <p:stCondLst>
                                    <p:cond delay="100"/>
                                  </p:stCondLst>
                                  <p:childTnLst>
                                    <p:set>
                                      <p:cBhvr>
                                        <p:cTn id="28" dur="1" fill="hold">
                                          <p:stCondLst>
                                            <p:cond delay="0"/>
                                          </p:stCondLst>
                                        </p:cTn>
                                        <p:tgtEl>
                                          <p:spTgt spid="71"/>
                                        </p:tgtEl>
                                        <p:attrNameLst>
                                          <p:attrName>style.visibility</p:attrName>
                                        </p:attrNameLst>
                                      </p:cBhvr>
                                      <p:to>
                                        <p:strVal val="visible"/>
                                      </p:to>
                                    </p:set>
                                    <p:animEffect transition="in" filter="wipe(up)">
                                      <p:cBhvr>
                                        <p:cTn id="29" dur="500"/>
                                        <p:tgtEl>
                                          <p:spTgt spid="71"/>
                                        </p:tgtEl>
                                      </p:cBhvr>
                                    </p:animEffect>
                                  </p:childTnLst>
                                </p:cTn>
                              </p:par>
                            </p:childTnLst>
                          </p:cTn>
                        </p:par>
                        <p:par>
                          <p:cTn id="30" fill="hold">
                            <p:stCondLst>
                              <p:cond delay="3050"/>
                            </p:stCondLst>
                            <p:childTnLst>
                              <p:par>
                                <p:cTn id="31" presetID="2" presetClass="entr" presetSubtype="4" fill="hold" grpId="0" nodeType="afterEffect">
                                  <p:stCondLst>
                                    <p:cond delay="0"/>
                                  </p:stCondLst>
                                  <p:childTnLst>
                                    <p:set>
                                      <p:cBhvr>
                                        <p:cTn id="32" dur="1" fill="hold">
                                          <p:stCondLst>
                                            <p:cond delay="0"/>
                                          </p:stCondLst>
                                        </p:cTn>
                                        <p:tgtEl>
                                          <p:spTgt spid="74"/>
                                        </p:tgtEl>
                                        <p:attrNameLst>
                                          <p:attrName>style.visibility</p:attrName>
                                        </p:attrNameLst>
                                      </p:cBhvr>
                                      <p:to>
                                        <p:strVal val="visible"/>
                                      </p:to>
                                    </p:set>
                                    <p:anim calcmode="lin" valueType="num">
                                      <p:cBhvr additive="base">
                                        <p:cTn id="33" dur="500" fill="hold"/>
                                        <p:tgtEl>
                                          <p:spTgt spid="74"/>
                                        </p:tgtEl>
                                        <p:attrNameLst>
                                          <p:attrName>ppt_x</p:attrName>
                                        </p:attrNameLst>
                                      </p:cBhvr>
                                      <p:tavLst>
                                        <p:tav tm="0">
                                          <p:val>
                                            <p:strVal val="#ppt_x"/>
                                          </p:val>
                                        </p:tav>
                                        <p:tav tm="100000">
                                          <p:val>
                                            <p:strVal val="#ppt_x"/>
                                          </p:val>
                                        </p:tav>
                                      </p:tavLst>
                                    </p:anim>
                                    <p:anim calcmode="lin" valueType="num">
                                      <p:cBhvr additive="base">
                                        <p:cTn id="34" dur="500" fill="hold"/>
                                        <p:tgtEl>
                                          <p:spTgt spid="74"/>
                                        </p:tgtEl>
                                        <p:attrNameLst>
                                          <p:attrName>ppt_y</p:attrName>
                                        </p:attrNameLst>
                                      </p:cBhvr>
                                      <p:tavLst>
                                        <p:tav tm="0">
                                          <p:val>
                                            <p:strVal val="1+#ppt_h/2"/>
                                          </p:val>
                                        </p:tav>
                                        <p:tav tm="100000">
                                          <p:val>
                                            <p:strVal val="#ppt_y"/>
                                          </p:val>
                                        </p:tav>
                                      </p:tavLst>
                                    </p:anim>
                                  </p:childTnLst>
                                </p:cTn>
                              </p:par>
                            </p:childTnLst>
                          </p:cTn>
                        </p:par>
                        <p:par>
                          <p:cTn id="35" fill="hold">
                            <p:stCondLst>
                              <p:cond delay="3550"/>
                            </p:stCondLst>
                            <p:childTnLst>
                              <p:par>
                                <p:cTn id="36" presetID="22" presetClass="entr" presetSubtype="1" fill="hold" nodeType="afterEffect">
                                  <p:stCondLst>
                                    <p:cond delay="100"/>
                                  </p:stCondLst>
                                  <p:childTnLst>
                                    <p:set>
                                      <p:cBhvr>
                                        <p:cTn id="37" dur="1" fill="hold">
                                          <p:stCondLst>
                                            <p:cond delay="0"/>
                                          </p:stCondLst>
                                        </p:cTn>
                                        <p:tgtEl>
                                          <p:spTgt spid="73"/>
                                        </p:tgtEl>
                                        <p:attrNameLst>
                                          <p:attrName>style.visibility</p:attrName>
                                        </p:attrNameLst>
                                      </p:cBhvr>
                                      <p:to>
                                        <p:strVal val="visible"/>
                                      </p:to>
                                    </p:set>
                                    <p:animEffect transition="in" filter="wipe(up)">
                                      <p:cBhvr>
                                        <p:cTn id="38" dur="500"/>
                                        <p:tgtEl>
                                          <p:spTgt spid="73"/>
                                        </p:tgtEl>
                                      </p:cBhvr>
                                    </p:animEffect>
                                  </p:childTnLst>
                                </p:cTn>
                              </p:par>
                            </p:childTnLst>
                          </p:cTn>
                        </p:par>
                        <p:par>
                          <p:cTn id="39" fill="hold">
                            <p:stCondLst>
                              <p:cond delay="4150"/>
                            </p:stCondLst>
                            <p:childTnLst>
                              <p:par>
                                <p:cTn id="40" presetID="2" presetClass="entr" presetSubtype="4" fill="hold" grpId="0" nodeType="afterEffect">
                                  <p:stCondLst>
                                    <p:cond delay="0"/>
                                  </p:stCondLst>
                                  <p:childTnLst>
                                    <p:set>
                                      <p:cBhvr>
                                        <p:cTn id="41" dur="1" fill="hold">
                                          <p:stCondLst>
                                            <p:cond delay="0"/>
                                          </p:stCondLst>
                                        </p:cTn>
                                        <p:tgtEl>
                                          <p:spTgt spid="76"/>
                                        </p:tgtEl>
                                        <p:attrNameLst>
                                          <p:attrName>style.visibility</p:attrName>
                                        </p:attrNameLst>
                                      </p:cBhvr>
                                      <p:to>
                                        <p:strVal val="visible"/>
                                      </p:to>
                                    </p:set>
                                    <p:anim calcmode="lin" valueType="num">
                                      <p:cBhvr additive="base">
                                        <p:cTn id="42" dur="500" fill="hold"/>
                                        <p:tgtEl>
                                          <p:spTgt spid="76"/>
                                        </p:tgtEl>
                                        <p:attrNameLst>
                                          <p:attrName>ppt_x</p:attrName>
                                        </p:attrNameLst>
                                      </p:cBhvr>
                                      <p:tavLst>
                                        <p:tav tm="0">
                                          <p:val>
                                            <p:strVal val="#ppt_x"/>
                                          </p:val>
                                        </p:tav>
                                        <p:tav tm="100000">
                                          <p:val>
                                            <p:strVal val="#ppt_x"/>
                                          </p:val>
                                        </p:tav>
                                      </p:tavLst>
                                    </p:anim>
                                    <p:anim calcmode="lin" valueType="num">
                                      <p:cBhvr additive="base">
                                        <p:cTn id="43" dur="500" fill="hold"/>
                                        <p:tgtEl>
                                          <p:spTgt spid="76"/>
                                        </p:tgtEl>
                                        <p:attrNameLst>
                                          <p:attrName>ppt_y</p:attrName>
                                        </p:attrNameLst>
                                      </p:cBhvr>
                                      <p:tavLst>
                                        <p:tav tm="0">
                                          <p:val>
                                            <p:strVal val="1+#ppt_h/2"/>
                                          </p:val>
                                        </p:tav>
                                        <p:tav tm="100000">
                                          <p:val>
                                            <p:strVal val="#ppt_y"/>
                                          </p:val>
                                        </p:tav>
                                      </p:tavLst>
                                    </p:anim>
                                  </p:childTnLst>
                                </p:cTn>
                              </p:par>
                            </p:childTnLst>
                          </p:cTn>
                        </p:par>
                        <p:par>
                          <p:cTn id="44" fill="hold">
                            <p:stCondLst>
                              <p:cond delay="4650"/>
                            </p:stCondLst>
                            <p:childTnLst>
                              <p:par>
                                <p:cTn id="45" presetID="22" presetClass="entr" presetSubtype="1" fill="hold" nodeType="afterEffect">
                                  <p:stCondLst>
                                    <p:cond delay="100"/>
                                  </p:stCondLst>
                                  <p:childTnLst>
                                    <p:set>
                                      <p:cBhvr>
                                        <p:cTn id="46" dur="1" fill="hold">
                                          <p:stCondLst>
                                            <p:cond delay="0"/>
                                          </p:stCondLst>
                                        </p:cTn>
                                        <p:tgtEl>
                                          <p:spTgt spid="75"/>
                                        </p:tgtEl>
                                        <p:attrNameLst>
                                          <p:attrName>style.visibility</p:attrName>
                                        </p:attrNameLst>
                                      </p:cBhvr>
                                      <p:to>
                                        <p:strVal val="visible"/>
                                      </p:to>
                                    </p:set>
                                    <p:animEffect transition="in" filter="wipe(up)">
                                      <p:cBhvr>
                                        <p:cTn id="47" dur="500"/>
                                        <p:tgtEl>
                                          <p:spTgt spid="75"/>
                                        </p:tgtEl>
                                      </p:cBhvr>
                                    </p:animEffect>
                                  </p:childTnLst>
                                </p:cTn>
                              </p:par>
                            </p:childTnLst>
                          </p:cTn>
                        </p:par>
                        <p:par>
                          <p:cTn id="48" fill="hold">
                            <p:stCondLst>
                              <p:cond delay="5250"/>
                            </p:stCondLst>
                            <p:childTnLst>
                              <p:par>
                                <p:cTn id="49" presetID="9" presetClass="entr" presetSubtype="0" fill="hold" grpId="0" nodeType="afterEffect">
                                  <p:stCondLst>
                                    <p:cond delay="100"/>
                                  </p:stCondLst>
                                  <p:childTnLst>
                                    <p:set>
                                      <p:cBhvr>
                                        <p:cTn id="50" dur="1" fill="hold">
                                          <p:stCondLst>
                                            <p:cond delay="0"/>
                                          </p:stCondLst>
                                        </p:cTn>
                                        <p:tgtEl>
                                          <p:spTgt spid="80"/>
                                        </p:tgtEl>
                                        <p:attrNameLst>
                                          <p:attrName>style.visibility</p:attrName>
                                        </p:attrNameLst>
                                      </p:cBhvr>
                                      <p:to>
                                        <p:strVal val="visible"/>
                                      </p:to>
                                    </p:set>
                                    <p:animEffect transition="in" filter="dissolve">
                                      <p:cBhvr>
                                        <p:cTn id="51" dur="500"/>
                                        <p:tgtEl>
                                          <p:spTgt spid="80"/>
                                        </p:tgtEl>
                                      </p:cBhvr>
                                    </p:animEffect>
                                  </p:childTnLst>
                                </p:cTn>
                              </p:par>
                            </p:childTnLst>
                          </p:cTn>
                        </p:par>
                        <p:par>
                          <p:cTn id="52" fill="hold">
                            <p:stCondLst>
                              <p:cond delay="5850"/>
                            </p:stCondLst>
                            <p:childTnLst>
                              <p:par>
                                <p:cTn id="53" presetID="22" presetClass="entr" presetSubtype="4" fill="hold" nodeType="afterEffect">
                                  <p:stCondLst>
                                    <p:cond delay="100"/>
                                  </p:stCondLst>
                                  <p:childTnLst>
                                    <p:set>
                                      <p:cBhvr>
                                        <p:cTn id="54" dur="1" fill="hold">
                                          <p:stCondLst>
                                            <p:cond delay="0"/>
                                          </p:stCondLst>
                                        </p:cTn>
                                        <p:tgtEl>
                                          <p:spTgt spid="81"/>
                                        </p:tgtEl>
                                        <p:attrNameLst>
                                          <p:attrName>style.visibility</p:attrName>
                                        </p:attrNameLst>
                                      </p:cBhvr>
                                      <p:to>
                                        <p:strVal val="visible"/>
                                      </p:to>
                                    </p:set>
                                    <p:animEffect transition="in" filter="wipe(down)">
                                      <p:cBhvr>
                                        <p:cTn id="55" dur="500"/>
                                        <p:tgtEl>
                                          <p:spTgt spid="81"/>
                                        </p:tgtEl>
                                      </p:cBhvr>
                                    </p:animEffect>
                                  </p:childTnLst>
                                </p:cTn>
                              </p:par>
                            </p:childTnLst>
                          </p:cTn>
                        </p:par>
                        <p:par>
                          <p:cTn id="56" fill="hold">
                            <p:stCondLst>
                              <p:cond delay="6450"/>
                            </p:stCondLst>
                            <p:childTnLst>
                              <p:par>
                                <p:cTn id="57" presetID="22" presetClass="entr" presetSubtype="8" fill="hold" grpId="0" nodeType="afterEffect">
                                  <p:stCondLst>
                                    <p:cond delay="100"/>
                                  </p:stCondLst>
                                  <p:childTnLst>
                                    <p:set>
                                      <p:cBhvr>
                                        <p:cTn id="58" dur="1" fill="hold">
                                          <p:stCondLst>
                                            <p:cond delay="0"/>
                                          </p:stCondLst>
                                        </p:cTn>
                                        <p:tgtEl>
                                          <p:spTgt spid="77"/>
                                        </p:tgtEl>
                                        <p:attrNameLst>
                                          <p:attrName>style.visibility</p:attrName>
                                        </p:attrNameLst>
                                      </p:cBhvr>
                                      <p:to>
                                        <p:strVal val="visible"/>
                                      </p:to>
                                    </p:set>
                                    <p:animEffect transition="in" filter="wipe(left)">
                                      <p:cBhvr>
                                        <p:cTn id="59" dur="500"/>
                                        <p:tgtEl>
                                          <p:spTgt spid="77"/>
                                        </p:tgtEl>
                                      </p:cBhvr>
                                    </p:animEffect>
                                  </p:childTnLst>
                                </p:cTn>
                              </p:par>
                            </p:childTnLst>
                          </p:cTn>
                        </p:par>
                        <p:par>
                          <p:cTn id="60" fill="hold">
                            <p:stCondLst>
                              <p:cond delay="7050"/>
                            </p:stCondLst>
                            <p:childTnLst>
                              <p:par>
                                <p:cTn id="61" presetID="9" presetClass="entr" presetSubtype="0" fill="hold" grpId="0" nodeType="afterEffect">
                                  <p:stCondLst>
                                    <p:cond delay="100"/>
                                  </p:stCondLst>
                                  <p:childTnLst>
                                    <p:set>
                                      <p:cBhvr>
                                        <p:cTn id="62" dur="1" fill="hold">
                                          <p:stCondLst>
                                            <p:cond delay="0"/>
                                          </p:stCondLst>
                                        </p:cTn>
                                        <p:tgtEl>
                                          <p:spTgt spid="78"/>
                                        </p:tgtEl>
                                        <p:attrNameLst>
                                          <p:attrName>style.visibility</p:attrName>
                                        </p:attrNameLst>
                                      </p:cBhvr>
                                      <p:to>
                                        <p:strVal val="visible"/>
                                      </p:to>
                                    </p:set>
                                    <p:animEffect transition="in" filter="dissolve">
                                      <p:cBhvr>
                                        <p:cTn id="63" dur="500"/>
                                        <p:tgtEl>
                                          <p:spTgt spid="78"/>
                                        </p:tgtEl>
                                      </p:cBhvr>
                                    </p:animEffect>
                                  </p:childTnLst>
                                </p:cTn>
                              </p:par>
                            </p:childTnLst>
                          </p:cTn>
                        </p:par>
                        <p:par>
                          <p:cTn id="64" fill="hold">
                            <p:stCondLst>
                              <p:cond delay="7650"/>
                            </p:stCondLst>
                            <p:childTnLst>
                              <p:par>
                                <p:cTn id="65" presetID="9" presetClass="entr" presetSubtype="0" fill="hold" nodeType="afterEffect">
                                  <p:stCondLst>
                                    <p:cond delay="100"/>
                                  </p:stCondLst>
                                  <p:childTnLst>
                                    <p:set>
                                      <p:cBhvr>
                                        <p:cTn id="66" dur="1" fill="hold">
                                          <p:stCondLst>
                                            <p:cond delay="0"/>
                                          </p:stCondLst>
                                        </p:cTn>
                                        <p:tgtEl>
                                          <p:spTgt spid="79"/>
                                        </p:tgtEl>
                                        <p:attrNameLst>
                                          <p:attrName>style.visibility</p:attrName>
                                        </p:attrNameLst>
                                      </p:cBhvr>
                                      <p:to>
                                        <p:strVal val="visible"/>
                                      </p:to>
                                    </p:set>
                                    <p:animEffect transition="in" filter="dissolve">
                                      <p:cBhvr>
                                        <p:cTn id="67" dur="500"/>
                                        <p:tgtEl>
                                          <p:spTgt spid="79"/>
                                        </p:tgtEl>
                                      </p:cBhvr>
                                    </p:animEffect>
                                  </p:childTnLst>
                                </p:cTn>
                              </p:par>
                            </p:childTnLst>
                          </p:cTn>
                        </p:par>
                        <p:par>
                          <p:cTn id="68" fill="hold">
                            <p:stCondLst>
                              <p:cond delay="8250"/>
                            </p:stCondLst>
                            <p:childTnLst>
                              <p:par>
                                <p:cTn id="69" presetID="22" presetClass="entr" presetSubtype="4" fill="hold" nodeType="afterEffect">
                                  <p:stCondLst>
                                    <p:cond delay="100"/>
                                  </p:stCondLst>
                                  <p:childTnLst>
                                    <p:set>
                                      <p:cBhvr>
                                        <p:cTn id="70" dur="1" fill="hold">
                                          <p:stCondLst>
                                            <p:cond delay="0"/>
                                          </p:stCondLst>
                                        </p:cTn>
                                        <p:tgtEl>
                                          <p:spTgt spid="85"/>
                                        </p:tgtEl>
                                        <p:attrNameLst>
                                          <p:attrName>style.visibility</p:attrName>
                                        </p:attrNameLst>
                                      </p:cBhvr>
                                      <p:to>
                                        <p:strVal val="visible"/>
                                      </p:to>
                                    </p:set>
                                    <p:animEffect transition="in" filter="wipe(down)">
                                      <p:cBhvr>
                                        <p:cTn id="71" dur="500"/>
                                        <p:tgtEl>
                                          <p:spTgt spid="85"/>
                                        </p:tgtEl>
                                      </p:cBhvr>
                                    </p:animEffect>
                                  </p:childTnLst>
                                </p:cTn>
                              </p:par>
                            </p:childTnLst>
                          </p:cTn>
                        </p:par>
                        <p:par>
                          <p:cTn id="72" fill="hold">
                            <p:stCondLst>
                              <p:cond delay="8850"/>
                            </p:stCondLst>
                            <p:childTnLst>
                              <p:par>
                                <p:cTn id="73" presetID="9" presetClass="entr" presetSubtype="0" fill="hold" grpId="0" nodeType="afterEffect">
                                  <p:stCondLst>
                                    <p:cond delay="100"/>
                                  </p:stCondLst>
                                  <p:childTnLst>
                                    <p:set>
                                      <p:cBhvr>
                                        <p:cTn id="74" dur="1" fill="hold">
                                          <p:stCondLst>
                                            <p:cond delay="0"/>
                                          </p:stCondLst>
                                        </p:cTn>
                                        <p:tgtEl>
                                          <p:spTgt spid="86"/>
                                        </p:tgtEl>
                                        <p:attrNameLst>
                                          <p:attrName>style.visibility</p:attrName>
                                        </p:attrNameLst>
                                      </p:cBhvr>
                                      <p:to>
                                        <p:strVal val="visible"/>
                                      </p:to>
                                    </p:set>
                                    <p:animEffect transition="in" filter="dissolve">
                                      <p:cBhvr>
                                        <p:cTn id="75" dur="500"/>
                                        <p:tgtEl>
                                          <p:spTgt spid="86"/>
                                        </p:tgtEl>
                                      </p:cBhvr>
                                    </p:animEffect>
                                  </p:childTnLst>
                                </p:cTn>
                              </p:par>
                            </p:childTnLst>
                          </p:cTn>
                        </p:par>
                        <p:par>
                          <p:cTn id="76" fill="hold">
                            <p:stCondLst>
                              <p:cond delay="9450"/>
                            </p:stCondLst>
                            <p:childTnLst>
                              <p:par>
                                <p:cTn id="77" presetID="22" presetClass="entr" presetSubtype="8" fill="hold" grpId="0" nodeType="afterEffect">
                                  <p:stCondLst>
                                    <p:cond delay="100"/>
                                  </p:stCondLst>
                                  <p:childTnLst>
                                    <p:set>
                                      <p:cBhvr>
                                        <p:cTn id="78" dur="1" fill="hold">
                                          <p:stCondLst>
                                            <p:cond delay="0"/>
                                          </p:stCondLst>
                                        </p:cTn>
                                        <p:tgtEl>
                                          <p:spTgt spid="82"/>
                                        </p:tgtEl>
                                        <p:attrNameLst>
                                          <p:attrName>style.visibility</p:attrName>
                                        </p:attrNameLst>
                                      </p:cBhvr>
                                      <p:to>
                                        <p:strVal val="visible"/>
                                      </p:to>
                                    </p:set>
                                    <p:animEffect transition="in" filter="wipe(left)">
                                      <p:cBhvr>
                                        <p:cTn id="79" dur="500"/>
                                        <p:tgtEl>
                                          <p:spTgt spid="82"/>
                                        </p:tgtEl>
                                      </p:cBhvr>
                                    </p:animEffect>
                                  </p:childTnLst>
                                </p:cTn>
                              </p:par>
                            </p:childTnLst>
                          </p:cTn>
                        </p:par>
                        <p:par>
                          <p:cTn id="80" fill="hold">
                            <p:stCondLst>
                              <p:cond delay="10050"/>
                            </p:stCondLst>
                            <p:childTnLst>
                              <p:par>
                                <p:cTn id="81" presetID="9" presetClass="entr" presetSubtype="0" fill="hold" grpId="0" nodeType="afterEffect">
                                  <p:stCondLst>
                                    <p:cond delay="100"/>
                                  </p:stCondLst>
                                  <p:childTnLst>
                                    <p:set>
                                      <p:cBhvr>
                                        <p:cTn id="82" dur="1" fill="hold">
                                          <p:stCondLst>
                                            <p:cond delay="0"/>
                                          </p:stCondLst>
                                        </p:cTn>
                                        <p:tgtEl>
                                          <p:spTgt spid="83"/>
                                        </p:tgtEl>
                                        <p:attrNameLst>
                                          <p:attrName>style.visibility</p:attrName>
                                        </p:attrNameLst>
                                      </p:cBhvr>
                                      <p:to>
                                        <p:strVal val="visible"/>
                                      </p:to>
                                    </p:set>
                                    <p:animEffect transition="in" filter="dissolve">
                                      <p:cBhvr>
                                        <p:cTn id="83" dur="500"/>
                                        <p:tgtEl>
                                          <p:spTgt spid="83"/>
                                        </p:tgtEl>
                                      </p:cBhvr>
                                    </p:animEffect>
                                  </p:childTnLst>
                                </p:cTn>
                              </p:par>
                            </p:childTnLst>
                          </p:cTn>
                        </p:par>
                        <p:par>
                          <p:cTn id="84" fill="hold">
                            <p:stCondLst>
                              <p:cond delay="10650"/>
                            </p:stCondLst>
                            <p:childTnLst>
                              <p:par>
                                <p:cTn id="85" presetID="9" presetClass="entr" presetSubtype="0" fill="hold" nodeType="afterEffect">
                                  <p:stCondLst>
                                    <p:cond delay="100"/>
                                  </p:stCondLst>
                                  <p:childTnLst>
                                    <p:set>
                                      <p:cBhvr>
                                        <p:cTn id="86" dur="1" fill="hold">
                                          <p:stCondLst>
                                            <p:cond delay="0"/>
                                          </p:stCondLst>
                                        </p:cTn>
                                        <p:tgtEl>
                                          <p:spTgt spid="84"/>
                                        </p:tgtEl>
                                        <p:attrNameLst>
                                          <p:attrName>style.visibility</p:attrName>
                                        </p:attrNameLst>
                                      </p:cBhvr>
                                      <p:to>
                                        <p:strVal val="visible"/>
                                      </p:to>
                                    </p:set>
                                    <p:animEffect transition="in" filter="dissolve">
                                      <p:cBhvr>
                                        <p:cTn id="87" dur="500"/>
                                        <p:tgtEl>
                                          <p:spTgt spid="84"/>
                                        </p:tgtEl>
                                      </p:cBhvr>
                                    </p:animEffect>
                                  </p:childTnLst>
                                </p:cTn>
                              </p:par>
                            </p:childTnLst>
                          </p:cTn>
                        </p:par>
                        <p:par>
                          <p:cTn id="88" fill="hold">
                            <p:stCondLst>
                              <p:cond delay="11250"/>
                            </p:stCondLst>
                            <p:childTnLst>
                              <p:par>
                                <p:cTn id="89" presetID="22" presetClass="entr" presetSubtype="4" fill="hold" nodeType="afterEffect">
                                  <p:stCondLst>
                                    <p:cond delay="100"/>
                                  </p:stCondLst>
                                  <p:childTnLst>
                                    <p:set>
                                      <p:cBhvr>
                                        <p:cTn id="90" dur="1" fill="hold">
                                          <p:stCondLst>
                                            <p:cond delay="0"/>
                                          </p:stCondLst>
                                        </p:cTn>
                                        <p:tgtEl>
                                          <p:spTgt spid="90"/>
                                        </p:tgtEl>
                                        <p:attrNameLst>
                                          <p:attrName>style.visibility</p:attrName>
                                        </p:attrNameLst>
                                      </p:cBhvr>
                                      <p:to>
                                        <p:strVal val="visible"/>
                                      </p:to>
                                    </p:set>
                                    <p:animEffect transition="in" filter="wipe(down)">
                                      <p:cBhvr>
                                        <p:cTn id="91" dur="500"/>
                                        <p:tgtEl>
                                          <p:spTgt spid="90"/>
                                        </p:tgtEl>
                                      </p:cBhvr>
                                    </p:animEffect>
                                  </p:childTnLst>
                                </p:cTn>
                              </p:par>
                            </p:childTnLst>
                          </p:cTn>
                        </p:par>
                        <p:par>
                          <p:cTn id="92" fill="hold">
                            <p:stCondLst>
                              <p:cond delay="11850"/>
                            </p:stCondLst>
                            <p:childTnLst>
                              <p:par>
                                <p:cTn id="93" presetID="9" presetClass="entr" presetSubtype="0" fill="hold" grpId="0" nodeType="afterEffect">
                                  <p:stCondLst>
                                    <p:cond delay="100"/>
                                  </p:stCondLst>
                                  <p:childTnLst>
                                    <p:set>
                                      <p:cBhvr>
                                        <p:cTn id="94" dur="1" fill="hold">
                                          <p:stCondLst>
                                            <p:cond delay="0"/>
                                          </p:stCondLst>
                                        </p:cTn>
                                        <p:tgtEl>
                                          <p:spTgt spid="91"/>
                                        </p:tgtEl>
                                        <p:attrNameLst>
                                          <p:attrName>style.visibility</p:attrName>
                                        </p:attrNameLst>
                                      </p:cBhvr>
                                      <p:to>
                                        <p:strVal val="visible"/>
                                      </p:to>
                                    </p:set>
                                    <p:animEffect transition="in" filter="dissolve">
                                      <p:cBhvr>
                                        <p:cTn id="95" dur="500"/>
                                        <p:tgtEl>
                                          <p:spTgt spid="91"/>
                                        </p:tgtEl>
                                      </p:cBhvr>
                                    </p:animEffect>
                                  </p:childTnLst>
                                </p:cTn>
                              </p:par>
                            </p:childTnLst>
                          </p:cTn>
                        </p:par>
                        <p:par>
                          <p:cTn id="96" fill="hold">
                            <p:stCondLst>
                              <p:cond delay="12450"/>
                            </p:stCondLst>
                            <p:childTnLst>
                              <p:par>
                                <p:cTn id="97" presetID="22" presetClass="entr" presetSubtype="8" fill="hold" grpId="0" nodeType="afterEffect">
                                  <p:stCondLst>
                                    <p:cond delay="100"/>
                                  </p:stCondLst>
                                  <p:childTnLst>
                                    <p:set>
                                      <p:cBhvr>
                                        <p:cTn id="98" dur="1" fill="hold">
                                          <p:stCondLst>
                                            <p:cond delay="0"/>
                                          </p:stCondLst>
                                        </p:cTn>
                                        <p:tgtEl>
                                          <p:spTgt spid="87"/>
                                        </p:tgtEl>
                                        <p:attrNameLst>
                                          <p:attrName>style.visibility</p:attrName>
                                        </p:attrNameLst>
                                      </p:cBhvr>
                                      <p:to>
                                        <p:strVal val="visible"/>
                                      </p:to>
                                    </p:set>
                                    <p:animEffect transition="in" filter="wipe(left)">
                                      <p:cBhvr>
                                        <p:cTn id="99" dur="500"/>
                                        <p:tgtEl>
                                          <p:spTgt spid="87"/>
                                        </p:tgtEl>
                                      </p:cBhvr>
                                    </p:animEffect>
                                  </p:childTnLst>
                                </p:cTn>
                              </p:par>
                            </p:childTnLst>
                          </p:cTn>
                        </p:par>
                        <p:par>
                          <p:cTn id="100" fill="hold">
                            <p:stCondLst>
                              <p:cond delay="13050"/>
                            </p:stCondLst>
                            <p:childTnLst>
                              <p:par>
                                <p:cTn id="101" presetID="9" presetClass="entr" presetSubtype="0" fill="hold" grpId="0" nodeType="afterEffect">
                                  <p:stCondLst>
                                    <p:cond delay="100"/>
                                  </p:stCondLst>
                                  <p:childTnLst>
                                    <p:set>
                                      <p:cBhvr>
                                        <p:cTn id="102" dur="1" fill="hold">
                                          <p:stCondLst>
                                            <p:cond delay="0"/>
                                          </p:stCondLst>
                                        </p:cTn>
                                        <p:tgtEl>
                                          <p:spTgt spid="88"/>
                                        </p:tgtEl>
                                        <p:attrNameLst>
                                          <p:attrName>style.visibility</p:attrName>
                                        </p:attrNameLst>
                                      </p:cBhvr>
                                      <p:to>
                                        <p:strVal val="visible"/>
                                      </p:to>
                                    </p:set>
                                    <p:animEffect transition="in" filter="dissolve">
                                      <p:cBhvr>
                                        <p:cTn id="103" dur="500"/>
                                        <p:tgtEl>
                                          <p:spTgt spid="88"/>
                                        </p:tgtEl>
                                      </p:cBhvr>
                                    </p:animEffect>
                                  </p:childTnLst>
                                </p:cTn>
                              </p:par>
                            </p:childTnLst>
                          </p:cTn>
                        </p:par>
                        <p:par>
                          <p:cTn id="104" fill="hold">
                            <p:stCondLst>
                              <p:cond delay="13650"/>
                            </p:stCondLst>
                            <p:childTnLst>
                              <p:par>
                                <p:cTn id="105" presetID="9" presetClass="entr" presetSubtype="0" fill="hold" nodeType="afterEffect">
                                  <p:stCondLst>
                                    <p:cond delay="100"/>
                                  </p:stCondLst>
                                  <p:childTnLst>
                                    <p:set>
                                      <p:cBhvr>
                                        <p:cTn id="106" dur="1" fill="hold">
                                          <p:stCondLst>
                                            <p:cond delay="0"/>
                                          </p:stCondLst>
                                        </p:cTn>
                                        <p:tgtEl>
                                          <p:spTgt spid="89"/>
                                        </p:tgtEl>
                                        <p:attrNameLst>
                                          <p:attrName>style.visibility</p:attrName>
                                        </p:attrNameLst>
                                      </p:cBhvr>
                                      <p:to>
                                        <p:strVal val="visible"/>
                                      </p:to>
                                    </p:set>
                                    <p:animEffect transition="in" filter="dissolve">
                                      <p:cBhvr>
                                        <p:cTn id="107" dur="500"/>
                                        <p:tgtEl>
                                          <p:spTgt spid="89"/>
                                        </p:tgtEl>
                                      </p:cBhvr>
                                    </p:animEffect>
                                  </p:childTnLst>
                                </p:cTn>
                              </p:par>
                            </p:childTnLst>
                          </p:cTn>
                        </p:par>
                        <p:par>
                          <p:cTn id="108" fill="hold">
                            <p:stCondLst>
                              <p:cond delay="14250"/>
                            </p:stCondLst>
                            <p:childTnLst>
                              <p:par>
                                <p:cTn id="109" presetID="22" presetClass="entr" presetSubtype="4" fill="hold" nodeType="afterEffect">
                                  <p:stCondLst>
                                    <p:cond delay="100"/>
                                  </p:stCondLst>
                                  <p:childTnLst>
                                    <p:set>
                                      <p:cBhvr>
                                        <p:cTn id="110" dur="1" fill="hold">
                                          <p:stCondLst>
                                            <p:cond delay="0"/>
                                          </p:stCondLst>
                                        </p:cTn>
                                        <p:tgtEl>
                                          <p:spTgt spid="94"/>
                                        </p:tgtEl>
                                        <p:attrNameLst>
                                          <p:attrName>style.visibility</p:attrName>
                                        </p:attrNameLst>
                                      </p:cBhvr>
                                      <p:to>
                                        <p:strVal val="visible"/>
                                      </p:to>
                                    </p:set>
                                    <p:animEffect transition="in" filter="wipe(down)">
                                      <p:cBhvr>
                                        <p:cTn id="111" dur="500"/>
                                        <p:tgtEl>
                                          <p:spTgt spid="94"/>
                                        </p:tgtEl>
                                      </p:cBhvr>
                                    </p:animEffect>
                                  </p:childTnLst>
                                </p:cTn>
                              </p:par>
                            </p:childTnLst>
                          </p:cTn>
                        </p:par>
                        <p:par>
                          <p:cTn id="112" fill="hold">
                            <p:stCondLst>
                              <p:cond delay="14850"/>
                            </p:stCondLst>
                            <p:childTnLst>
                              <p:par>
                                <p:cTn id="113" presetID="9" presetClass="entr" presetSubtype="0" fill="hold" grpId="0" nodeType="afterEffect">
                                  <p:stCondLst>
                                    <p:cond delay="100"/>
                                  </p:stCondLst>
                                  <p:childTnLst>
                                    <p:set>
                                      <p:cBhvr>
                                        <p:cTn id="114" dur="1" fill="hold">
                                          <p:stCondLst>
                                            <p:cond delay="0"/>
                                          </p:stCondLst>
                                        </p:cTn>
                                        <p:tgtEl>
                                          <p:spTgt spid="95"/>
                                        </p:tgtEl>
                                        <p:attrNameLst>
                                          <p:attrName>style.visibility</p:attrName>
                                        </p:attrNameLst>
                                      </p:cBhvr>
                                      <p:to>
                                        <p:strVal val="visible"/>
                                      </p:to>
                                    </p:set>
                                    <p:animEffect transition="in" filter="dissolve">
                                      <p:cBhvr>
                                        <p:cTn id="115" dur="500"/>
                                        <p:tgtEl>
                                          <p:spTgt spid="95"/>
                                        </p:tgtEl>
                                      </p:cBhvr>
                                    </p:animEffect>
                                  </p:childTnLst>
                                </p:cTn>
                              </p:par>
                            </p:childTnLst>
                          </p:cTn>
                        </p:par>
                        <p:par>
                          <p:cTn id="116" fill="hold">
                            <p:stCondLst>
                              <p:cond delay="15450"/>
                            </p:stCondLst>
                            <p:childTnLst>
                              <p:par>
                                <p:cTn id="117" presetID="22" presetClass="entr" presetSubtype="8" fill="hold" grpId="0" nodeType="afterEffect">
                                  <p:stCondLst>
                                    <p:cond delay="100"/>
                                  </p:stCondLst>
                                  <p:childTnLst>
                                    <p:set>
                                      <p:cBhvr>
                                        <p:cTn id="118" dur="1" fill="hold">
                                          <p:stCondLst>
                                            <p:cond delay="0"/>
                                          </p:stCondLst>
                                        </p:cTn>
                                        <p:tgtEl>
                                          <p:spTgt spid="104"/>
                                        </p:tgtEl>
                                        <p:attrNameLst>
                                          <p:attrName>style.visibility</p:attrName>
                                        </p:attrNameLst>
                                      </p:cBhvr>
                                      <p:to>
                                        <p:strVal val="visible"/>
                                      </p:to>
                                    </p:set>
                                    <p:animEffect transition="in" filter="wipe(left)">
                                      <p:cBhvr>
                                        <p:cTn id="119" dur="500"/>
                                        <p:tgtEl>
                                          <p:spTgt spid="104"/>
                                        </p:tgtEl>
                                      </p:cBhvr>
                                    </p:animEffect>
                                  </p:childTnLst>
                                </p:cTn>
                              </p:par>
                            </p:childTnLst>
                          </p:cTn>
                        </p:par>
                        <p:par>
                          <p:cTn id="120" fill="hold">
                            <p:stCondLst>
                              <p:cond delay="16050"/>
                            </p:stCondLst>
                            <p:childTnLst>
                              <p:par>
                                <p:cTn id="121" presetID="9" presetClass="entr" presetSubtype="0" fill="hold" grpId="0" nodeType="afterEffect">
                                  <p:stCondLst>
                                    <p:cond delay="100"/>
                                  </p:stCondLst>
                                  <p:childTnLst>
                                    <p:set>
                                      <p:cBhvr>
                                        <p:cTn id="122" dur="1" fill="hold">
                                          <p:stCondLst>
                                            <p:cond delay="0"/>
                                          </p:stCondLst>
                                        </p:cTn>
                                        <p:tgtEl>
                                          <p:spTgt spid="92"/>
                                        </p:tgtEl>
                                        <p:attrNameLst>
                                          <p:attrName>style.visibility</p:attrName>
                                        </p:attrNameLst>
                                      </p:cBhvr>
                                      <p:to>
                                        <p:strVal val="visible"/>
                                      </p:to>
                                    </p:set>
                                    <p:animEffect transition="in" filter="dissolve">
                                      <p:cBhvr>
                                        <p:cTn id="123" dur="500"/>
                                        <p:tgtEl>
                                          <p:spTgt spid="92"/>
                                        </p:tgtEl>
                                      </p:cBhvr>
                                    </p:animEffect>
                                  </p:childTnLst>
                                </p:cTn>
                              </p:par>
                            </p:childTnLst>
                          </p:cTn>
                        </p:par>
                        <p:par>
                          <p:cTn id="124" fill="hold">
                            <p:stCondLst>
                              <p:cond delay="16650"/>
                            </p:stCondLst>
                            <p:childTnLst>
                              <p:par>
                                <p:cTn id="125" presetID="9" presetClass="entr" presetSubtype="0" fill="hold" nodeType="afterEffect">
                                  <p:stCondLst>
                                    <p:cond delay="100"/>
                                  </p:stCondLst>
                                  <p:childTnLst>
                                    <p:set>
                                      <p:cBhvr>
                                        <p:cTn id="126" dur="1" fill="hold">
                                          <p:stCondLst>
                                            <p:cond delay="0"/>
                                          </p:stCondLst>
                                        </p:cTn>
                                        <p:tgtEl>
                                          <p:spTgt spid="93"/>
                                        </p:tgtEl>
                                        <p:attrNameLst>
                                          <p:attrName>style.visibility</p:attrName>
                                        </p:attrNameLst>
                                      </p:cBhvr>
                                      <p:to>
                                        <p:strVal val="visible"/>
                                      </p:to>
                                    </p:set>
                                    <p:animEffect transition="in" filter="dissolve">
                                      <p:cBhvr>
                                        <p:cTn id="127" dur="500"/>
                                        <p:tgtEl>
                                          <p:spTgt spid="93"/>
                                        </p:tgtEl>
                                      </p:cBhvr>
                                    </p:animEffect>
                                  </p:childTnLst>
                                </p:cTn>
                              </p:par>
                            </p:childTnLst>
                          </p:cTn>
                        </p:par>
                        <p:par>
                          <p:cTn id="128" fill="hold">
                            <p:stCondLst>
                              <p:cond delay="17250"/>
                            </p:stCondLst>
                            <p:childTnLst>
                              <p:par>
                                <p:cTn id="129" presetID="22" presetClass="entr" presetSubtype="4" fill="hold" nodeType="afterEffect">
                                  <p:stCondLst>
                                    <p:cond delay="100"/>
                                  </p:stCondLst>
                                  <p:childTnLst>
                                    <p:set>
                                      <p:cBhvr>
                                        <p:cTn id="130" dur="1" fill="hold">
                                          <p:stCondLst>
                                            <p:cond delay="0"/>
                                          </p:stCondLst>
                                        </p:cTn>
                                        <p:tgtEl>
                                          <p:spTgt spid="98"/>
                                        </p:tgtEl>
                                        <p:attrNameLst>
                                          <p:attrName>style.visibility</p:attrName>
                                        </p:attrNameLst>
                                      </p:cBhvr>
                                      <p:to>
                                        <p:strVal val="visible"/>
                                      </p:to>
                                    </p:set>
                                    <p:animEffect transition="in" filter="wipe(down)">
                                      <p:cBhvr>
                                        <p:cTn id="131" dur="500"/>
                                        <p:tgtEl>
                                          <p:spTgt spid="98"/>
                                        </p:tgtEl>
                                      </p:cBhvr>
                                    </p:animEffect>
                                  </p:childTnLst>
                                </p:cTn>
                              </p:par>
                            </p:childTnLst>
                          </p:cTn>
                        </p:par>
                        <p:par>
                          <p:cTn id="132" fill="hold">
                            <p:stCondLst>
                              <p:cond delay="17850"/>
                            </p:stCondLst>
                            <p:childTnLst>
                              <p:par>
                                <p:cTn id="133" presetID="9" presetClass="entr" presetSubtype="0" fill="hold" grpId="0" nodeType="afterEffect">
                                  <p:stCondLst>
                                    <p:cond delay="100"/>
                                  </p:stCondLst>
                                  <p:childTnLst>
                                    <p:set>
                                      <p:cBhvr>
                                        <p:cTn id="134" dur="1" fill="hold">
                                          <p:stCondLst>
                                            <p:cond delay="0"/>
                                          </p:stCondLst>
                                        </p:cTn>
                                        <p:tgtEl>
                                          <p:spTgt spid="99"/>
                                        </p:tgtEl>
                                        <p:attrNameLst>
                                          <p:attrName>style.visibility</p:attrName>
                                        </p:attrNameLst>
                                      </p:cBhvr>
                                      <p:to>
                                        <p:strVal val="visible"/>
                                      </p:to>
                                    </p:set>
                                    <p:animEffect transition="in" filter="dissolve">
                                      <p:cBhvr>
                                        <p:cTn id="135" dur="500"/>
                                        <p:tgtEl>
                                          <p:spTgt spid="99"/>
                                        </p:tgtEl>
                                      </p:cBhvr>
                                    </p:animEffect>
                                  </p:childTnLst>
                                </p:cTn>
                              </p:par>
                            </p:childTnLst>
                          </p:cTn>
                        </p:par>
                        <p:par>
                          <p:cTn id="136" fill="hold">
                            <p:stCondLst>
                              <p:cond delay="18450"/>
                            </p:stCondLst>
                            <p:childTnLst>
                              <p:par>
                                <p:cTn id="137" presetID="22" presetClass="entr" presetSubtype="8" fill="hold" grpId="0" nodeType="afterEffect">
                                  <p:stCondLst>
                                    <p:cond delay="100"/>
                                  </p:stCondLst>
                                  <p:childTnLst>
                                    <p:set>
                                      <p:cBhvr>
                                        <p:cTn id="138" dur="1" fill="hold">
                                          <p:stCondLst>
                                            <p:cond delay="0"/>
                                          </p:stCondLst>
                                        </p:cTn>
                                        <p:tgtEl>
                                          <p:spTgt spid="105"/>
                                        </p:tgtEl>
                                        <p:attrNameLst>
                                          <p:attrName>style.visibility</p:attrName>
                                        </p:attrNameLst>
                                      </p:cBhvr>
                                      <p:to>
                                        <p:strVal val="visible"/>
                                      </p:to>
                                    </p:set>
                                    <p:animEffect transition="in" filter="wipe(left)">
                                      <p:cBhvr>
                                        <p:cTn id="139" dur="500"/>
                                        <p:tgtEl>
                                          <p:spTgt spid="105"/>
                                        </p:tgtEl>
                                      </p:cBhvr>
                                    </p:animEffect>
                                  </p:childTnLst>
                                </p:cTn>
                              </p:par>
                            </p:childTnLst>
                          </p:cTn>
                        </p:par>
                        <p:par>
                          <p:cTn id="140" fill="hold">
                            <p:stCondLst>
                              <p:cond delay="19050"/>
                            </p:stCondLst>
                            <p:childTnLst>
                              <p:par>
                                <p:cTn id="141" presetID="9" presetClass="entr" presetSubtype="0" fill="hold" grpId="0" nodeType="afterEffect">
                                  <p:stCondLst>
                                    <p:cond delay="100"/>
                                  </p:stCondLst>
                                  <p:childTnLst>
                                    <p:set>
                                      <p:cBhvr>
                                        <p:cTn id="142" dur="1" fill="hold">
                                          <p:stCondLst>
                                            <p:cond delay="0"/>
                                          </p:stCondLst>
                                        </p:cTn>
                                        <p:tgtEl>
                                          <p:spTgt spid="96"/>
                                        </p:tgtEl>
                                        <p:attrNameLst>
                                          <p:attrName>style.visibility</p:attrName>
                                        </p:attrNameLst>
                                      </p:cBhvr>
                                      <p:to>
                                        <p:strVal val="visible"/>
                                      </p:to>
                                    </p:set>
                                    <p:animEffect transition="in" filter="dissolve">
                                      <p:cBhvr>
                                        <p:cTn id="143" dur="500"/>
                                        <p:tgtEl>
                                          <p:spTgt spid="96"/>
                                        </p:tgtEl>
                                      </p:cBhvr>
                                    </p:animEffect>
                                  </p:childTnLst>
                                </p:cTn>
                              </p:par>
                            </p:childTnLst>
                          </p:cTn>
                        </p:par>
                        <p:par>
                          <p:cTn id="144" fill="hold">
                            <p:stCondLst>
                              <p:cond delay="19650"/>
                            </p:stCondLst>
                            <p:childTnLst>
                              <p:par>
                                <p:cTn id="145" presetID="9" presetClass="entr" presetSubtype="0" fill="hold" nodeType="afterEffect">
                                  <p:stCondLst>
                                    <p:cond delay="100"/>
                                  </p:stCondLst>
                                  <p:childTnLst>
                                    <p:set>
                                      <p:cBhvr>
                                        <p:cTn id="146" dur="1" fill="hold">
                                          <p:stCondLst>
                                            <p:cond delay="0"/>
                                          </p:stCondLst>
                                        </p:cTn>
                                        <p:tgtEl>
                                          <p:spTgt spid="97"/>
                                        </p:tgtEl>
                                        <p:attrNameLst>
                                          <p:attrName>style.visibility</p:attrName>
                                        </p:attrNameLst>
                                      </p:cBhvr>
                                      <p:to>
                                        <p:strVal val="visible"/>
                                      </p:to>
                                    </p:set>
                                    <p:animEffect transition="in" filter="dissolve">
                                      <p:cBhvr>
                                        <p:cTn id="147" dur="500"/>
                                        <p:tgtEl>
                                          <p:spTgt spid="97"/>
                                        </p:tgtEl>
                                      </p:cBhvr>
                                    </p:animEffect>
                                  </p:childTnLst>
                                </p:cTn>
                              </p:par>
                            </p:childTnLst>
                          </p:cTn>
                        </p:par>
                        <p:par>
                          <p:cTn id="148" fill="hold">
                            <p:stCondLst>
                              <p:cond delay="20250"/>
                            </p:stCondLst>
                            <p:childTnLst>
                              <p:par>
                                <p:cTn id="149" presetID="9" presetClass="entr" presetSubtype="0" fill="hold" grpId="0" nodeType="afterEffect">
                                  <p:stCondLst>
                                    <p:cond delay="100"/>
                                  </p:stCondLst>
                                  <p:childTnLst>
                                    <p:set>
                                      <p:cBhvr>
                                        <p:cTn id="150" dur="1" fill="hold">
                                          <p:stCondLst>
                                            <p:cond delay="0"/>
                                          </p:stCondLst>
                                        </p:cTn>
                                        <p:tgtEl>
                                          <p:spTgt spid="102"/>
                                        </p:tgtEl>
                                        <p:attrNameLst>
                                          <p:attrName>style.visibility</p:attrName>
                                        </p:attrNameLst>
                                      </p:cBhvr>
                                      <p:to>
                                        <p:strVal val="visible"/>
                                      </p:to>
                                    </p:set>
                                    <p:animEffect transition="in" filter="dissolve">
                                      <p:cBhvr>
                                        <p:cTn id="151" dur="500"/>
                                        <p:tgtEl>
                                          <p:spTgt spid="102"/>
                                        </p:tgtEl>
                                      </p:cBhvr>
                                    </p:animEffect>
                                  </p:childTnLst>
                                </p:cTn>
                              </p:par>
                            </p:childTnLst>
                          </p:cTn>
                        </p:par>
                        <p:par>
                          <p:cTn id="152" fill="hold">
                            <p:stCondLst>
                              <p:cond delay="20850"/>
                            </p:stCondLst>
                            <p:childTnLst>
                              <p:par>
                                <p:cTn id="153" presetID="22" presetClass="entr" presetSubtype="4" fill="hold" nodeType="afterEffect">
                                  <p:stCondLst>
                                    <p:cond delay="100"/>
                                  </p:stCondLst>
                                  <p:childTnLst>
                                    <p:set>
                                      <p:cBhvr>
                                        <p:cTn id="154" dur="1" fill="hold">
                                          <p:stCondLst>
                                            <p:cond delay="0"/>
                                          </p:stCondLst>
                                        </p:cTn>
                                        <p:tgtEl>
                                          <p:spTgt spid="103"/>
                                        </p:tgtEl>
                                        <p:attrNameLst>
                                          <p:attrName>style.visibility</p:attrName>
                                        </p:attrNameLst>
                                      </p:cBhvr>
                                      <p:to>
                                        <p:strVal val="visible"/>
                                      </p:to>
                                    </p:set>
                                    <p:animEffect transition="in" filter="wipe(down)">
                                      <p:cBhvr>
                                        <p:cTn id="155" dur="500"/>
                                        <p:tgtEl>
                                          <p:spTgt spid="103"/>
                                        </p:tgtEl>
                                      </p:cBhvr>
                                    </p:animEffect>
                                  </p:childTnLst>
                                </p:cTn>
                              </p:par>
                            </p:childTnLst>
                          </p:cTn>
                        </p:par>
                        <p:par>
                          <p:cTn id="156" fill="hold">
                            <p:stCondLst>
                              <p:cond delay="21450"/>
                            </p:stCondLst>
                            <p:childTnLst>
                              <p:par>
                                <p:cTn id="157" presetID="22" presetClass="entr" presetSubtype="8" fill="hold" nodeType="afterEffect">
                                  <p:stCondLst>
                                    <p:cond delay="100"/>
                                  </p:stCondLst>
                                  <p:childTnLst>
                                    <p:set>
                                      <p:cBhvr>
                                        <p:cTn id="158" dur="1" fill="hold">
                                          <p:stCondLst>
                                            <p:cond delay="0"/>
                                          </p:stCondLst>
                                        </p:cTn>
                                        <p:tgtEl>
                                          <p:spTgt spid="106"/>
                                        </p:tgtEl>
                                        <p:attrNameLst>
                                          <p:attrName>style.visibility</p:attrName>
                                        </p:attrNameLst>
                                      </p:cBhvr>
                                      <p:to>
                                        <p:strVal val="visible"/>
                                      </p:to>
                                    </p:set>
                                    <p:animEffect transition="in" filter="wipe(left)">
                                      <p:cBhvr>
                                        <p:cTn id="159" dur="500"/>
                                        <p:tgtEl>
                                          <p:spTgt spid="106"/>
                                        </p:tgtEl>
                                      </p:cBhvr>
                                    </p:animEffect>
                                  </p:childTnLst>
                                </p:cTn>
                              </p:par>
                            </p:childTnLst>
                          </p:cTn>
                        </p:par>
                        <p:par>
                          <p:cTn id="160" fill="hold">
                            <p:stCondLst>
                              <p:cond delay="22050"/>
                            </p:stCondLst>
                            <p:childTnLst>
                              <p:par>
                                <p:cTn id="161" presetID="9" presetClass="entr" presetSubtype="0" fill="hold" grpId="0" nodeType="afterEffect">
                                  <p:stCondLst>
                                    <p:cond delay="100"/>
                                  </p:stCondLst>
                                  <p:childTnLst>
                                    <p:set>
                                      <p:cBhvr>
                                        <p:cTn id="162" dur="1" fill="hold">
                                          <p:stCondLst>
                                            <p:cond delay="0"/>
                                          </p:stCondLst>
                                        </p:cTn>
                                        <p:tgtEl>
                                          <p:spTgt spid="100"/>
                                        </p:tgtEl>
                                        <p:attrNameLst>
                                          <p:attrName>style.visibility</p:attrName>
                                        </p:attrNameLst>
                                      </p:cBhvr>
                                      <p:to>
                                        <p:strVal val="visible"/>
                                      </p:to>
                                    </p:set>
                                    <p:animEffect transition="in" filter="dissolve">
                                      <p:cBhvr>
                                        <p:cTn id="163" dur="500"/>
                                        <p:tgtEl>
                                          <p:spTgt spid="100"/>
                                        </p:tgtEl>
                                      </p:cBhvr>
                                    </p:animEffect>
                                  </p:childTnLst>
                                </p:cTn>
                              </p:par>
                            </p:childTnLst>
                          </p:cTn>
                        </p:par>
                        <p:par>
                          <p:cTn id="164" fill="hold">
                            <p:stCondLst>
                              <p:cond delay="22650"/>
                            </p:stCondLst>
                            <p:childTnLst>
                              <p:par>
                                <p:cTn id="165" presetID="9" presetClass="entr" presetSubtype="0" fill="hold" nodeType="afterEffect">
                                  <p:stCondLst>
                                    <p:cond delay="100"/>
                                  </p:stCondLst>
                                  <p:childTnLst>
                                    <p:set>
                                      <p:cBhvr>
                                        <p:cTn id="166" dur="1" fill="hold">
                                          <p:stCondLst>
                                            <p:cond delay="0"/>
                                          </p:stCondLst>
                                        </p:cTn>
                                        <p:tgtEl>
                                          <p:spTgt spid="101"/>
                                        </p:tgtEl>
                                        <p:attrNameLst>
                                          <p:attrName>style.visibility</p:attrName>
                                        </p:attrNameLst>
                                      </p:cBhvr>
                                      <p:to>
                                        <p:strVal val="visible"/>
                                      </p:to>
                                    </p:set>
                                    <p:animEffect transition="in" filter="dissolve">
                                      <p:cBhvr>
                                        <p:cTn id="167" dur="500"/>
                                        <p:tgtEl>
                                          <p:spTgt spid="101"/>
                                        </p:tgtEl>
                                      </p:cBhvr>
                                    </p:animEffect>
                                  </p:childTnLst>
                                </p:cTn>
                              </p:par>
                            </p:childTnLst>
                          </p:cTn>
                        </p:par>
                        <p:par>
                          <p:cTn id="168" fill="hold">
                            <p:stCondLst>
                              <p:cond delay="23250"/>
                            </p:stCondLst>
                            <p:childTnLst>
                              <p:par>
                                <p:cTn id="169" presetID="9" presetClass="entr" presetSubtype="0" fill="hold" grpId="0" nodeType="afterEffect">
                                  <p:stCondLst>
                                    <p:cond delay="100"/>
                                  </p:stCondLst>
                                  <p:childTnLst>
                                    <p:set>
                                      <p:cBhvr>
                                        <p:cTn id="170" dur="1" fill="hold">
                                          <p:stCondLst>
                                            <p:cond delay="0"/>
                                          </p:stCondLst>
                                        </p:cTn>
                                        <p:tgtEl>
                                          <p:spTgt spid="67"/>
                                        </p:tgtEl>
                                        <p:attrNameLst>
                                          <p:attrName>style.visibility</p:attrName>
                                        </p:attrNameLst>
                                      </p:cBhvr>
                                      <p:to>
                                        <p:strVal val="visible"/>
                                      </p:to>
                                    </p:set>
                                    <p:animEffect transition="in" filter="dissolve">
                                      <p:cBhvr>
                                        <p:cTn id="171" dur="500"/>
                                        <p:tgtEl>
                                          <p:spTgt spid="67"/>
                                        </p:tgtEl>
                                      </p:cBhvr>
                                    </p:animEffect>
                                  </p:childTnLst>
                                </p:cTn>
                              </p:par>
                            </p:childTnLst>
                          </p:cTn>
                        </p:par>
                        <p:par>
                          <p:cTn id="172" fill="hold">
                            <p:stCondLst>
                              <p:cond delay="23850"/>
                            </p:stCondLst>
                            <p:childTnLst>
                              <p:par>
                                <p:cTn id="173" presetID="9" presetClass="entr" presetSubtype="0" fill="hold" grpId="0" nodeType="afterEffect">
                                  <p:stCondLst>
                                    <p:cond delay="100"/>
                                  </p:stCondLst>
                                  <p:childTnLst>
                                    <p:set>
                                      <p:cBhvr>
                                        <p:cTn id="174" dur="1" fill="hold">
                                          <p:stCondLst>
                                            <p:cond delay="0"/>
                                          </p:stCondLst>
                                        </p:cTn>
                                        <p:tgtEl>
                                          <p:spTgt spid="68"/>
                                        </p:tgtEl>
                                        <p:attrNameLst>
                                          <p:attrName>style.visibility</p:attrName>
                                        </p:attrNameLst>
                                      </p:cBhvr>
                                      <p:to>
                                        <p:strVal val="visible"/>
                                      </p:to>
                                    </p:set>
                                    <p:animEffect transition="in" filter="dissolve">
                                      <p:cBhvr>
                                        <p:cTn id="175" dur="500"/>
                                        <p:tgtEl>
                                          <p:spTgt spid="68"/>
                                        </p:tgtEl>
                                      </p:cBhvr>
                                    </p:animEffect>
                                  </p:childTnLst>
                                </p:cTn>
                              </p:par>
                            </p:childTnLst>
                          </p:cTn>
                        </p:par>
                        <p:par>
                          <p:cTn id="176" fill="hold">
                            <p:stCondLst>
                              <p:cond delay="24450"/>
                            </p:stCondLst>
                            <p:childTnLst>
                              <p:par>
                                <p:cTn id="177" presetID="9" presetClass="entr" presetSubtype="0" fill="hold" grpId="0" nodeType="afterEffect">
                                  <p:stCondLst>
                                    <p:cond delay="100"/>
                                  </p:stCondLst>
                                  <p:childTnLst>
                                    <p:set>
                                      <p:cBhvr>
                                        <p:cTn id="178" dur="1" fill="hold">
                                          <p:stCondLst>
                                            <p:cond delay="0"/>
                                          </p:stCondLst>
                                        </p:cTn>
                                        <p:tgtEl>
                                          <p:spTgt spid="64"/>
                                        </p:tgtEl>
                                        <p:attrNameLst>
                                          <p:attrName>style.visibility</p:attrName>
                                        </p:attrNameLst>
                                      </p:cBhvr>
                                      <p:to>
                                        <p:strVal val="visible"/>
                                      </p:to>
                                    </p:set>
                                    <p:animEffect transition="in" filter="dissolve">
                                      <p:cBhvr>
                                        <p:cTn id="179" dur="500"/>
                                        <p:tgtEl>
                                          <p:spTgt spid="64"/>
                                        </p:tgtEl>
                                      </p:cBhvr>
                                    </p:animEffect>
                                  </p:childTnLst>
                                </p:cTn>
                              </p:par>
                            </p:childTnLst>
                          </p:cTn>
                        </p:par>
                        <p:par>
                          <p:cTn id="180" fill="hold">
                            <p:stCondLst>
                              <p:cond delay="25050"/>
                            </p:stCondLst>
                            <p:childTnLst>
                              <p:par>
                                <p:cTn id="181" presetID="9" presetClass="entr" presetSubtype="0" fill="hold" grpId="0" nodeType="afterEffect">
                                  <p:stCondLst>
                                    <p:cond delay="100"/>
                                  </p:stCondLst>
                                  <p:childTnLst>
                                    <p:set>
                                      <p:cBhvr>
                                        <p:cTn id="182" dur="1" fill="hold">
                                          <p:stCondLst>
                                            <p:cond delay="0"/>
                                          </p:stCondLst>
                                        </p:cTn>
                                        <p:tgtEl>
                                          <p:spTgt spid="66"/>
                                        </p:tgtEl>
                                        <p:attrNameLst>
                                          <p:attrName>style.visibility</p:attrName>
                                        </p:attrNameLst>
                                      </p:cBhvr>
                                      <p:to>
                                        <p:strVal val="visible"/>
                                      </p:to>
                                    </p:set>
                                    <p:animEffect transition="in" filter="dissolve">
                                      <p:cBhvr>
                                        <p:cTn id="183" dur="500"/>
                                        <p:tgtEl>
                                          <p:spTgt spid="66"/>
                                        </p:tgtEl>
                                      </p:cBhvr>
                                    </p:animEffect>
                                  </p:childTnLst>
                                </p:cTn>
                              </p:par>
                            </p:childTnLst>
                          </p:cTn>
                        </p:par>
                        <p:par>
                          <p:cTn id="184" fill="hold">
                            <p:stCondLst>
                              <p:cond delay="25650"/>
                            </p:stCondLst>
                            <p:childTnLst>
                              <p:par>
                                <p:cTn id="185" presetID="9" presetClass="entr" presetSubtype="0" fill="hold" grpId="0" nodeType="afterEffect">
                                  <p:stCondLst>
                                    <p:cond delay="100"/>
                                  </p:stCondLst>
                                  <p:childTnLst>
                                    <p:set>
                                      <p:cBhvr>
                                        <p:cTn id="186" dur="1" fill="hold">
                                          <p:stCondLst>
                                            <p:cond delay="0"/>
                                          </p:stCondLst>
                                        </p:cTn>
                                        <p:tgtEl>
                                          <p:spTgt spid="65"/>
                                        </p:tgtEl>
                                        <p:attrNameLst>
                                          <p:attrName>style.visibility</p:attrName>
                                        </p:attrNameLst>
                                      </p:cBhvr>
                                      <p:to>
                                        <p:strVal val="visible"/>
                                      </p:to>
                                    </p:set>
                                    <p:animEffect transition="in" filter="dissolve">
                                      <p:cBhvr>
                                        <p:cTn id="187" dur="500"/>
                                        <p:tgtEl>
                                          <p:spTgt spid="65"/>
                                        </p:tgtEl>
                                      </p:cBhvr>
                                    </p:animEffect>
                                  </p:childTnLst>
                                </p:cTn>
                              </p:par>
                            </p:childTnLst>
                          </p:cTn>
                        </p:par>
                        <p:par>
                          <p:cTn id="188" fill="hold">
                            <p:stCondLst>
                              <p:cond delay="26250"/>
                            </p:stCondLst>
                            <p:childTnLst>
                              <p:par>
                                <p:cTn id="189" presetID="9" presetClass="entr" presetSubtype="0" fill="hold" grpId="0" nodeType="afterEffect">
                                  <p:stCondLst>
                                    <p:cond delay="100"/>
                                  </p:stCondLst>
                                  <p:childTnLst>
                                    <p:set>
                                      <p:cBhvr>
                                        <p:cTn id="190" dur="1" fill="hold">
                                          <p:stCondLst>
                                            <p:cond delay="0"/>
                                          </p:stCondLst>
                                        </p:cTn>
                                        <p:tgtEl>
                                          <p:spTgt spid="63"/>
                                        </p:tgtEl>
                                        <p:attrNameLst>
                                          <p:attrName>style.visibility</p:attrName>
                                        </p:attrNameLst>
                                      </p:cBhvr>
                                      <p:to>
                                        <p:strVal val="visible"/>
                                      </p:to>
                                    </p:set>
                                    <p:animEffect transition="in" filter="dissolve">
                                      <p:cBhvr>
                                        <p:cTn id="191" dur="500"/>
                                        <p:tgtEl>
                                          <p:spTgt spid="6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2" grpId="0"/>
      <p:bldP spid="63" grpId="0" autoUpdateAnimBg="0"/>
      <p:bldP spid="64" grpId="0" autoUpdateAnimBg="0"/>
      <p:bldP spid="65" grpId="0" autoUpdateAnimBg="0"/>
      <p:bldP spid="66" grpId="0" autoUpdateAnimBg="0"/>
      <p:bldP spid="67" grpId="0" autoUpdateAnimBg="0"/>
      <p:bldP spid="68" grpId="0" autoUpdateAnimBg="0"/>
      <p:bldP spid="70" grpId="0" autoUpdateAnimBg="0"/>
      <p:bldP spid="72" grpId="0" autoUpdateAnimBg="0"/>
      <p:bldP spid="74" grpId="0" autoUpdateAnimBg="0"/>
      <p:bldP spid="76" grpId="0" autoUpdateAnimBg="0"/>
      <p:bldP spid="77" grpId="0" animBg="1"/>
      <p:bldP spid="78" grpId="0" animBg="1"/>
      <p:bldP spid="80" grpId="0" autoUpdateAnimBg="0"/>
      <p:bldP spid="82" grpId="0" animBg="1"/>
      <p:bldP spid="83" grpId="0" animBg="1"/>
      <p:bldP spid="86" grpId="0" autoUpdateAnimBg="0"/>
      <p:bldP spid="87" grpId="0" animBg="1"/>
      <p:bldP spid="88" grpId="0" animBg="1"/>
      <p:bldP spid="91" grpId="0" autoUpdateAnimBg="0"/>
      <p:bldP spid="92" grpId="0" animBg="1"/>
      <p:bldP spid="95" grpId="0" autoUpdateAnimBg="0"/>
      <p:bldP spid="96" grpId="0" animBg="1"/>
      <p:bldP spid="99" grpId="0" autoUpdateAnimBg="0"/>
      <p:bldP spid="100" grpId="0" animBg="1"/>
      <p:bldP spid="102" grpId="0" animBg="1" autoUpdateAnimBg="0"/>
      <p:bldP spid="104" grpId="0" animBg="1"/>
      <p:bldP spid="105" grpId="0" animBg="1"/>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 name="Rectangle 3"/>
          <p:cNvSpPr txBox="1">
            <a:spLocks noChangeArrowheads="1"/>
          </p:cNvSpPr>
          <p:nvPr/>
        </p:nvSpPr>
        <p:spPr>
          <a:xfrm>
            <a:off x="1115616" y="2017657"/>
            <a:ext cx="5141491" cy="502444"/>
          </a:xfrm>
          <a:prstGeom prst="rect">
            <a:avLst/>
          </a:prstGeom>
        </p:spPr>
        <p:txBody>
          <a:bodyPr vert="horz" lIns="91440" tIns="45720" rIns="91440" bIns="45720" rtlCol="0"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a:r>
              <a:rPr lang="zh-CN" altLang="en-US" sz="3000" b="1" dirty="0" smtClean="0">
                <a:solidFill>
                  <a:schemeClr val="bg1">
                    <a:lumMod val="50000"/>
                  </a:schemeClr>
                </a:solidFill>
                <a:latin typeface="微软雅黑" panose="020B0503020204020204" pitchFamily="34" charset="-122"/>
                <a:ea typeface="微软雅黑" panose="020B0503020204020204" pitchFamily="34" charset="-122"/>
              </a:rPr>
              <a:t>汇报完毕  感谢观看</a:t>
            </a:r>
            <a:endParaRPr lang="zh-CN" altLang="en-US" sz="3000" b="1" dirty="0">
              <a:solidFill>
                <a:schemeClr val="bg1">
                  <a:lumMod val="50000"/>
                </a:schemeClr>
              </a:solidFill>
              <a:latin typeface="微软雅黑" panose="020B0503020204020204" pitchFamily="34" charset="-122"/>
              <a:ea typeface="微软雅黑" panose="020B0503020204020204" pitchFamily="34" charset="-122"/>
            </a:endParaRPr>
          </a:p>
        </p:txBody>
      </p:sp>
      <p:sp>
        <p:nvSpPr>
          <p:cNvPr id="12" name="椭圆 11"/>
          <p:cNvSpPr/>
          <p:nvPr/>
        </p:nvSpPr>
        <p:spPr>
          <a:xfrm>
            <a:off x="1951340" y="4046568"/>
            <a:ext cx="9289030" cy="7488832"/>
          </a:xfrm>
          <a:prstGeom prst="ellipse">
            <a:avLst/>
          </a:prstGeom>
          <a:solidFill>
            <a:schemeClr val="accent1">
              <a:alpha val="2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椭圆 12"/>
          <p:cNvSpPr/>
          <p:nvPr/>
        </p:nvSpPr>
        <p:spPr>
          <a:xfrm>
            <a:off x="2533670" y="3588098"/>
            <a:ext cx="9289030" cy="7488832"/>
          </a:xfrm>
          <a:prstGeom prst="ellipse">
            <a:avLst/>
          </a:prstGeom>
          <a:solidFill>
            <a:srgbClr val="3992DB">
              <a:alpha val="5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椭圆 13"/>
          <p:cNvSpPr/>
          <p:nvPr/>
        </p:nvSpPr>
        <p:spPr>
          <a:xfrm>
            <a:off x="583188" y="3732114"/>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椭圆 14"/>
          <p:cNvSpPr/>
          <p:nvPr/>
        </p:nvSpPr>
        <p:spPr>
          <a:xfrm>
            <a:off x="5193671" y="4603895"/>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extLst>
      <p:ext uri="{BB962C8B-B14F-4D97-AF65-F5344CB8AC3E}">
        <p14:creationId xmlns:p14="http://schemas.microsoft.com/office/powerpoint/2010/main" val="88496325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43"/>
                                        </p:tgtEl>
                                        <p:attrNameLst>
                                          <p:attrName>style.visibility</p:attrName>
                                        </p:attrNameLst>
                                      </p:cBhvr>
                                      <p:to>
                                        <p:strVal val="visible"/>
                                      </p:to>
                                    </p:set>
                                    <p:anim calcmode="lin" valueType="num">
                                      <p:cBhvr>
                                        <p:cTn id="7" dur="500" fill="hold"/>
                                        <p:tgtEl>
                                          <p:spTgt spid="43"/>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43"/>
                                        </p:tgtEl>
                                        <p:attrNameLst>
                                          <p:attrName>ppt_y</p:attrName>
                                        </p:attrNameLst>
                                      </p:cBhvr>
                                      <p:tavLst>
                                        <p:tav tm="0">
                                          <p:val>
                                            <p:strVal val="#ppt_y"/>
                                          </p:val>
                                        </p:tav>
                                        <p:tav tm="100000">
                                          <p:val>
                                            <p:strVal val="#ppt_y"/>
                                          </p:val>
                                        </p:tav>
                                      </p:tavLst>
                                    </p:anim>
                                    <p:anim calcmode="lin" valueType="num">
                                      <p:cBhvr>
                                        <p:cTn id="9" dur="500" fill="hold"/>
                                        <p:tgtEl>
                                          <p:spTgt spid="43"/>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43"/>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4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3" grpId="0" autoUpdateAnimBg="0"/>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任意多边形 2"/>
          <p:cNvSpPr/>
          <p:nvPr/>
        </p:nvSpPr>
        <p:spPr>
          <a:xfrm>
            <a:off x="1681888" y="2209694"/>
            <a:ext cx="447675" cy="492593"/>
          </a:xfrm>
          <a:custGeom>
            <a:avLst/>
            <a:gdLst>
              <a:gd name="connsiteX0" fmla="*/ 0 w 561975"/>
              <a:gd name="connsiteY0" fmla="*/ 0 h 547688"/>
              <a:gd name="connsiteX1" fmla="*/ 552450 w 561975"/>
              <a:gd name="connsiteY1" fmla="*/ 547688 h 547688"/>
              <a:gd name="connsiteX2" fmla="*/ 561975 w 561975"/>
              <a:gd name="connsiteY2" fmla="*/ 0 h 547688"/>
              <a:gd name="connsiteX3" fmla="*/ 0 w 561975"/>
              <a:gd name="connsiteY3" fmla="*/ 0 h 547688"/>
              <a:gd name="connsiteX0" fmla="*/ 0 w 576263"/>
              <a:gd name="connsiteY0" fmla="*/ 0 h 547688"/>
              <a:gd name="connsiteX1" fmla="*/ 566738 w 576263"/>
              <a:gd name="connsiteY1" fmla="*/ 547688 h 547688"/>
              <a:gd name="connsiteX2" fmla="*/ 576263 w 576263"/>
              <a:gd name="connsiteY2" fmla="*/ 0 h 547688"/>
              <a:gd name="connsiteX3" fmla="*/ 0 w 576263"/>
              <a:gd name="connsiteY3" fmla="*/ 0 h 547688"/>
              <a:gd name="connsiteX0" fmla="*/ 0 w 576263"/>
              <a:gd name="connsiteY0" fmla="*/ 0 h 571500"/>
              <a:gd name="connsiteX1" fmla="*/ 566738 w 576263"/>
              <a:gd name="connsiteY1" fmla="*/ 571500 h 571500"/>
              <a:gd name="connsiteX2" fmla="*/ 576263 w 576263"/>
              <a:gd name="connsiteY2" fmla="*/ 0 h 571500"/>
              <a:gd name="connsiteX3" fmla="*/ 0 w 576263"/>
              <a:gd name="connsiteY3" fmla="*/ 0 h 571500"/>
              <a:gd name="connsiteX0" fmla="*/ 0 w 576263"/>
              <a:gd name="connsiteY0" fmla="*/ 0 h 576263"/>
              <a:gd name="connsiteX1" fmla="*/ 571335 w 576263"/>
              <a:gd name="connsiteY1" fmla="*/ 576263 h 576263"/>
              <a:gd name="connsiteX2" fmla="*/ 576263 w 576263"/>
              <a:gd name="connsiteY2" fmla="*/ 0 h 576263"/>
              <a:gd name="connsiteX3" fmla="*/ 0 w 576263"/>
              <a:gd name="connsiteY3" fmla="*/ 0 h 576263"/>
              <a:gd name="connsiteX0" fmla="*/ 0 w 576448"/>
              <a:gd name="connsiteY0" fmla="*/ 0 h 576263"/>
              <a:gd name="connsiteX1" fmla="*/ 575933 w 576448"/>
              <a:gd name="connsiteY1" fmla="*/ 576263 h 576263"/>
              <a:gd name="connsiteX2" fmla="*/ 576263 w 576448"/>
              <a:gd name="connsiteY2" fmla="*/ 0 h 576263"/>
              <a:gd name="connsiteX3" fmla="*/ 0 w 576448"/>
              <a:gd name="connsiteY3" fmla="*/ 0 h 576263"/>
            </a:gdLst>
            <a:ahLst/>
            <a:cxnLst>
              <a:cxn ang="0">
                <a:pos x="connsiteX0" y="connsiteY0"/>
              </a:cxn>
              <a:cxn ang="0">
                <a:pos x="connsiteX1" y="connsiteY1"/>
              </a:cxn>
              <a:cxn ang="0">
                <a:pos x="connsiteX2" y="connsiteY2"/>
              </a:cxn>
              <a:cxn ang="0">
                <a:pos x="connsiteX3" y="connsiteY3"/>
              </a:cxn>
            </a:cxnLst>
            <a:rect l="l" t="t" r="r" b="b"/>
            <a:pathLst>
              <a:path w="576448" h="576263">
                <a:moveTo>
                  <a:pt x="0" y="0"/>
                </a:moveTo>
                <a:lnTo>
                  <a:pt x="575933" y="576263"/>
                </a:lnTo>
                <a:cubicBezTo>
                  <a:pt x="577576" y="384175"/>
                  <a:pt x="574620" y="192088"/>
                  <a:pt x="576263" y="0"/>
                </a:cubicBezTo>
                <a:lnTo>
                  <a:pt x="0" y="0"/>
                </a:lnTo>
                <a:close/>
              </a:path>
            </a:pathLst>
          </a:custGeom>
          <a:solidFill>
            <a:srgbClr val="61942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sz="1350">
              <a:solidFill>
                <a:prstClr val="white"/>
              </a:solidFill>
            </a:endParaRPr>
          </a:p>
        </p:txBody>
      </p:sp>
      <p:sp>
        <p:nvSpPr>
          <p:cNvPr id="4" name="矩形 3"/>
          <p:cNvSpPr/>
          <p:nvPr/>
        </p:nvSpPr>
        <p:spPr>
          <a:xfrm>
            <a:off x="2124075" y="2212399"/>
            <a:ext cx="7019925" cy="492919"/>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lIns="135000" tIns="0" rIns="135000" bIns="0" anchor="ctr"/>
          <a:lstStyle/>
          <a:p>
            <a:pPr algn="ctr">
              <a:defRPr/>
            </a:pPr>
            <a:r>
              <a:rPr lang="en-US" altLang="zh-CN" sz="2100">
                <a:solidFill>
                  <a:prstClr val="white"/>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cs typeface="Meiryo" panose="020B0604030504040204" pitchFamily="34" charset="-128"/>
              </a:rPr>
              <a:t>www.ypppt.com</a:t>
            </a:r>
            <a:endParaRPr lang="zh-CN" altLang="en-US" sz="2100" dirty="0">
              <a:solidFill>
                <a:srgbClr val="CEEAB0"/>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cs typeface="Meiryo" panose="020B0604030504040204" pitchFamily="34" charset="-128"/>
            </a:endParaRPr>
          </a:p>
        </p:txBody>
      </p:sp>
      <p:sp>
        <p:nvSpPr>
          <p:cNvPr id="7" name="矩形 6"/>
          <p:cNvSpPr/>
          <p:nvPr/>
        </p:nvSpPr>
        <p:spPr>
          <a:xfrm>
            <a:off x="1" y="1636569"/>
            <a:ext cx="6984207" cy="58145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anchor="ctr"/>
          <a:lstStyle/>
          <a:p>
            <a:pPr algn="ctr">
              <a:defRPr/>
            </a:pPr>
            <a:r>
              <a:rPr lang="zh-CN" altLang="en-US" sz="2400" spc="150" dirty="0">
                <a:solidFill>
                  <a:srgbClr val="FFFFFF"/>
                </a:solidFill>
                <a:effectLst>
                  <a:outerShdw blurRad="50800" dist="38100" algn="l" rotWithShape="0">
                    <a:prstClr val="black">
                      <a:alpha val="40000"/>
                    </a:prstClr>
                  </a:outerShdw>
                </a:effectLst>
                <a:latin typeface="微软雅黑" panose="020B0503020204020204" pitchFamily="34" charset="-122"/>
                <a:ea typeface="微软雅黑" panose="020B0503020204020204" pitchFamily="34" charset="-122"/>
              </a:rPr>
              <a:t>                   </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更多精品</a:t>
            </a:r>
            <a:r>
              <a:rPr lang="en-US" altLang="zh-CN"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PPT</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资源尽在</a:t>
            </a:r>
            <a:r>
              <a:rPr lang="en-US" altLang="zh-CN"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优品</a:t>
            </a:r>
            <a:r>
              <a:rPr lang="en-US" altLang="zh-CN"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PPT</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a:t>
            </a:r>
          </a:p>
        </p:txBody>
      </p:sp>
      <p:sp>
        <p:nvSpPr>
          <p:cNvPr id="6" name="直角三角形 5"/>
          <p:cNvSpPr/>
          <p:nvPr/>
        </p:nvSpPr>
        <p:spPr>
          <a:xfrm>
            <a:off x="6984207" y="1633539"/>
            <a:ext cx="640276" cy="584488"/>
          </a:xfrm>
          <a:prstGeom prst="rtTriangle">
            <a:avLst/>
          </a:prstGeom>
          <a:solidFill>
            <a:srgbClr val="007C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sz="1350">
              <a:solidFill>
                <a:prstClr val="white"/>
              </a:solidFill>
            </a:endParaRPr>
          </a:p>
        </p:txBody>
      </p:sp>
      <p:sp>
        <p:nvSpPr>
          <p:cNvPr id="12" name="矩形 11"/>
          <p:cNvSpPr/>
          <p:nvPr/>
        </p:nvSpPr>
        <p:spPr>
          <a:xfrm>
            <a:off x="1936373" y="2940767"/>
            <a:ext cx="5179807" cy="1269578"/>
          </a:xfrm>
          <a:prstGeom prst="rect">
            <a:avLst/>
          </a:prstGeom>
          <a:noFill/>
          <a:ln w="25400" cap="flat" cmpd="sng" algn="ctr">
            <a:noFill/>
            <a:prstDash val="solid"/>
          </a:ln>
          <a:effectLst/>
        </p:spPr>
        <p:txBody>
          <a:bodyPr rtlCol="0" anchor="ctr"/>
          <a:lstStyle/>
          <a:p>
            <a:pPr>
              <a:lnSpc>
                <a:spcPts val="1800"/>
              </a:lnSpc>
            </a:pP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模板下载：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3"/>
              </a:rPr>
              <a:t>www.ypppt.com/moban/</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节日</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模板：</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4"/>
              </a:rPr>
              <a:t>www.ypppt.com/jieri/</a:t>
            </a:r>
            <a:endParaRPr lang="en-US" altLang="zh-CN" sz="900" kern="0" dirty="0">
              <a:solidFill>
                <a:srgbClr val="EEECE1">
                  <a:lumMod val="25000"/>
                </a:srgbClr>
              </a:solidFill>
              <a:latin typeface="微软雅黑" panose="020B0503020204020204" pitchFamily="34" charset="-122"/>
              <a:ea typeface="微软雅黑" panose="020B0503020204020204" pitchFamily="34" charset="-122"/>
            </a:endParaRPr>
          </a:p>
          <a:p>
            <a:pPr>
              <a:lnSpc>
                <a:spcPts val="1800"/>
              </a:lnSpc>
            </a:pP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背景图片：</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5"/>
              </a:rPr>
              <a:t>www.ypppt.com/beijing/</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图表下载：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6"/>
              </a:rPr>
              <a:t>www.ypppt.com/tubiao/</a:t>
            </a:r>
            <a:endParaRPr lang="en-US" altLang="zh-CN" sz="900" kern="0" dirty="0">
              <a:solidFill>
                <a:srgbClr val="EEECE1">
                  <a:lumMod val="25000"/>
                </a:srgbClr>
              </a:solidFill>
              <a:latin typeface="微软雅黑" panose="020B0503020204020204" pitchFamily="34" charset="-122"/>
              <a:ea typeface="微软雅黑" panose="020B0503020204020204" pitchFamily="34" charset="-122"/>
            </a:endParaRPr>
          </a:p>
          <a:p>
            <a:pPr>
              <a:lnSpc>
                <a:spcPts val="1800"/>
              </a:lnSpc>
            </a:pP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素材下载：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7"/>
              </a:rPr>
              <a:t>www.ypppt.com/sucai/</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教程下载：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8"/>
              </a:rPr>
              <a:t>www.ypppt.com/jiaocheng/</a:t>
            </a:r>
            <a:endParaRPr lang="en-US" altLang="zh-CN" sz="900" kern="0" dirty="0">
              <a:solidFill>
                <a:srgbClr val="EEECE1">
                  <a:lumMod val="25000"/>
                </a:srgbClr>
              </a:solidFill>
              <a:latin typeface="微软雅黑" panose="020B0503020204020204" pitchFamily="34" charset="-122"/>
              <a:ea typeface="微软雅黑" panose="020B0503020204020204" pitchFamily="34" charset="-122"/>
            </a:endParaRPr>
          </a:p>
          <a:p>
            <a:pPr>
              <a:lnSpc>
                <a:spcPts val="1800"/>
              </a:lnSpc>
            </a:pP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字体下载：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9"/>
              </a:rPr>
              <a:t>http://www.ypppt.com/ziti/</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绘本故事</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10"/>
              </a:rPr>
              <a:t>http://www.ypppt.com/gushi/</a:t>
            </a:r>
            <a:endParaRPr lang="en-US" altLang="zh-CN" sz="900" kern="0" dirty="0">
              <a:solidFill>
                <a:srgbClr val="EEECE1">
                  <a:lumMod val="25000"/>
                </a:srgb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208314606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48"/>
          <p:cNvSpPr txBox="1"/>
          <p:nvPr/>
        </p:nvSpPr>
        <p:spPr>
          <a:xfrm>
            <a:off x="3800970" y="1841219"/>
            <a:ext cx="2816801" cy="477054"/>
          </a:xfrm>
          <a:prstGeom prst="rect">
            <a:avLst/>
          </a:prstGeom>
          <a:noFill/>
        </p:spPr>
        <p:txBody>
          <a:bodyPr wrap="square" lIns="0" tIns="0" rIns="0" bIns="0" rtlCol="0">
            <a:spAutoFit/>
          </a:bodyPr>
          <a:lstStyle/>
          <a:p>
            <a:r>
              <a:rPr lang="zh-CN" altLang="en-US" sz="3100" dirty="0">
                <a:solidFill>
                  <a:srgbClr val="77A9D3"/>
                </a:solidFill>
                <a:latin typeface="微软雅黑" panose="020B0503020204020204" pitchFamily="34" charset="-122"/>
                <a:ea typeface="微软雅黑" panose="020B0503020204020204" pitchFamily="34" charset="-122"/>
                <a:cs typeface="+mn-ea"/>
                <a:sym typeface="+mn-lt"/>
              </a:rPr>
              <a:t>请替换文字内容</a:t>
            </a:r>
            <a:endParaRPr lang="en-GB" altLang="zh-CN" sz="3100" dirty="0">
              <a:solidFill>
                <a:srgbClr val="77A9D3"/>
              </a:solidFill>
              <a:latin typeface="微软雅黑" panose="020B0503020204020204" pitchFamily="34" charset="-122"/>
              <a:ea typeface="微软雅黑" panose="020B0503020204020204" pitchFamily="34" charset="-122"/>
              <a:cs typeface="+mn-ea"/>
              <a:sym typeface="+mn-lt"/>
            </a:endParaRPr>
          </a:p>
        </p:txBody>
      </p:sp>
      <p:sp>
        <p:nvSpPr>
          <p:cNvPr id="8" name="TextBox 49"/>
          <p:cNvSpPr txBox="1"/>
          <p:nvPr/>
        </p:nvSpPr>
        <p:spPr>
          <a:xfrm>
            <a:off x="3837634" y="2420997"/>
            <a:ext cx="2780138" cy="246221"/>
          </a:xfrm>
          <a:prstGeom prst="rect">
            <a:avLst/>
          </a:prstGeom>
          <a:noFill/>
        </p:spPr>
        <p:txBody>
          <a:bodyPr wrap="square" lIns="0" tIns="0" rIns="0" bIns="0" rtlCol="0">
            <a:spAutoFit/>
          </a:bodyPr>
          <a:lstStyle/>
          <a:p>
            <a:pPr eaLnBrk="0" hangingPunct="0"/>
            <a:r>
              <a:rPr lang="zh-CN" altLang="en-US" sz="800" dirty="0">
                <a:solidFill>
                  <a:srgbClr val="77A9D3"/>
                </a:solidFill>
                <a:latin typeface="微软雅黑" panose="020B0503020204020204" pitchFamily="34" charset="-122"/>
                <a:ea typeface="微软雅黑" panose="020B0503020204020204" pitchFamily="34" charset="-122"/>
                <a:cs typeface="+mn-ea"/>
                <a:sym typeface="+mn-lt"/>
              </a:rPr>
              <a:t>请替换文字内容，点击添加相关标题文字，修改文字内容</a:t>
            </a:r>
            <a:r>
              <a:rPr lang="zh-CN" altLang="en-US" sz="800" dirty="0" smtClean="0">
                <a:solidFill>
                  <a:srgbClr val="77A9D3"/>
                </a:solidFill>
                <a:latin typeface="微软雅黑" panose="020B0503020204020204" pitchFamily="34" charset="-122"/>
                <a:ea typeface="微软雅黑" panose="020B0503020204020204" pitchFamily="34" charset="-122"/>
                <a:cs typeface="+mn-ea"/>
                <a:sym typeface="+mn-lt"/>
              </a:rPr>
              <a:t>，</a:t>
            </a:r>
            <a:endParaRPr lang="en-US" altLang="zh-CN" sz="800" dirty="0" smtClean="0">
              <a:solidFill>
                <a:srgbClr val="77A9D3"/>
              </a:solidFill>
              <a:latin typeface="微软雅黑" panose="020B0503020204020204" pitchFamily="34" charset="-122"/>
              <a:ea typeface="微软雅黑" panose="020B0503020204020204" pitchFamily="34" charset="-122"/>
              <a:cs typeface="+mn-ea"/>
              <a:sym typeface="+mn-lt"/>
            </a:endParaRPr>
          </a:p>
          <a:p>
            <a:pPr eaLnBrk="0" hangingPunct="0"/>
            <a:r>
              <a:rPr lang="zh-CN" altLang="en-US" sz="800" dirty="0" smtClean="0">
                <a:solidFill>
                  <a:srgbClr val="77A9D3"/>
                </a:solidFill>
                <a:latin typeface="微软雅黑" panose="020B0503020204020204" pitchFamily="34" charset="-122"/>
                <a:ea typeface="微软雅黑" panose="020B0503020204020204" pitchFamily="34" charset="-122"/>
                <a:cs typeface="+mn-ea"/>
                <a:sym typeface="+mn-lt"/>
              </a:rPr>
              <a:t>也</a:t>
            </a:r>
            <a:r>
              <a:rPr lang="zh-CN" altLang="en-US" sz="800" dirty="0">
                <a:solidFill>
                  <a:srgbClr val="77A9D3"/>
                </a:solidFill>
                <a:latin typeface="微软雅黑" panose="020B0503020204020204" pitchFamily="34" charset="-122"/>
                <a:ea typeface="微软雅黑" panose="020B0503020204020204" pitchFamily="34" charset="-122"/>
                <a:cs typeface="+mn-ea"/>
                <a:sym typeface="+mn-lt"/>
              </a:rPr>
              <a:t>可以直接复制你的内容到此。</a:t>
            </a:r>
          </a:p>
        </p:txBody>
      </p:sp>
      <p:sp>
        <p:nvSpPr>
          <p:cNvPr id="9" name="矩形 259"/>
          <p:cNvSpPr>
            <a:spLocks noChangeArrowheads="1"/>
          </p:cNvSpPr>
          <p:nvPr/>
        </p:nvSpPr>
        <p:spPr bwMode="auto">
          <a:xfrm>
            <a:off x="2315746" y="1388328"/>
            <a:ext cx="1562186" cy="15763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3560" tIns="31780" rIns="63560" bIns="31780">
            <a:spAutoFit/>
          </a:bodyPr>
          <a:lstStyle>
            <a:lvl1pPr>
              <a:spcBef>
                <a:spcPct val="20000"/>
              </a:spcBef>
              <a:buFont typeface="Arial" panose="020B0604020202020204" pitchFamily="34" charset="0"/>
              <a:buChar char="•"/>
              <a:defRPr sz="32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9pPr>
          </a:lstStyle>
          <a:p>
            <a:pPr algn="ctr">
              <a:buNone/>
            </a:pPr>
            <a:r>
              <a:rPr lang="en-US" altLang="zh-CN" sz="9600" cap="all" spc="209" dirty="0" smtClean="0">
                <a:solidFill>
                  <a:srgbClr val="77A9D3"/>
                </a:solidFill>
                <a:latin typeface="Impact" panose="020B0806030902050204" pitchFamily="34" charset="0"/>
                <a:cs typeface="Arial" panose="020B0604020202020204" pitchFamily="34" charset="0"/>
              </a:rPr>
              <a:t>01</a:t>
            </a:r>
            <a:endParaRPr lang="zh-CN" altLang="en-US" sz="9600" cap="all" spc="209" dirty="0">
              <a:solidFill>
                <a:srgbClr val="77A9D3"/>
              </a:solidFill>
              <a:latin typeface="Impact" panose="020B0806030902050204" pitchFamily="34" charset="0"/>
              <a:cs typeface="Arial" panose="020B0604020202020204" pitchFamily="34" charset="0"/>
            </a:endParaRPr>
          </a:p>
        </p:txBody>
      </p:sp>
      <p:sp>
        <p:nvSpPr>
          <p:cNvPr id="16" name="椭圆 15"/>
          <p:cNvSpPr/>
          <p:nvPr/>
        </p:nvSpPr>
        <p:spPr>
          <a:xfrm>
            <a:off x="1951340" y="4046568"/>
            <a:ext cx="9289030" cy="7488832"/>
          </a:xfrm>
          <a:prstGeom prst="ellipse">
            <a:avLst/>
          </a:prstGeom>
          <a:solidFill>
            <a:schemeClr val="accent1">
              <a:alpha val="2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椭圆 16"/>
          <p:cNvSpPr/>
          <p:nvPr/>
        </p:nvSpPr>
        <p:spPr>
          <a:xfrm>
            <a:off x="2533670" y="3588098"/>
            <a:ext cx="9289030" cy="7488832"/>
          </a:xfrm>
          <a:prstGeom prst="ellipse">
            <a:avLst/>
          </a:prstGeom>
          <a:solidFill>
            <a:srgbClr val="3992DB">
              <a:alpha val="5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椭圆 17"/>
          <p:cNvSpPr/>
          <p:nvPr/>
        </p:nvSpPr>
        <p:spPr>
          <a:xfrm>
            <a:off x="583188" y="3732114"/>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椭圆 18"/>
          <p:cNvSpPr/>
          <p:nvPr/>
        </p:nvSpPr>
        <p:spPr>
          <a:xfrm>
            <a:off x="5193671" y="4603895"/>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extLst>
      <p:ext uri="{BB962C8B-B14F-4D97-AF65-F5344CB8AC3E}">
        <p14:creationId xmlns:p14="http://schemas.microsoft.com/office/powerpoint/2010/main" val="1887288344"/>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9"/>
                                        </p:tgtEl>
                                        <p:attrNameLst>
                                          <p:attrName>style.visibility</p:attrName>
                                        </p:attrNameLst>
                                      </p:cBhvr>
                                      <p:to>
                                        <p:strVal val="visible"/>
                                      </p:to>
                                    </p:set>
                                    <p:anim calcmode="lin" valueType="num">
                                      <p:cBhvr>
                                        <p:cTn id="7" dur="500" fill="hold"/>
                                        <p:tgtEl>
                                          <p:spTgt spid="9"/>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9"/>
                                        </p:tgtEl>
                                        <p:attrNameLst>
                                          <p:attrName>ppt_y</p:attrName>
                                        </p:attrNameLst>
                                      </p:cBhvr>
                                      <p:tavLst>
                                        <p:tav tm="0">
                                          <p:val>
                                            <p:strVal val="#ppt_y"/>
                                          </p:val>
                                        </p:tav>
                                        <p:tav tm="100000">
                                          <p:val>
                                            <p:strVal val="#ppt_y"/>
                                          </p:val>
                                        </p:tav>
                                      </p:tavLst>
                                    </p:anim>
                                    <p:anim calcmode="lin" valueType="num">
                                      <p:cBhvr>
                                        <p:cTn id="9" dur="500" fill="hold"/>
                                        <p:tgtEl>
                                          <p:spTgt spid="9"/>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9"/>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9"/>
                                        </p:tgtEl>
                                      </p:cBhvr>
                                    </p:animEffect>
                                  </p:childTnLst>
                                </p:cTn>
                              </p:par>
                            </p:childTnLst>
                          </p:cTn>
                        </p:par>
                        <p:par>
                          <p:cTn id="12" fill="hold">
                            <p:stCondLst>
                              <p:cond delay="550"/>
                            </p:stCondLst>
                            <p:childTnLst>
                              <p:par>
                                <p:cTn id="13" presetID="26" presetClass="emph" presetSubtype="0" fill="hold" grpId="1" nodeType="afterEffect">
                                  <p:stCondLst>
                                    <p:cond delay="0"/>
                                  </p:stCondLst>
                                  <p:iterate type="lt">
                                    <p:tmPct val="0"/>
                                  </p:iterate>
                                  <p:childTnLst>
                                    <p:animEffect transition="out" filter="fade">
                                      <p:cBhvr>
                                        <p:cTn id="14" dur="500" tmFilter="0, 0; .2, .5; .8, .5; 1, 0"/>
                                        <p:tgtEl>
                                          <p:spTgt spid="9"/>
                                        </p:tgtEl>
                                      </p:cBhvr>
                                    </p:animEffect>
                                    <p:animScale>
                                      <p:cBhvr>
                                        <p:cTn id="15" dur="250" autoRev="1" fill="hold"/>
                                        <p:tgtEl>
                                          <p:spTgt spid="9"/>
                                        </p:tgtEl>
                                      </p:cBhvr>
                                      <p:by x="105000" y="105000"/>
                                    </p:animScale>
                                  </p:childTnLst>
                                </p:cTn>
                              </p:par>
                            </p:childTnLst>
                          </p:cTn>
                        </p:par>
                        <p:par>
                          <p:cTn id="16" fill="hold">
                            <p:stCondLst>
                              <p:cond delay="1050"/>
                            </p:stCondLst>
                            <p:childTnLst>
                              <p:par>
                                <p:cTn id="17" presetID="22" presetClass="entr" presetSubtype="8" fill="hold" grpId="0" nodeType="afterEffect">
                                  <p:stCondLst>
                                    <p:cond delay="0"/>
                                  </p:stCondLst>
                                  <p:iterate type="lt">
                                    <p:tmPct val="30000"/>
                                  </p:iterate>
                                  <p:childTnLst>
                                    <p:set>
                                      <p:cBhvr>
                                        <p:cTn id="18" dur="1" fill="hold">
                                          <p:stCondLst>
                                            <p:cond delay="0"/>
                                          </p:stCondLst>
                                        </p:cTn>
                                        <p:tgtEl>
                                          <p:spTgt spid="7"/>
                                        </p:tgtEl>
                                        <p:attrNameLst>
                                          <p:attrName>style.visibility</p:attrName>
                                        </p:attrNameLst>
                                      </p:cBhvr>
                                      <p:to>
                                        <p:strVal val="visible"/>
                                      </p:to>
                                    </p:set>
                                    <p:animEffect transition="in" filter="wipe(left)">
                                      <p:cBhvr>
                                        <p:cTn id="19" dur="200"/>
                                        <p:tgtEl>
                                          <p:spTgt spid="7"/>
                                        </p:tgtEl>
                                      </p:cBhvr>
                                    </p:animEffect>
                                  </p:childTnLst>
                                </p:cTn>
                              </p:par>
                              <p:par>
                                <p:cTn id="20" presetID="36" presetClass="emph" presetSubtype="0" fill="hold" grpId="1" nodeType="withEffect">
                                  <p:stCondLst>
                                    <p:cond delay="0"/>
                                  </p:stCondLst>
                                  <p:iterate type="lt">
                                    <p:tmPct val="30000"/>
                                  </p:iterate>
                                  <p:childTnLst>
                                    <p:animScale>
                                      <p:cBhvr>
                                        <p:cTn id="21" dur="50" autoRev="1" fill="hold">
                                          <p:stCondLst>
                                            <p:cond delay="0"/>
                                          </p:stCondLst>
                                        </p:cTn>
                                        <p:tgtEl>
                                          <p:spTgt spid="7"/>
                                        </p:tgtEl>
                                      </p:cBhvr>
                                      <p:to x="80000" y="100000"/>
                                    </p:animScale>
                                    <p:anim by="(#ppt_w*0.10)" calcmode="lin" valueType="num">
                                      <p:cBhvr>
                                        <p:cTn id="22" dur="50" autoRev="1" fill="hold">
                                          <p:stCondLst>
                                            <p:cond delay="0"/>
                                          </p:stCondLst>
                                        </p:cTn>
                                        <p:tgtEl>
                                          <p:spTgt spid="7"/>
                                        </p:tgtEl>
                                        <p:attrNameLst>
                                          <p:attrName>ppt_x</p:attrName>
                                        </p:attrNameLst>
                                      </p:cBhvr>
                                    </p:anim>
                                    <p:anim by="(-#ppt_w*0.10)" calcmode="lin" valueType="num">
                                      <p:cBhvr>
                                        <p:cTn id="23" dur="50" autoRev="1" fill="hold">
                                          <p:stCondLst>
                                            <p:cond delay="0"/>
                                          </p:stCondLst>
                                        </p:cTn>
                                        <p:tgtEl>
                                          <p:spTgt spid="7"/>
                                        </p:tgtEl>
                                        <p:attrNameLst>
                                          <p:attrName>ppt_y</p:attrName>
                                        </p:attrNameLst>
                                      </p:cBhvr>
                                    </p:anim>
                                    <p:animRot by="-480000">
                                      <p:cBhvr>
                                        <p:cTn id="24" dur="50" autoRev="1" fill="hold">
                                          <p:stCondLst>
                                            <p:cond delay="0"/>
                                          </p:stCondLst>
                                        </p:cTn>
                                        <p:tgtEl>
                                          <p:spTgt spid="7"/>
                                        </p:tgtEl>
                                        <p:attrNameLst>
                                          <p:attrName>r</p:attrName>
                                        </p:attrNameLst>
                                      </p:cBhvr>
                                    </p:animRot>
                                  </p:childTnLst>
                                </p:cTn>
                              </p:par>
                            </p:childTnLst>
                          </p:cTn>
                        </p:par>
                        <p:par>
                          <p:cTn id="25" fill="hold">
                            <p:stCondLst>
                              <p:cond delay="1610"/>
                            </p:stCondLst>
                            <p:childTnLst>
                              <p:par>
                                <p:cTn id="26" presetID="22" presetClass="entr" presetSubtype="8" fill="hold" grpId="0" nodeType="afterEffect">
                                  <p:stCondLst>
                                    <p:cond delay="0"/>
                                  </p:stCondLst>
                                  <p:iterate type="lt">
                                    <p:tmPct val="30000"/>
                                  </p:iterate>
                                  <p:childTnLst>
                                    <p:set>
                                      <p:cBhvr>
                                        <p:cTn id="27" dur="1" fill="hold">
                                          <p:stCondLst>
                                            <p:cond delay="0"/>
                                          </p:stCondLst>
                                        </p:cTn>
                                        <p:tgtEl>
                                          <p:spTgt spid="8"/>
                                        </p:tgtEl>
                                        <p:attrNameLst>
                                          <p:attrName>style.visibility</p:attrName>
                                        </p:attrNameLst>
                                      </p:cBhvr>
                                      <p:to>
                                        <p:strVal val="visible"/>
                                      </p:to>
                                    </p:set>
                                    <p:animEffect transition="in" filter="wipe(left)">
                                      <p:cBhvr>
                                        <p:cTn id="28" dur="200"/>
                                        <p:tgtEl>
                                          <p:spTgt spid="8"/>
                                        </p:tgtEl>
                                      </p:cBhvr>
                                    </p:animEffect>
                                  </p:childTnLst>
                                </p:cTn>
                              </p:par>
                              <p:par>
                                <p:cTn id="29" presetID="36" presetClass="emph" presetSubtype="0" fill="hold" grpId="1" nodeType="withEffect">
                                  <p:stCondLst>
                                    <p:cond delay="0"/>
                                  </p:stCondLst>
                                  <p:iterate type="lt">
                                    <p:tmPct val="30000"/>
                                  </p:iterate>
                                  <p:childTnLst>
                                    <p:animScale>
                                      <p:cBhvr>
                                        <p:cTn id="30" dur="50" autoRev="1" fill="hold">
                                          <p:stCondLst>
                                            <p:cond delay="0"/>
                                          </p:stCondLst>
                                        </p:cTn>
                                        <p:tgtEl>
                                          <p:spTgt spid="8"/>
                                        </p:tgtEl>
                                      </p:cBhvr>
                                      <p:to x="80000" y="100000"/>
                                    </p:animScale>
                                    <p:anim by="(#ppt_w*0.10)" calcmode="lin" valueType="num">
                                      <p:cBhvr>
                                        <p:cTn id="31" dur="50" autoRev="1" fill="hold">
                                          <p:stCondLst>
                                            <p:cond delay="0"/>
                                          </p:stCondLst>
                                        </p:cTn>
                                        <p:tgtEl>
                                          <p:spTgt spid="8"/>
                                        </p:tgtEl>
                                        <p:attrNameLst>
                                          <p:attrName>ppt_x</p:attrName>
                                        </p:attrNameLst>
                                      </p:cBhvr>
                                    </p:anim>
                                    <p:anim by="(-#ppt_w*0.10)" calcmode="lin" valueType="num">
                                      <p:cBhvr>
                                        <p:cTn id="32" dur="50" autoRev="1" fill="hold">
                                          <p:stCondLst>
                                            <p:cond delay="0"/>
                                          </p:stCondLst>
                                        </p:cTn>
                                        <p:tgtEl>
                                          <p:spTgt spid="8"/>
                                        </p:tgtEl>
                                        <p:attrNameLst>
                                          <p:attrName>ppt_y</p:attrName>
                                        </p:attrNameLst>
                                      </p:cBhvr>
                                    </p:anim>
                                    <p:animRot by="-480000">
                                      <p:cBhvr>
                                        <p:cTn id="33" dur="50" autoRev="1" fill="hold">
                                          <p:stCondLst>
                                            <p:cond delay="0"/>
                                          </p:stCondLst>
                                        </p:cTn>
                                        <p:tgtEl>
                                          <p:spTgt spid="8"/>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P spid="7" grpId="1"/>
      <p:bldP spid="8" grpId="0"/>
      <p:bldP spid="8" grpId="1"/>
      <p:bldP spid="9" grpId="0"/>
      <p:bldP spid="9" grpId="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sp>
        <p:nvSpPr>
          <p:cNvPr id="85" name="AutoShape 5"/>
          <p:cNvSpPr>
            <a:spLocks/>
          </p:cNvSpPr>
          <p:nvPr/>
        </p:nvSpPr>
        <p:spPr bwMode="auto">
          <a:xfrm>
            <a:off x="1010021" y="2466546"/>
            <a:ext cx="1683149" cy="619316"/>
          </a:xfrm>
          <a:custGeom>
            <a:avLst/>
            <a:gdLst>
              <a:gd name="T0" fmla="*/ 2147483647 w 21600"/>
              <a:gd name="T1" fmla="*/ 2147483647 h 21600"/>
              <a:gd name="T2" fmla="*/ 2147483647 w 21600"/>
              <a:gd name="T3" fmla="*/ 2147483647 h 21600"/>
              <a:gd name="T4" fmla="*/ 2147483647 w 21600"/>
              <a:gd name="T5" fmla="*/ 2147483647 h 21600"/>
              <a:gd name="T6" fmla="*/ 2147483647 w 21600"/>
              <a:gd name="T7" fmla="*/ 2147483647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3846" y="0"/>
                </a:moveTo>
                <a:lnTo>
                  <a:pt x="2625" y="4984"/>
                </a:lnTo>
                <a:lnTo>
                  <a:pt x="305" y="4984"/>
                </a:lnTo>
                <a:cubicBezTo>
                  <a:pt x="136" y="4984"/>
                  <a:pt x="0" y="5356"/>
                  <a:pt x="0" y="5815"/>
                </a:cubicBezTo>
                <a:lnTo>
                  <a:pt x="0" y="20769"/>
                </a:lnTo>
                <a:cubicBezTo>
                  <a:pt x="0" y="21228"/>
                  <a:pt x="136" y="21599"/>
                  <a:pt x="305" y="21599"/>
                </a:cubicBezTo>
                <a:lnTo>
                  <a:pt x="21294" y="21599"/>
                </a:lnTo>
                <a:cubicBezTo>
                  <a:pt x="21463" y="21599"/>
                  <a:pt x="21599" y="21228"/>
                  <a:pt x="21599" y="20769"/>
                </a:cubicBezTo>
                <a:lnTo>
                  <a:pt x="21599" y="5815"/>
                </a:lnTo>
                <a:cubicBezTo>
                  <a:pt x="21600" y="5356"/>
                  <a:pt x="21463" y="4984"/>
                  <a:pt x="21294" y="4984"/>
                </a:cubicBezTo>
                <a:lnTo>
                  <a:pt x="5068" y="4984"/>
                </a:lnTo>
                <a:lnTo>
                  <a:pt x="3846" y="0"/>
                </a:lnTo>
                <a:close/>
              </a:path>
            </a:pathLst>
          </a:custGeom>
          <a:solidFill>
            <a:srgbClr val="77A9D3"/>
          </a:solidFill>
          <a:ln>
            <a:noFill/>
          </a:ln>
          <a:extLst/>
        </p:spPr>
        <p:txBody>
          <a:bodyPr lIns="0" tIns="0" rIns="0" bIns="0" anchor="ctr"/>
          <a:lstStyle/>
          <a:p>
            <a:endParaRPr lang="zh-CN" altLang="en-US">
              <a:latin typeface="Arial" panose="020B0604020202020204" pitchFamily="34" charset="0"/>
              <a:ea typeface="微软雅黑" panose="020B0503020204020204" pitchFamily="34" charset="-122"/>
              <a:sym typeface="Arial" panose="020B0604020202020204" pitchFamily="34" charset="0"/>
            </a:endParaRPr>
          </a:p>
        </p:txBody>
      </p:sp>
      <p:grpSp>
        <p:nvGrpSpPr>
          <p:cNvPr id="86" name="Group 6"/>
          <p:cNvGrpSpPr>
            <a:grpSpLocks/>
          </p:cNvGrpSpPr>
          <p:nvPr/>
        </p:nvGrpSpPr>
        <p:grpSpPr bwMode="auto">
          <a:xfrm>
            <a:off x="1010022" y="1774580"/>
            <a:ext cx="596574" cy="596687"/>
            <a:chOff x="0" y="0"/>
            <a:chExt cx="1591420" cy="1591420"/>
          </a:xfrm>
        </p:grpSpPr>
        <p:sp>
          <p:nvSpPr>
            <p:cNvPr id="87" name="AutoShape 7"/>
            <p:cNvSpPr>
              <a:spLocks/>
            </p:cNvSpPr>
            <p:nvPr/>
          </p:nvSpPr>
          <p:spPr bwMode="auto">
            <a:xfrm>
              <a:off x="0" y="0"/>
              <a:ext cx="1591420" cy="1591420"/>
            </a:xfrm>
            <a:custGeom>
              <a:avLst/>
              <a:gdLst>
                <a:gd name="T0" fmla="*/ 795670 w 19679"/>
                <a:gd name="T1" fmla="*/ 873385 h 19679"/>
                <a:gd name="T2" fmla="*/ 795670 w 19679"/>
                <a:gd name="T3" fmla="*/ 873385 h 19679"/>
                <a:gd name="T4" fmla="*/ 795670 w 19679"/>
                <a:gd name="T5" fmla="*/ 873385 h 19679"/>
                <a:gd name="T6" fmla="*/ 795670 w 19679"/>
                <a:gd name="T7" fmla="*/ 873385 h 19679"/>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19679" h="19679">
                  <a:moveTo>
                    <a:pt x="16796" y="2881"/>
                  </a:moveTo>
                  <a:cubicBezTo>
                    <a:pt x="20639" y="6724"/>
                    <a:pt x="20639" y="12953"/>
                    <a:pt x="16796" y="16796"/>
                  </a:cubicBezTo>
                  <a:cubicBezTo>
                    <a:pt x="12953" y="20639"/>
                    <a:pt x="6724" y="20639"/>
                    <a:pt x="2881" y="16796"/>
                  </a:cubicBezTo>
                  <a:cubicBezTo>
                    <a:pt x="-961" y="12953"/>
                    <a:pt x="-961" y="6724"/>
                    <a:pt x="2881" y="2881"/>
                  </a:cubicBezTo>
                  <a:cubicBezTo>
                    <a:pt x="6724" y="-961"/>
                    <a:pt x="12953" y="-961"/>
                    <a:pt x="16796" y="2881"/>
                  </a:cubicBezTo>
                  <a:close/>
                </a:path>
              </a:pathLst>
            </a:custGeom>
            <a:solidFill>
              <a:srgbClr val="77A9D3"/>
            </a:solidFill>
            <a:ln>
              <a:noFill/>
            </a:ln>
            <a:effectLst/>
            <a:extLs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gn="ctr"/>
              <a:endParaRPr lang="zh-CN" altLang="en-US" sz="1000">
                <a:solidFill>
                  <a:schemeClr val="bg1"/>
                </a:solidFill>
                <a:latin typeface="Arial" panose="020B0604020202020204" pitchFamily="34" charset="0"/>
                <a:ea typeface="微软雅黑" panose="020B0503020204020204" pitchFamily="34" charset="-122"/>
                <a:sym typeface="Arial" panose="020B0604020202020204" pitchFamily="34" charset="0"/>
              </a:endParaRPr>
            </a:p>
          </p:txBody>
        </p:sp>
        <p:sp>
          <p:nvSpPr>
            <p:cNvPr id="88" name="AutoShape 8"/>
            <p:cNvSpPr>
              <a:spLocks/>
            </p:cNvSpPr>
            <p:nvPr/>
          </p:nvSpPr>
          <p:spPr bwMode="auto">
            <a:xfrm>
              <a:off x="0" y="547945"/>
              <a:ext cx="1591420" cy="495532"/>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599"/>
                  </a:lnTo>
                  <a:lnTo>
                    <a:pt x="0" y="21599"/>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26788" tIns="26788" rIns="26788" bIns="26788" anchor="ct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lnSpc>
                  <a:spcPct val="120000"/>
                </a:lnSpc>
              </a:pPr>
              <a:r>
                <a:rPr lang="es-ES" altLang="zh-CN" sz="1000" b="0" dirty="0">
                  <a:solidFill>
                    <a:schemeClr val="bg1"/>
                  </a:solidFill>
                  <a:latin typeface="Arial" panose="020B0604020202020204" pitchFamily="34" charset="0"/>
                  <a:ea typeface="微软雅黑" panose="020B0503020204020204" pitchFamily="34" charset="-122"/>
                  <a:sym typeface="Arial" panose="020B0604020202020204" pitchFamily="34" charset="0"/>
                </a:rPr>
                <a:t>2012</a:t>
              </a:r>
            </a:p>
          </p:txBody>
        </p:sp>
      </p:grpSp>
      <p:sp>
        <p:nvSpPr>
          <p:cNvPr id="89" name="AutoShape 9"/>
          <p:cNvSpPr>
            <a:spLocks/>
          </p:cNvSpPr>
          <p:nvPr/>
        </p:nvSpPr>
        <p:spPr bwMode="auto">
          <a:xfrm>
            <a:off x="1235076" y="2754813"/>
            <a:ext cx="1191958" cy="173194"/>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defTabSz="335152" eaLnBrk="1"/>
            <a:r>
              <a:rPr lang="zh-CN" altLang="en-US" sz="1100" b="0" dirty="0">
                <a:latin typeface="Arial" panose="020B0604020202020204" pitchFamily="34" charset="0"/>
                <a:ea typeface="微软雅黑" panose="020B0503020204020204" pitchFamily="34" charset="-122"/>
                <a:sym typeface="Arial" panose="020B0604020202020204" pitchFamily="34" charset="0"/>
              </a:rPr>
              <a:t>请替换文字内容</a:t>
            </a:r>
            <a:endParaRPr lang="es-ES" altLang="zh-CN" sz="900" b="0" dirty="0">
              <a:latin typeface="Arial" panose="020B0604020202020204" pitchFamily="34" charset="0"/>
              <a:ea typeface="微软雅黑" panose="020B0503020204020204" pitchFamily="34" charset="-122"/>
              <a:sym typeface="Arial" panose="020B0604020202020204" pitchFamily="34" charset="0"/>
            </a:endParaRPr>
          </a:p>
        </p:txBody>
      </p:sp>
      <p:sp>
        <p:nvSpPr>
          <p:cNvPr id="90" name="AutoShape 10"/>
          <p:cNvSpPr>
            <a:spLocks/>
          </p:cNvSpPr>
          <p:nvPr/>
        </p:nvSpPr>
        <p:spPr bwMode="auto">
          <a:xfrm>
            <a:off x="2812248" y="2604701"/>
            <a:ext cx="1683743" cy="619316"/>
          </a:xfrm>
          <a:custGeom>
            <a:avLst/>
            <a:gdLst>
              <a:gd name="T0" fmla="*/ 2147483647 w 21600"/>
              <a:gd name="T1" fmla="*/ 2147483647 h 21600"/>
              <a:gd name="T2" fmla="*/ 2147483647 w 21600"/>
              <a:gd name="T3" fmla="*/ 2147483647 h 21600"/>
              <a:gd name="T4" fmla="*/ 2147483647 w 21600"/>
              <a:gd name="T5" fmla="*/ 2147483647 h 21600"/>
              <a:gd name="T6" fmla="*/ 2147483647 w 21600"/>
              <a:gd name="T7" fmla="*/ 2147483647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305" y="0"/>
                </a:moveTo>
                <a:cubicBezTo>
                  <a:pt x="136" y="0"/>
                  <a:pt x="0" y="371"/>
                  <a:pt x="0" y="830"/>
                </a:cubicBezTo>
                <a:lnTo>
                  <a:pt x="0" y="15784"/>
                </a:lnTo>
                <a:cubicBezTo>
                  <a:pt x="0" y="16243"/>
                  <a:pt x="136" y="16615"/>
                  <a:pt x="305" y="16615"/>
                </a:cubicBezTo>
                <a:lnTo>
                  <a:pt x="2627" y="16615"/>
                </a:lnTo>
                <a:lnTo>
                  <a:pt x="3849" y="21599"/>
                </a:lnTo>
                <a:lnTo>
                  <a:pt x="5072" y="16615"/>
                </a:lnTo>
                <a:lnTo>
                  <a:pt x="21294" y="16615"/>
                </a:lnTo>
                <a:cubicBezTo>
                  <a:pt x="21463" y="16615"/>
                  <a:pt x="21599" y="16243"/>
                  <a:pt x="21599" y="15784"/>
                </a:cubicBezTo>
                <a:lnTo>
                  <a:pt x="21599" y="830"/>
                </a:lnTo>
                <a:cubicBezTo>
                  <a:pt x="21600" y="371"/>
                  <a:pt x="21463" y="0"/>
                  <a:pt x="21294" y="0"/>
                </a:cubicBezTo>
                <a:lnTo>
                  <a:pt x="305" y="0"/>
                </a:lnTo>
                <a:close/>
              </a:path>
            </a:pathLst>
          </a:custGeom>
          <a:solidFill>
            <a:srgbClr val="A491BB"/>
          </a:solidFill>
          <a:ln>
            <a:noFill/>
          </a:ln>
          <a:extLst/>
        </p:spPr>
        <p:txBody>
          <a:bodyPr lIns="0" tIns="0" rIns="0" bIns="0" anchor="ctr"/>
          <a:lstStyle/>
          <a:p>
            <a:endParaRPr lang="zh-CN" altLang="en-US">
              <a:latin typeface="Arial" panose="020B0604020202020204" pitchFamily="34" charset="0"/>
              <a:ea typeface="微软雅黑" panose="020B0503020204020204" pitchFamily="34" charset="-122"/>
              <a:sym typeface="Arial" panose="020B0604020202020204" pitchFamily="34" charset="0"/>
            </a:endParaRPr>
          </a:p>
        </p:txBody>
      </p:sp>
      <p:grpSp>
        <p:nvGrpSpPr>
          <p:cNvPr id="91" name="Group 11"/>
          <p:cNvGrpSpPr>
            <a:grpSpLocks/>
          </p:cNvGrpSpPr>
          <p:nvPr/>
        </p:nvGrpSpPr>
        <p:grpSpPr bwMode="auto">
          <a:xfrm>
            <a:off x="2812247" y="3319298"/>
            <a:ext cx="597169" cy="597283"/>
            <a:chOff x="0" y="0"/>
            <a:chExt cx="1591420" cy="1591420"/>
          </a:xfrm>
        </p:grpSpPr>
        <p:sp>
          <p:nvSpPr>
            <p:cNvPr id="92" name="AutoShape 12"/>
            <p:cNvSpPr>
              <a:spLocks/>
            </p:cNvSpPr>
            <p:nvPr/>
          </p:nvSpPr>
          <p:spPr bwMode="auto">
            <a:xfrm>
              <a:off x="0" y="0"/>
              <a:ext cx="1591420" cy="1591420"/>
            </a:xfrm>
            <a:custGeom>
              <a:avLst/>
              <a:gdLst>
                <a:gd name="T0" fmla="*/ 795670 w 19679"/>
                <a:gd name="T1" fmla="*/ 873385 h 19679"/>
                <a:gd name="T2" fmla="*/ 795670 w 19679"/>
                <a:gd name="T3" fmla="*/ 873385 h 19679"/>
                <a:gd name="T4" fmla="*/ 795670 w 19679"/>
                <a:gd name="T5" fmla="*/ 873385 h 19679"/>
                <a:gd name="T6" fmla="*/ 795670 w 19679"/>
                <a:gd name="T7" fmla="*/ 873385 h 19679"/>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19679" h="19679">
                  <a:moveTo>
                    <a:pt x="16796" y="2881"/>
                  </a:moveTo>
                  <a:cubicBezTo>
                    <a:pt x="20639" y="6724"/>
                    <a:pt x="20639" y="12953"/>
                    <a:pt x="16796" y="16796"/>
                  </a:cubicBezTo>
                  <a:cubicBezTo>
                    <a:pt x="12953" y="20639"/>
                    <a:pt x="6724" y="20639"/>
                    <a:pt x="2881" y="16796"/>
                  </a:cubicBezTo>
                  <a:cubicBezTo>
                    <a:pt x="-961" y="12953"/>
                    <a:pt x="-961" y="6724"/>
                    <a:pt x="2881" y="2881"/>
                  </a:cubicBezTo>
                  <a:cubicBezTo>
                    <a:pt x="6724" y="-961"/>
                    <a:pt x="12953" y="-961"/>
                    <a:pt x="16796" y="2881"/>
                  </a:cubicBezTo>
                  <a:close/>
                </a:path>
              </a:pathLst>
            </a:custGeom>
            <a:solidFill>
              <a:srgbClr val="A491BB"/>
            </a:solidFill>
            <a:ln>
              <a:noFill/>
            </a:ln>
            <a:effectLst/>
            <a:extLs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gn="ctr"/>
              <a:endParaRPr lang="zh-CN" altLang="en-US" sz="1000">
                <a:solidFill>
                  <a:schemeClr val="bg1"/>
                </a:solidFill>
                <a:latin typeface="Arial" panose="020B0604020202020204" pitchFamily="34" charset="0"/>
                <a:ea typeface="微软雅黑" panose="020B0503020204020204" pitchFamily="34" charset="-122"/>
                <a:sym typeface="Arial" panose="020B0604020202020204" pitchFamily="34" charset="0"/>
              </a:endParaRPr>
            </a:p>
          </p:txBody>
        </p:sp>
        <p:sp>
          <p:nvSpPr>
            <p:cNvPr id="93" name="AutoShape 13"/>
            <p:cNvSpPr>
              <a:spLocks/>
            </p:cNvSpPr>
            <p:nvPr/>
          </p:nvSpPr>
          <p:spPr bwMode="auto">
            <a:xfrm>
              <a:off x="0" y="553745"/>
              <a:ext cx="1591420" cy="483931"/>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26788" tIns="26788" rIns="26788" bIns="26788" anchor="ctr"/>
            <a:lstStyle/>
            <a:p>
              <a:pPr algn="ctr">
                <a:lnSpc>
                  <a:spcPct val="120000"/>
                </a:lnSpc>
                <a:defRPr/>
              </a:pPr>
              <a:r>
                <a:rPr lang="es-ES" sz="1000">
                  <a:solidFill>
                    <a:schemeClr val="bg1"/>
                  </a:solidFill>
                  <a:latin typeface="Arial" panose="020B0604020202020204" pitchFamily="34" charset="0"/>
                  <a:ea typeface="微软雅黑" panose="020B0503020204020204" pitchFamily="34" charset="-122"/>
                  <a:cs typeface="Lato" charset="0"/>
                  <a:sym typeface="Arial" panose="020B0604020202020204" pitchFamily="34" charset="0"/>
                </a:rPr>
                <a:t>2013</a:t>
              </a:r>
            </a:p>
          </p:txBody>
        </p:sp>
      </p:grpSp>
      <p:sp>
        <p:nvSpPr>
          <p:cNvPr id="94" name="AutoShape 14"/>
          <p:cNvSpPr>
            <a:spLocks/>
          </p:cNvSpPr>
          <p:nvPr/>
        </p:nvSpPr>
        <p:spPr bwMode="auto">
          <a:xfrm>
            <a:off x="3048613" y="2754813"/>
            <a:ext cx="1191958" cy="173194"/>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defTabSz="335152" eaLnBrk="1"/>
            <a:r>
              <a:rPr lang="zh-CN" altLang="en-US" sz="1100" b="0" dirty="0">
                <a:latin typeface="Arial" panose="020B0604020202020204" pitchFamily="34" charset="0"/>
                <a:ea typeface="微软雅黑" panose="020B0503020204020204" pitchFamily="34" charset="-122"/>
                <a:sym typeface="Arial" panose="020B0604020202020204" pitchFamily="34" charset="0"/>
              </a:rPr>
              <a:t>请替换文字内容</a:t>
            </a:r>
            <a:endParaRPr lang="es-ES" altLang="zh-CN" sz="900" b="0" dirty="0">
              <a:latin typeface="Arial" panose="020B0604020202020204" pitchFamily="34" charset="0"/>
              <a:ea typeface="微软雅黑" panose="020B0503020204020204" pitchFamily="34" charset="-122"/>
              <a:sym typeface="Arial" panose="020B0604020202020204" pitchFamily="34" charset="0"/>
            </a:endParaRPr>
          </a:p>
        </p:txBody>
      </p:sp>
      <p:sp>
        <p:nvSpPr>
          <p:cNvPr id="95" name="AutoShape 15"/>
          <p:cNvSpPr>
            <a:spLocks/>
          </p:cNvSpPr>
          <p:nvPr/>
        </p:nvSpPr>
        <p:spPr bwMode="auto">
          <a:xfrm>
            <a:off x="4596015" y="2466546"/>
            <a:ext cx="1683148" cy="619316"/>
          </a:xfrm>
          <a:custGeom>
            <a:avLst/>
            <a:gdLst>
              <a:gd name="T0" fmla="*/ 2243931 w 21600"/>
              <a:gd name="T1" fmla="*/ 825500 h 21600"/>
              <a:gd name="T2" fmla="*/ 2243931 w 21600"/>
              <a:gd name="T3" fmla="*/ 825500 h 21600"/>
              <a:gd name="T4" fmla="*/ 2243931 w 21600"/>
              <a:gd name="T5" fmla="*/ 825500 h 21600"/>
              <a:gd name="T6" fmla="*/ 2243931 w 21600"/>
              <a:gd name="T7" fmla="*/ 825500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3846" y="0"/>
                </a:moveTo>
                <a:lnTo>
                  <a:pt x="2625" y="4984"/>
                </a:lnTo>
                <a:lnTo>
                  <a:pt x="305" y="4984"/>
                </a:lnTo>
                <a:cubicBezTo>
                  <a:pt x="136" y="4984"/>
                  <a:pt x="0" y="5356"/>
                  <a:pt x="0" y="5815"/>
                </a:cubicBezTo>
                <a:lnTo>
                  <a:pt x="0" y="20769"/>
                </a:lnTo>
                <a:cubicBezTo>
                  <a:pt x="0" y="21228"/>
                  <a:pt x="136" y="21599"/>
                  <a:pt x="305" y="21599"/>
                </a:cubicBezTo>
                <a:lnTo>
                  <a:pt x="21294" y="21599"/>
                </a:lnTo>
                <a:cubicBezTo>
                  <a:pt x="21463" y="21599"/>
                  <a:pt x="21599" y="21228"/>
                  <a:pt x="21599" y="20769"/>
                </a:cubicBezTo>
                <a:lnTo>
                  <a:pt x="21599" y="5815"/>
                </a:lnTo>
                <a:cubicBezTo>
                  <a:pt x="21600" y="5356"/>
                  <a:pt x="21463" y="4984"/>
                  <a:pt x="21294" y="4984"/>
                </a:cubicBezTo>
                <a:lnTo>
                  <a:pt x="5068" y="4984"/>
                </a:lnTo>
                <a:lnTo>
                  <a:pt x="3846" y="0"/>
                </a:lnTo>
                <a:close/>
              </a:path>
            </a:pathLst>
          </a:custGeom>
          <a:solidFill>
            <a:srgbClr val="77A9D3"/>
          </a:solidFill>
          <a:ln>
            <a:noFill/>
          </a:ln>
        </p:spPr>
        <p:txBody>
          <a:bodyPr lIns="0" tIns="0" rIns="0" bIns="0" anchor="ctr"/>
          <a:lstStyle/>
          <a:p>
            <a:pPr>
              <a:defRPr/>
            </a:pPr>
            <a:endParaRPr lang="es-ES">
              <a:latin typeface="Arial" panose="020B0604020202020204" pitchFamily="34" charset="0"/>
              <a:ea typeface="微软雅黑" panose="020B0503020204020204" pitchFamily="34" charset="-122"/>
              <a:cs typeface="ＭＳ Ｐゴシック" charset="0"/>
              <a:sym typeface="Arial" panose="020B0604020202020204" pitchFamily="34" charset="0"/>
            </a:endParaRPr>
          </a:p>
        </p:txBody>
      </p:sp>
      <p:grpSp>
        <p:nvGrpSpPr>
          <p:cNvPr id="96" name="Group 16"/>
          <p:cNvGrpSpPr>
            <a:grpSpLocks/>
          </p:cNvGrpSpPr>
          <p:nvPr/>
        </p:nvGrpSpPr>
        <p:grpSpPr bwMode="auto">
          <a:xfrm>
            <a:off x="4596015" y="1774580"/>
            <a:ext cx="596574" cy="596687"/>
            <a:chOff x="0" y="0"/>
            <a:chExt cx="1591420" cy="1591420"/>
          </a:xfrm>
        </p:grpSpPr>
        <p:sp>
          <p:nvSpPr>
            <p:cNvPr id="97" name="AutoShape 17"/>
            <p:cNvSpPr>
              <a:spLocks/>
            </p:cNvSpPr>
            <p:nvPr/>
          </p:nvSpPr>
          <p:spPr bwMode="auto">
            <a:xfrm>
              <a:off x="0" y="0"/>
              <a:ext cx="1591420" cy="1591420"/>
            </a:xfrm>
            <a:custGeom>
              <a:avLst/>
              <a:gdLst>
                <a:gd name="T0" fmla="*/ 795670 w 19679"/>
                <a:gd name="T1" fmla="*/ 873385 h 19679"/>
                <a:gd name="T2" fmla="*/ 795670 w 19679"/>
                <a:gd name="T3" fmla="*/ 873385 h 19679"/>
                <a:gd name="T4" fmla="*/ 795670 w 19679"/>
                <a:gd name="T5" fmla="*/ 873385 h 19679"/>
                <a:gd name="T6" fmla="*/ 795670 w 19679"/>
                <a:gd name="T7" fmla="*/ 873385 h 19679"/>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19679" h="19679">
                  <a:moveTo>
                    <a:pt x="16796" y="2881"/>
                  </a:moveTo>
                  <a:cubicBezTo>
                    <a:pt x="20639" y="6724"/>
                    <a:pt x="20639" y="12953"/>
                    <a:pt x="16796" y="16796"/>
                  </a:cubicBezTo>
                  <a:cubicBezTo>
                    <a:pt x="12953" y="20639"/>
                    <a:pt x="6724" y="20639"/>
                    <a:pt x="2881" y="16796"/>
                  </a:cubicBezTo>
                  <a:cubicBezTo>
                    <a:pt x="-961" y="12953"/>
                    <a:pt x="-961" y="6724"/>
                    <a:pt x="2881" y="2881"/>
                  </a:cubicBezTo>
                  <a:cubicBezTo>
                    <a:pt x="6724" y="-961"/>
                    <a:pt x="12953" y="-961"/>
                    <a:pt x="16796" y="2881"/>
                  </a:cubicBezTo>
                  <a:close/>
                </a:path>
              </a:pathLst>
            </a:custGeom>
            <a:solidFill>
              <a:srgbClr val="77A9D3"/>
            </a:solidFill>
            <a:ln>
              <a:noFill/>
            </a:ln>
            <a:effectLst/>
            <a:extLs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gn="ctr"/>
              <a:endParaRPr lang="zh-CN" altLang="en-US" sz="1000">
                <a:solidFill>
                  <a:schemeClr val="bg1"/>
                </a:solidFill>
                <a:latin typeface="Arial" panose="020B0604020202020204" pitchFamily="34" charset="0"/>
                <a:ea typeface="微软雅黑" panose="020B0503020204020204" pitchFamily="34" charset="-122"/>
                <a:sym typeface="Arial" panose="020B0604020202020204" pitchFamily="34" charset="0"/>
              </a:endParaRPr>
            </a:p>
          </p:txBody>
        </p:sp>
        <p:sp>
          <p:nvSpPr>
            <p:cNvPr id="98" name="AutoShape 18"/>
            <p:cNvSpPr>
              <a:spLocks/>
            </p:cNvSpPr>
            <p:nvPr/>
          </p:nvSpPr>
          <p:spPr bwMode="auto">
            <a:xfrm>
              <a:off x="0" y="554297"/>
              <a:ext cx="1591420" cy="482826"/>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26788" tIns="26788" rIns="26788" bIns="26788" anchor="ctr"/>
            <a:lstStyle/>
            <a:p>
              <a:pPr algn="ctr">
                <a:lnSpc>
                  <a:spcPct val="120000"/>
                </a:lnSpc>
                <a:defRPr/>
              </a:pPr>
              <a:r>
                <a:rPr lang="es-ES" sz="1000">
                  <a:solidFill>
                    <a:schemeClr val="bg1"/>
                  </a:solidFill>
                  <a:latin typeface="Arial" panose="020B0604020202020204" pitchFamily="34" charset="0"/>
                  <a:ea typeface="微软雅黑" panose="020B0503020204020204" pitchFamily="34" charset="-122"/>
                  <a:cs typeface="Lato" charset="0"/>
                  <a:sym typeface="Arial" panose="020B0604020202020204" pitchFamily="34" charset="0"/>
                </a:rPr>
                <a:t>2014</a:t>
              </a:r>
            </a:p>
          </p:txBody>
        </p:sp>
      </p:grpSp>
      <p:sp>
        <p:nvSpPr>
          <p:cNvPr id="99" name="AutoShape 19"/>
          <p:cNvSpPr>
            <a:spLocks/>
          </p:cNvSpPr>
          <p:nvPr/>
        </p:nvSpPr>
        <p:spPr bwMode="auto">
          <a:xfrm>
            <a:off x="4851433" y="2760630"/>
            <a:ext cx="1191362" cy="153888"/>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defTabSz="876300" eaLnBrk="0">
              <a:defRPr sz="2500" b="1">
                <a:solidFill>
                  <a:srgbClr val="FFFFFF"/>
                </a:solidFill>
                <a:latin typeface="Lato" charset="0"/>
                <a:ea typeface="MS PGothic" panose="020B0600070205080204" pitchFamily="34" charset="-128"/>
                <a:sym typeface="Lato" charset="0"/>
              </a:defRPr>
            </a:lvl1pPr>
            <a:lvl2pPr marL="742950" indent="-285750" defTabSz="876300" eaLnBrk="0">
              <a:defRPr sz="2500" b="1">
                <a:solidFill>
                  <a:srgbClr val="FFFFFF"/>
                </a:solidFill>
                <a:latin typeface="Lato" charset="0"/>
                <a:ea typeface="MS PGothic" panose="020B0600070205080204" pitchFamily="34" charset="-128"/>
                <a:sym typeface="Lato" charset="0"/>
              </a:defRPr>
            </a:lvl2pPr>
            <a:lvl3pPr marL="1143000" indent="-228600" defTabSz="876300" eaLnBrk="0">
              <a:defRPr sz="2500" b="1">
                <a:solidFill>
                  <a:srgbClr val="FFFFFF"/>
                </a:solidFill>
                <a:latin typeface="Lato" charset="0"/>
                <a:ea typeface="MS PGothic" panose="020B0600070205080204" pitchFamily="34" charset="-128"/>
                <a:sym typeface="Lato" charset="0"/>
              </a:defRPr>
            </a:lvl3pPr>
            <a:lvl4pPr marL="1600200" indent="-228600" defTabSz="876300" eaLnBrk="0">
              <a:defRPr sz="2500" b="1">
                <a:solidFill>
                  <a:srgbClr val="FFFFFF"/>
                </a:solidFill>
                <a:latin typeface="Lato" charset="0"/>
                <a:ea typeface="MS PGothic" panose="020B0600070205080204" pitchFamily="34" charset="-128"/>
                <a:sym typeface="Lato" charset="0"/>
              </a:defRPr>
            </a:lvl4pPr>
            <a:lvl5pPr marL="2057400" indent="-228600" defTabSz="876300" eaLnBrk="0">
              <a:defRPr sz="2500" b="1">
                <a:solidFill>
                  <a:srgbClr val="FFFFFF"/>
                </a:solidFill>
                <a:latin typeface="Lato" charset="0"/>
                <a:ea typeface="MS PGothic" panose="020B0600070205080204" pitchFamily="34" charset="-128"/>
                <a:sym typeface="Lato" charset="0"/>
              </a:defRPr>
            </a:lvl5pPr>
            <a:lvl6pPr marL="2514600" indent="-228600" algn="ctr" defTabSz="8763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8763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8763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8763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eaLnBrk="1">
              <a:lnSpc>
                <a:spcPct val="100000"/>
              </a:lnSpc>
            </a:pPr>
            <a:r>
              <a:rPr lang="zh-CN" altLang="en-US" sz="1000" b="0" dirty="0">
                <a:latin typeface="Arial" panose="020B0604020202020204" pitchFamily="34" charset="0"/>
                <a:ea typeface="微软雅黑" panose="020B0503020204020204" pitchFamily="34" charset="-122"/>
                <a:sym typeface="Arial" panose="020B0604020202020204" pitchFamily="34" charset="0"/>
              </a:rPr>
              <a:t>请替换文字内容</a:t>
            </a:r>
            <a:endParaRPr lang="es-ES" altLang="zh-CN" sz="900" b="0" dirty="0">
              <a:latin typeface="Arial" panose="020B0604020202020204" pitchFamily="34" charset="0"/>
              <a:ea typeface="微软雅黑" panose="020B0503020204020204" pitchFamily="34" charset="-122"/>
              <a:sym typeface="Arial" panose="020B0604020202020204" pitchFamily="34" charset="0"/>
            </a:endParaRPr>
          </a:p>
        </p:txBody>
      </p:sp>
      <p:sp>
        <p:nvSpPr>
          <p:cNvPr id="100" name="AutoShape 20"/>
          <p:cNvSpPr>
            <a:spLocks/>
          </p:cNvSpPr>
          <p:nvPr/>
        </p:nvSpPr>
        <p:spPr bwMode="auto">
          <a:xfrm>
            <a:off x="6398240" y="2604701"/>
            <a:ext cx="1683743" cy="619316"/>
          </a:xfrm>
          <a:custGeom>
            <a:avLst/>
            <a:gdLst>
              <a:gd name="T0" fmla="*/ 2244725 w 21600"/>
              <a:gd name="T1" fmla="*/ 825500 h 21600"/>
              <a:gd name="T2" fmla="*/ 2244725 w 21600"/>
              <a:gd name="T3" fmla="*/ 825500 h 21600"/>
              <a:gd name="T4" fmla="*/ 2244725 w 21600"/>
              <a:gd name="T5" fmla="*/ 825500 h 21600"/>
              <a:gd name="T6" fmla="*/ 2244725 w 21600"/>
              <a:gd name="T7" fmla="*/ 825500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600" h="21600">
                <a:moveTo>
                  <a:pt x="305" y="0"/>
                </a:moveTo>
                <a:cubicBezTo>
                  <a:pt x="136" y="0"/>
                  <a:pt x="0" y="371"/>
                  <a:pt x="0" y="830"/>
                </a:cubicBezTo>
                <a:lnTo>
                  <a:pt x="0" y="15784"/>
                </a:lnTo>
                <a:cubicBezTo>
                  <a:pt x="0" y="16243"/>
                  <a:pt x="136" y="16615"/>
                  <a:pt x="305" y="16615"/>
                </a:cubicBezTo>
                <a:lnTo>
                  <a:pt x="2627" y="16615"/>
                </a:lnTo>
                <a:lnTo>
                  <a:pt x="3849" y="21599"/>
                </a:lnTo>
                <a:lnTo>
                  <a:pt x="5072" y="16615"/>
                </a:lnTo>
                <a:lnTo>
                  <a:pt x="21294" y="16615"/>
                </a:lnTo>
                <a:cubicBezTo>
                  <a:pt x="21463" y="16615"/>
                  <a:pt x="21599" y="16243"/>
                  <a:pt x="21599" y="15784"/>
                </a:cubicBezTo>
                <a:lnTo>
                  <a:pt x="21599" y="830"/>
                </a:lnTo>
                <a:cubicBezTo>
                  <a:pt x="21600" y="371"/>
                  <a:pt x="21463" y="0"/>
                  <a:pt x="21294" y="0"/>
                </a:cubicBezTo>
                <a:lnTo>
                  <a:pt x="305" y="0"/>
                </a:lnTo>
                <a:close/>
              </a:path>
            </a:pathLst>
          </a:custGeom>
          <a:solidFill>
            <a:srgbClr val="A491BB"/>
          </a:solidFill>
          <a:ln>
            <a:noFill/>
          </a:ln>
        </p:spPr>
        <p:txBody>
          <a:bodyPr lIns="0" tIns="0" rIns="0" bIns="0" anchor="ctr"/>
          <a:lstStyle/>
          <a:p>
            <a:pPr>
              <a:defRPr/>
            </a:pPr>
            <a:endParaRPr lang="es-ES">
              <a:latin typeface="Arial" panose="020B0604020202020204" pitchFamily="34" charset="0"/>
              <a:ea typeface="微软雅黑" panose="020B0503020204020204" pitchFamily="34" charset="-122"/>
              <a:cs typeface="ＭＳ Ｐゴシック" charset="0"/>
              <a:sym typeface="Arial" panose="020B0604020202020204" pitchFamily="34" charset="0"/>
            </a:endParaRPr>
          </a:p>
        </p:txBody>
      </p:sp>
      <p:grpSp>
        <p:nvGrpSpPr>
          <p:cNvPr id="101" name="Group 21"/>
          <p:cNvGrpSpPr>
            <a:grpSpLocks/>
          </p:cNvGrpSpPr>
          <p:nvPr/>
        </p:nvGrpSpPr>
        <p:grpSpPr bwMode="auto">
          <a:xfrm>
            <a:off x="6398239" y="3319298"/>
            <a:ext cx="596574" cy="597283"/>
            <a:chOff x="0" y="0"/>
            <a:chExt cx="1591420" cy="1591420"/>
          </a:xfrm>
        </p:grpSpPr>
        <p:sp>
          <p:nvSpPr>
            <p:cNvPr id="102" name="AutoShape 22"/>
            <p:cNvSpPr>
              <a:spLocks/>
            </p:cNvSpPr>
            <p:nvPr/>
          </p:nvSpPr>
          <p:spPr bwMode="auto">
            <a:xfrm>
              <a:off x="0" y="0"/>
              <a:ext cx="1591420" cy="1591420"/>
            </a:xfrm>
            <a:custGeom>
              <a:avLst/>
              <a:gdLst>
                <a:gd name="T0" fmla="*/ 795670 w 19679"/>
                <a:gd name="T1" fmla="*/ 873385 h 19679"/>
                <a:gd name="T2" fmla="*/ 795670 w 19679"/>
                <a:gd name="T3" fmla="*/ 873385 h 19679"/>
                <a:gd name="T4" fmla="*/ 795670 w 19679"/>
                <a:gd name="T5" fmla="*/ 873385 h 19679"/>
                <a:gd name="T6" fmla="*/ 795670 w 19679"/>
                <a:gd name="T7" fmla="*/ 873385 h 19679"/>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19679" h="19679">
                  <a:moveTo>
                    <a:pt x="16796" y="2881"/>
                  </a:moveTo>
                  <a:cubicBezTo>
                    <a:pt x="20639" y="6724"/>
                    <a:pt x="20639" y="12953"/>
                    <a:pt x="16796" y="16796"/>
                  </a:cubicBezTo>
                  <a:cubicBezTo>
                    <a:pt x="12953" y="20639"/>
                    <a:pt x="6724" y="20639"/>
                    <a:pt x="2881" y="16796"/>
                  </a:cubicBezTo>
                  <a:cubicBezTo>
                    <a:pt x="-961" y="12953"/>
                    <a:pt x="-961" y="6724"/>
                    <a:pt x="2881" y="2881"/>
                  </a:cubicBezTo>
                  <a:cubicBezTo>
                    <a:pt x="6724" y="-961"/>
                    <a:pt x="12953" y="-961"/>
                    <a:pt x="16796" y="2881"/>
                  </a:cubicBezTo>
                  <a:close/>
                </a:path>
              </a:pathLst>
            </a:custGeom>
            <a:solidFill>
              <a:srgbClr val="A491BB"/>
            </a:solidFill>
            <a:ln>
              <a:noFill/>
            </a:ln>
            <a:effectLst/>
            <a:extLs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7"/>
                      </a:srgbClr>
                    </a:outerShdw>
                  </a:effectLst>
                </a14:hiddenEffects>
              </a:ext>
            </a:extLst>
          </p:spPr>
          <p:txBody>
            <a:bodyPr lIns="0" tIns="0" rIns="0" bIns="0" anchor="ctr"/>
            <a:lstStyle/>
            <a:p>
              <a:pPr algn="ctr"/>
              <a:endParaRPr lang="zh-CN" altLang="en-US" sz="1000">
                <a:solidFill>
                  <a:schemeClr val="bg1"/>
                </a:solidFill>
                <a:latin typeface="Arial" panose="020B0604020202020204" pitchFamily="34" charset="0"/>
                <a:ea typeface="微软雅黑" panose="020B0503020204020204" pitchFamily="34" charset="-122"/>
                <a:sym typeface="Arial" panose="020B0604020202020204" pitchFamily="34" charset="0"/>
              </a:endParaRPr>
            </a:p>
          </p:txBody>
        </p:sp>
        <p:sp>
          <p:nvSpPr>
            <p:cNvPr id="103" name="AutoShape 23"/>
            <p:cNvSpPr>
              <a:spLocks/>
            </p:cNvSpPr>
            <p:nvPr/>
          </p:nvSpPr>
          <p:spPr bwMode="auto">
            <a:xfrm>
              <a:off x="0" y="553745"/>
              <a:ext cx="1591420" cy="483931"/>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26788" tIns="26788" rIns="26788" bIns="26788" anchor="ctr"/>
            <a:lstStyle/>
            <a:p>
              <a:pPr algn="ctr">
                <a:lnSpc>
                  <a:spcPct val="120000"/>
                </a:lnSpc>
                <a:defRPr/>
              </a:pPr>
              <a:r>
                <a:rPr lang="es-ES" sz="1000" dirty="0">
                  <a:solidFill>
                    <a:schemeClr val="bg1"/>
                  </a:solidFill>
                  <a:latin typeface="Arial" panose="020B0604020202020204" pitchFamily="34" charset="0"/>
                  <a:ea typeface="微软雅黑" panose="020B0503020204020204" pitchFamily="34" charset="-122"/>
                  <a:cs typeface="Lato" charset="0"/>
                  <a:sym typeface="Arial" panose="020B0604020202020204" pitchFamily="34" charset="0"/>
                </a:rPr>
                <a:t>201N</a:t>
              </a:r>
            </a:p>
          </p:txBody>
        </p:sp>
      </p:grpSp>
      <p:sp>
        <p:nvSpPr>
          <p:cNvPr id="104" name="AutoShape 24"/>
          <p:cNvSpPr>
            <a:spLocks/>
          </p:cNvSpPr>
          <p:nvPr/>
        </p:nvSpPr>
        <p:spPr bwMode="auto">
          <a:xfrm>
            <a:off x="6653658" y="2754813"/>
            <a:ext cx="1191958" cy="173194"/>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ctr" defTabSz="335152" eaLnBrk="1"/>
            <a:r>
              <a:rPr lang="zh-CN" altLang="en-US" sz="1100" b="0" dirty="0">
                <a:latin typeface="Arial" panose="020B0604020202020204" pitchFamily="34" charset="0"/>
                <a:ea typeface="微软雅黑" panose="020B0503020204020204" pitchFamily="34" charset="-122"/>
                <a:sym typeface="Arial" panose="020B0604020202020204" pitchFamily="34" charset="0"/>
              </a:rPr>
              <a:t>请替换文字内容</a:t>
            </a:r>
            <a:endParaRPr lang="es-ES" altLang="zh-CN" sz="900" b="0" dirty="0">
              <a:latin typeface="Arial" panose="020B0604020202020204" pitchFamily="34" charset="0"/>
              <a:ea typeface="微软雅黑" panose="020B0503020204020204" pitchFamily="34" charset="-122"/>
              <a:sym typeface="Arial" panose="020B0604020202020204" pitchFamily="34" charset="0"/>
            </a:endParaRPr>
          </a:p>
        </p:txBody>
      </p:sp>
      <p:sp>
        <p:nvSpPr>
          <p:cNvPr id="105" name="AutoShape 25"/>
          <p:cNvSpPr>
            <a:spLocks/>
          </p:cNvSpPr>
          <p:nvPr/>
        </p:nvSpPr>
        <p:spPr bwMode="auto">
          <a:xfrm>
            <a:off x="1064201" y="3237632"/>
            <a:ext cx="910341" cy="153888"/>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eaLnBrk="1"/>
            <a:r>
              <a:rPr lang="zh-CN" altLang="en-US" sz="1000" b="0" dirty="0">
                <a:solidFill>
                  <a:schemeClr val="bg1">
                    <a:lumMod val="50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 altLang="zh-CN" sz="1000" b="0" dirty="0">
              <a:solidFill>
                <a:schemeClr val="bg1">
                  <a:lumMod val="50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06" name="AutoShape 26"/>
          <p:cNvSpPr>
            <a:spLocks/>
          </p:cNvSpPr>
          <p:nvPr/>
        </p:nvSpPr>
        <p:spPr bwMode="auto">
          <a:xfrm>
            <a:off x="1075513" y="3428273"/>
            <a:ext cx="1598604" cy="393890"/>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defTabSz="647700" eaLnBrk="0">
              <a:defRPr sz="2500" b="1">
                <a:solidFill>
                  <a:srgbClr val="FFFFFF"/>
                </a:solidFill>
                <a:latin typeface="Lato" charset="0"/>
                <a:ea typeface="MS PGothic" panose="020B0600070205080204" pitchFamily="34" charset="-128"/>
                <a:sym typeface="Lato" charset="0"/>
              </a:defRPr>
            </a:lvl1pPr>
            <a:lvl2pPr marL="742950" indent="-285750" defTabSz="647700" eaLnBrk="0">
              <a:defRPr sz="2500" b="1">
                <a:solidFill>
                  <a:srgbClr val="FFFFFF"/>
                </a:solidFill>
                <a:latin typeface="Lato" charset="0"/>
                <a:ea typeface="MS PGothic" panose="020B0600070205080204" pitchFamily="34" charset="-128"/>
                <a:sym typeface="Lato" charset="0"/>
              </a:defRPr>
            </a:lvl2pPr>
            <a:lvl3pPr marL="1143000" indent="-228600" defTabSz="647700" eaLnBrk="0">
              <a:defRPr sz="2500" b="1">
                <a:solidFill>
                  <a:srgbClr val="FFFFFF"/>
                </a:solidFill>
                <a:latin typeface="Lato" charset="0"/>
                <a:ea typeface="MS PGothic" panose="020B0600070205080204" pitchFamily="34" charset="-128"/>
                <a:sym typeface="Lato" charset="0"/>
              </a:defRPr>
            </a:lvl3pPr>
            <a:lvl4pPr marL="1600200" indent="-228600" defTabSz="647700" eaLnBrk="0">
              <a:defRPr sz="2500" b="1">
                <a:solidFill>
                  <a:srgbClr val="FFFFFF"/>
                </a:solidFill>
                <a:latin typeface="Lato" charset="0"/>
                <a:ea typeface="MS PGothic" panose="020B0600070205080204" pitchFamily="34" charset="-128"/>
                <a:sym typeface="Lato" charset="0"/>
              </a:defRPr>
            </a:lvl4pPr>
            <a:lvl5pPr marL="2057400" indent="-228600" defTabSz="647700" eaLnBrk="0">
              <a:defRPr sz="2500" b="1">
                <a:solidFill>
                  <a:srgbClr val="FFFFFF"/>
                </a:solidFill>
                <a:latin typeface="Lato" charset="0"/>
                <a:ea typeface="MS PGothic" panose="020B0600070205080204" pitchFamily="34" charset="-128"/>
                <a:sym typeface="Lato" charset="0"/>
              </a:defRPr>
            </a:lvl5pPr>
            <a:lvl6pPr marL="25146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nSpc>
                <a:spcPct val="150000"/>
              </a:lnSpc>
            </a:pPr>
            <a:r>
              <a:rPr lang="zh-CN" altLang="en-US" sz="600" b="0" dirty="0">
                <a:solidFill>
                  <a:schemeClr val="bg1">
                    <a:lumMod val="50000"/>
                  </a:schemeClr>
                </a:solidFill>
                <a:latin typeface="+mn-ea"/>
              </a:rPr>
              <a:t>这里输入您的文字这里输入您的文字这里输入您的文字这里输入您的文字这里输入您这里输入您</a:t>
            </a:r>
          </a:p>
        </p:txBody>
      </p:sp>
      <p:sp>
        <p:nvSpPr>
          <p:cNvPr id="107" name="AutoShape 27"/>
          <p:cNvSpPr>
            <a:spLocks/>
          </p:cNvSpPr>
          <p:nvPr/>
        </p:nvSpPr>
        <p:spPr bwMode="auto">
          <a:xfrm>
            <a:off x="2856899" y="1954338"/>
            <a:ext cx="910342" cy="153888"/>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eaLnBrk="1"/>
            <a:r>
              <a:rPr lang="zh-CN" altLang="en-US" sz="1000" b="0">
                <a:solidFill>
                  <a:schemeClr val="bg1">
                    <a:lumMod val="50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 altLang="zh-CN" sz="1000" b="0" dirty="0">
              <a:solidFill>
                <a:schemeClr val="bg1">
                  <a:lumMod val="50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08" name="AutoShape 28"/>
          <p:cNvSpPr>
            <a:spLocks/>
          </p:cNvSpPr>
          <p:nvPr/>
        </p:nvSpPr>
        <p:spPr bwMode="auto">
          <a:xfrm>
            <a:off x="2868213" y="2120564"/>
            <a:ext cx="1599199" cy="393890"/>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599" y="0"/>
                </a:lnTo>
                <a:lnTo>
                  <a:pt x="21599"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defTabSz="647700" eaLnBrk="0">
              <a:defRPr sz="2500" b="1">
                <a:solidFill>
                  <a:srgbClr val="FFFFFF"/>
                </a:solidFill>
                <a:latin typeface="Lato" charset="0"/>
                <a:ea typeface="MS PGothic" panose="020B0600070205080204" pitchFamily="34" charset="-128"/>
                <a:sym typeface="Lato" charset="0"/>
              </a:defRPr>
            </a:lvl1pPr>
            <a:lvl2pPr marL="742950" indent="-285750" defTabSz="647700" eaLnBrk="0">
              <a:defRPr sz="2500" b="1">
                <a:solidFill>
                  <a:srgbClr val="FFFFFF"/>
                </a:solidFill>
                <a:latin typeface="Lato" charset="0"/>
                <a:ea typeface="MS PGothic" panose="020B0600070205080204" pitchFamily="34" charset="-128"/>
                <a:sym typeface="Lato" charset="0"/>
              </a:defRPr>
            </a:lvl2pPr>
            <a:lvl3pPr marL="1143000" indent="-228600" defTabSz="647700" eaLnBrk="0">
              <a:defRPr sz="2500" b="1">
                <a:solidFill>
                  <a:srgbClr val="FFFFFF"/>
                </a:solidFill>
                <a:latin typeface="Lato" charset="0"/>
                <a:ea typeface="MS PGothic" panose="020B0600070205080204" pitchFamily="34" charset="-128"/>
                <a:sym typeface="Lato" charset="0"/>
              </a:defRPr>
            </a:lvl3pPr>
            <a:lvl4pPr marL="1600200" indent="-228600" defTabSz="647700" eaLnBrk="0">
              <a:defRPr sz="2500" b="1">
                <a:solidFill>
                  <a:srgbClr val="FFFFFF"/>
                </a:solidFill>
                <a:latin typeface="Lato" charset="0"/>
                <a:ea typeface="MS PGothic" panose="020B0600070205080204" pitchFamily="34" charset="-128"/>
                <a:sym typeface="Lato" charset="0"/>
              </a:defRPr>
            </a:lvl4pPr>
            <a:lvl5pPr marL="2057400" indent="-228600" defTabSz="647700" eaLnBrk="0">
              <a:defRPr sz="2500" b="1">
                <a:solidFill>
                  <a:srgbClr val="FFFFFF"/>
                </a:solidFill>
                <a:latin typeface="Lato" charset="0"/>
                <a:ea typeface="MS PGothic" panose="020B0600070205080204" pitchFamily="34" charset="-128"/>
                <a:sym typeface="Lato" charset="0"/>
              </a:defRPr>
            </a:lvl5pPr>
            <a:lvl6pPr marL="25146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nSpc>
                <a:spcPct val="150000"/>
              </a:lnSpc>
            </a:pPr>
            <a:r>
              <a:rPr lang="zh-CN" altLang="en-US" sz="600" b="0" dirty="0">
                <a:solidFill>
                  <a:schemeClr val="bg1">
                    <a:lumMod val="50000"/>
                  </a:schemeClr>
                </a:solidFill>
                <a:latin typeface="+mn-ea"/>
              </a:rPr>
              <a:t>这里输入您的文字这里输入您的文字这里输入您的文字这里输入您的文字这里输入您这里输入您</a:t>
            </a:r>
          </a:p>
        </p:txBody>
      </p:sp>
      <p:sp>
        <p:nvSpPr>
          <p:cNvPr id="109" name="AutoShape 29"/>
          <p:cNvSpPr>
            <a:spLocks/>
          </p:cNvSpPr>
          <p:nvPr/>
        </p:nvSpPr>
        <p:spPr bwMode="auto">
          <a:xfrm>
            <a:off x="4716877" y="3271576"/>
            <a:ext cx="910342" cy="153888"/>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eaLnBrk="1"/>
            <a:r>
              <a:rPr lang="zh-CN" altLang="en-US" sz="1000" b="0">
                <a:solidFill>
                  <a:schemeClr val="bg1">
                    <a:lumMod val="50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 altLang="zh-CN" sz="1000" b="0" dirty="0">
              <a:solidFill>
                <a:schemeClr val="bg1">
                  <a:lumMod val="50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10" name="AutoShape 30"/>
          <p:cNvSpPr>
            <a:spLocks/>
          </p:cNvSpPr>
          <p:nvPr/>
        </p:nvSpPr>
        <p:spPr bwMode="auto">
          <a:xfrm>
            <a:off x="4728190" y="3458048"/>
            <a:ext cx="1484290" cy="393890"/>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defTabSz="647700" eaLnBrk="0">
              <a:defRPr sz="2500" b="1">
                <a:solidFill>
                  <a:srgbClr val="FFFFFF"/>
                </a:solidFill>
                <a:latin typeface="Lato" charset="0"/>
                <a:ea typeface="MS PGothic" panose="020B0600070205080204" pitchFamily="34" charset="-128"/>
                <a:sym typeface="Lato" charset="0"/>
              </a:defRPr>
            </a:lvl1pPr>
            <a:lvl2pPr marL="742950" indent="-285750" defTabSz="647700" eaLnBrk="0">
              <a:defRPr sz="2500" b="1">
                <a:solidFill>
                  <a:srgbClr val="FFFFFF"/>
                </a:solidFill>
                <a:latin typeface="Lato" charset="0"/>
                <a:ea typeface="MS PGothic" panose="020B0600070205080204" pitchFamily="34" charset="-128"/>
                <a:sym typeface="Lato" charset="0"/>
              </a:defRPr>
            </a:lvl2pPr>
            <a:lvl3pPr marL="1143000" indent="-228600" defTabSz="647700" eaLnBrk="0">
              <a:defRPr sz="2500" b="1">
                <a:solidFill>
                  <a:srgbClr val="FFFFFF"/>
                </a:solidFill>
                <a:latin typeface="Lato" charset="0"/>
                <a:ea typeface="MS PGothic" panose="020B0600070205080204" pitchFamily="34" charset="-128"/>
                <a:sym typeface="Lato" charset="0"/>
              </a:defRPr>
            </a:lvl3pPr>
            <a:lvl4pPr marL="1600200" indent="-228600" defTabSz="647700" eaLnBrk="0">
              <a:defRPr sz="2500" b="1">
                <a:solidFill>
                  <a:srgbClr val="FFFFFF"/>
                </a:solidFill>
                <a:latin typeface="Lato" charset="0"/>
                <a:ea typeface="MS PGothic" panose="020B0600070205080204" pitchFamily="34" charset="-128"/>
                <a:sym typeface="Lato" charset="0"/>
              </a:defRPr>
            </a:lvl4pPr>
            <a:lvl5pPr marL="2057400" indent="-228600" defTabSz="647700" eaLnBrk="0">
              <a:defRPr sz="2500" b="1">
                <a:solidFill>
                  <a:srgbClr val="FFFFFF"/>
                </a:solidFill>
                <a:latin typeface="Lato" charset="0"/>
                <a:ea typeface="MS PGothic" panose="020B0600070205080204" pitchFamily="34" charset="-128"/>
                <a:sym typeface="Lato" charset="0"/>
              </a:defRPr>
            </a:lvl5pPr>
            <a:lvl6pPr marL="25146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111" name="AutoShape 31"/>
          <p:cNvSpPr>
            <a:spLocks/>
          </p:cNvSpPr>
          <p:nvPr/>
        </p:nvSpPr>
        <p:spPr bwMode="auto">
          <a:xfrm>
            <a:off x="6488738" y="1942427"/>
            <a:ext cx="1484290" cy="153260"/>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eaLnBrk="0">
              <a:defRPr sz="2500" b="1">
                <a:solidFill>
                  <a:srgbClr val="FFFFFF"/>
                </a:solidFill>
                <a:latin typeface="Lato" charset="0"/>
                <a:ea typeface="MS PGothic" panose="020B0600070205080204" pitchFamily="34" charset="-128"/>
                <a:sym typeface="Lato" charset="0"/>
              </a:defRPr>
            </a:lvl1pPr>
            <a:lvl2pPr marL="742950" indent="-285750" eaLnBrk="0">
              <a:defRPr sz="2500" b="1">
                <a:solidFill>
                  <a:srgbClr val="FFFFFF"/>
                </a:solidFill>
                <a:latin typeface="Lato" charset="0"/>
                <a:ea typeface="MS PGothic" panose="020B0600070205080204" pitchFamily="34" charset="-128"/>
                <a:sym typeface="Lato" charset="0"/>
              </a:defRPr>
            </a:lvl2pPr>
            <a:lvl3pPr marL="1143000" indent="-228600" eaLnBrk="0">
              <a:defRPr sz="2500" b="1">
                <a:solidFill>
                  <a:srgbClr val="FFFFFF"/>
                </a:solidFill>
                <a:latin typeface="Lato" charset="0"/>
                <a:ea typeface="MS PGothic" panose="020B0600070205080204" pitchFamily="34" charset="-128"/>
                <a:sym typeface="Lato" charset="0"/>
              </a:defRPr>
            </a:lvl3pPr>
            <a:lvl4pPr marL="1600200" indent="-228600" eaLnBrk="0">
              <a:defRPr sz="2500" b="1">
                <a:solidFill>
                  <a:srgbClr val="FFFFFF"/>
                </a:solidFill>
                <a:latin typeface="Lato" charset="0"/>
                <a:ea typeface="MS PGothic" panose="020B0600070205080204" pitchFamily="34" charset="-128"/>
                <a:sym typeface="Lato" charset="0"/>
              </a:defRPr>
            </a:lvl4pPr>
            <a:lvl5pPr marL="2057400" indent="-228600" eaLnBrk="0">
              <a:defRPr sz="2500" b="1">
                <a:solidFill>
                  <a:srgbClr val="FFFFFF"/>
                </a:solidFill>
                <a:latin typeface="Lato" charset="0"/>
                <a:ea typeface="MS PGothic" panose="020B0600070205080204" pitchFamily="34" charset="-128"/>
                <a:sym typeface="Lato" charset="0"/>
              </a:defRPr>
            </a:lvl5pPr>
            <a:lvl6pPr marL="25146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8255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gn="l" eaLnBrk="1"/>
            <a:r>
              <a:rPr lang="zh-CN" altLang="en-US" sz="1000" b="0" dirty="0">
                <a:solidFill>
                  <a:schemeClr val="bg1">
                    <a:lumMod val="50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s-ES" altLang="zh-CN" sz="1000" b="0" dirty="0">
              <a:solidFill>
                <a:schemeClr val="bg1">
                  <a:lumMod val="50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12" name="AutoShape 32"/>
          <p:cNvSpPr>
            <a:spLocks/>
          </p:cNvSpPr>
          <p:nvPr/>
        </p:nvSpPr>
        <p:spPr bwMode="auto">
          <a:xfrm>
            <a:off x="6491716" y="2130092"/>
            <a:ext cx="1484290" cy="393890"/>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0" y="0"/>
                </a:moveTo>
                <a:lnTo>
                  <a:pt x="21600" y="0"/>
                </a:lnTo>
                <a:lnTo>
                  <a:pt x="21600" y="21600"/>
                </a:lnTo>
                <a:lnTo>
                  <a:pt x="0" y="21600"/>
                </a:lnTo>
                <a:close/>
              </a:path>
            </a:pathLst>
          </a:cu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0" tIns="0" rIns="0" bIns="0" anchor="t" anchorCtr="0">
            <a:spAutoFit/>
          </a:bodyPr>
          <a:lstStyle>
            <a:lvl1pPr defTabSz="647700" eaLnBrk="0">
              <a:defRPr sz="2500" b="1">
                <a:solidFill>
                  <a:srgbClr val="FFFFFF"/>
                </a:solidFill>
                <a:latin typeface="Lato" charset="0"/>
                <a:ea typeface="MS PGothic" panose="020B0600070205080204" pitchFamily="34" charset="-128"/>
                <a:sym typeface="Lato" charset="0"/>
              </a:defRPr>
            </a:lvl1pPr>
            <a:lvl2pPr marL="742950" indent="-285750" defTabSz="647700" eaLnBrk="0">
              <a:defRPr sz="2500" b="1">
                <a:solidFill>
                  <a:srgbClr val="FFFFFF"/>
                </a:solidFill>
                <a:latin typeface="Lato" charset="0"/>
                <a:ea typeface="MS PGothic" panose="020B0600070205080204" pitchFamily="34" charset="-128"/>
                <a:sym typeface="Lato" charset="0"/>
              </a:defRPr>
            </a:lvl2pPr>
            <a:lvl3pPr marL="1143000" indent="-228600" defTabSz="647700" eaLnBrk="0">
              <a:defRPr sz="2500" b="1">
                <a:solidFill>
                  <a:srgbClr val="FFFFFF"/>
                </a:solidFill>
                <a:latin typeface="Lato" charset="0"/>
                <a:ea typeface="MS PGothic" panose="020B0600070205080204" pitchFamily="34" charset="-128"/>
                <a:sym typeface="Lato" charset="0"/>
              </a:defRPr>
            </a:lvl3pPr>
            <a:lvl4pPr marL="1600200" indent="-228600" defTabSz="647700" eaLnBrk="0">
              <a:defRPr sz="2500" b="1">
                <a:solidFill>
                  <a:srgbClr val="FFFFFF"/>
                </a:solidFill>
                <a:latin typeface="Lato" charset="0"/>
                <a:ea typeface="MS PGothic" panose="020B0600070205080204" pitchFamily="34" charset="-128"/>
                <a:sym typeface="Lato" charset="0"/>
              </a:defRPr>
            </a:lvl4pPr>
            <a:lvl5pPr marL="2057400" indent="-228600" defTabSz="647700" eaLnBrk="0">
              <a:defRPr sz="2500" b="1">
                <a:solidFill>
                  <a:srgbClr val="FFFFFF"/>
                </a:solidFill>
                <a:latin typeface="Lato" charset="0"/>
                <a:ea typeface="MS PGothic" panose="020B0600070205080204" pitchFamily="34" charset="-128"/>
                <a:sym typeface="Lato" charset="0"/>
              </a:defRPr>
            </a:lvl5pPr>
            <a:lvl6pPr marL="25146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6pPr>
            <a:lvl7pPr marL="29718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7pPr>
            <a:lvl8pPr marL="34290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8pPr>
            <a:lvl9pPr marL="3886200" indent="-228600" algn="ctr" defTabSz="647700" eaLnBrk="0" fontAlgn="base" hangingPunct="0">
              <a:lnSpc>
                <a:spcPct val="130000"/>
              </a:lnSpc>
              <a:spcBef>
                <a:spcPct val="0"/>
              </a:spcBef>
              <a:spcAft>
                <a:spcPct val="0"/>
              </a:spcAft>
              <a:defRPr sz="2500" b="1">
                <a:solidFill>
                  <a:srgbClr val="FFFFFF"/>
                </a:solidFill>
                <a:latin typeface="Lato" charset="0"/>
                <a:ea typeface="MS PGothic" panose="020B0600070205080204" pitchFamily="34" charset="-128"/>
                <a:sym typeface="Lato" charset="0"/>
              </a:defRPr>
            </a:lvl9pPr>
          </a:lstStyle>
          <a:p>
            <a:pPr>
              <a:lnSpc>
                <a:spcPct val="150000"/>
              </a:lnSpc>
            </a:pPr>
            <a:r>
              <a:rPr lang="zh-CN" altLang="en-US" sz="600" b="0" dirty="0">
                <a:solidFill>
                  <a:schemeClr val="bg1">
                    <a:lumMod val="50000"/>
                  </a:schemeClr>
                </a:solidFill>
                <a:latin typeface="+mn-ea"/>
              </a:rPr>
              <a:t>这里输入您的文字这里输入您的文字这里输入您的文字这里输入您的文字这里输入您这里输入您</a:t>
            </a:r>
          </a:p>
        </p:txBody>
      </p:sp>
    </p:spTree>
    <p:extLst>
      <p:ext uri="{BB962C8B-B14F-4D97-AF65-F5344CB8AC3E}">
        <p14:creationId xmlns:p14="http://schemas.microsoft.com/office/powerpoint/2010/main" val="543698175"/>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6"/>
                                        </p:tgtEl>
                                        <p:attrNameLst>
                                          <p:attrName>style.visibility</p:attrName>
                                        </p:attrNameLst>
                                      </p:cBhvr>
                                      <p:to>
                                        <p:strVal val="visible"/>
                                      </p:to>
                                    </p:set>
                                    <p:anim calcmode="lin" valueType="num">
                                      <p:cBhvr>
                                        <p:cTn id="7" dur="500" fill="hold"/>
                                        <p:tgtEl>
                                          <p:spTgt spid="2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6"/>
                                        </p:tgtEl>
                                        <p:attrNameLst>
                                          <p:attrName>ppt_y</p:attrName>
                                        </p:attrNameLst>
                                      </p:cBhvr>
                                      <p:tavLst>
                                        <p:tav tm="0">
                                          <p:val>
                                            <p:strVal val="#ppt_y"/>
                                          </p:val>
                                        </p:tav>
                                        <p:tav tm="100000">
                                          <p:val>
                                            <p:strVal val="#ppt_y"/>
                                          </p:val>
                                        </p:tav>
                                      </p:tavLst>
                                    </p:anim>
                                    <p:anim calcmode="lin" valueType="num">
                                      <p:cBhvr>
                                        <p:cTn id="9" dur="500" fill="hold"/>
                                        <p:tgtEl>
                                          <p:spTgt spid="2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6"/>
                                        </p:tgtEl>
                                      </p:cBhvr>
                                    </p:animEffect>
                                  </p:childTnLst>
                                </p:cTn>
                              </p:par>
                            </p:childTnLst>
                          </p:cTn>
                        </p:par>
                        <p:par>
                          <p:cTn id="12" fill="hold">
                            <p:stCondLst>
                              <p:cond delay="850"/>
                            </p:stCondLst>
                            <p:childTnLst>
                              <p:par>
                                <p:cTn id="13" presetID="9" presetClass="entr" presetSubtype="0" fill="hold" grpId="0" nodeType="afterEffect">
                                  <p:stCondLst>
                                    <p:cond delay="100"/>
                                  </p:stCondLst>
                                  <p:childTnLst>
                                    <p:set>
                                      <p:cBhvr>
                                        <p:cTn id="14" dur="1" fill="hold">
                                          <p:stCondLst>
                                            <p:cond delay="0"/>
                                          </p:stCondLst>
                                        </p:cTn>
                                        <p:tgtEl>
                                          <p:spTgt spid="89"/>
                                        </p:tgtEl>
                                        <p:attrNameLst>
                                          <p:attrName>style.visibility</p:attrName>
                                        </p:attrNameLst>
                                      </p:cBhvr>
                                      <p:to>
                                        <p:strVal val="visible"/>
                                      </p:to>
                                    </p:set>
                                    <p:animEffect transition="in" filter="dissolve">
                                      <p:cBhvr>
                                        <p:cTn id="15" dur="500"/>
                                        <p:tgtEl>
                                          <p:spTgt spid="89"/>
                                        </p:tgtEl>
                                      </p:cBhvr>
                                    </p:animEffect>
                                  </p:childTnLst>
                                </p:cTn>
                              </p:par>
                            </p:childTnLst>
                          </p:cTn>
                        </p:par>
                        <p:par>
                          <p:cTn id="16" fill="hold">
                            <p:stCondLst>
                              <p:cond delay="1450"/>
                            </p:stCondLst>
                            <p:childTnLst>
                              <p:par>
                                <p:cTn id="17" presetID="23" presetClass="entr" presetSubtype="16" fill="hold" nodeType="afterEffect">
                                  <p:stCondLst>
                                    <p:cond delay="100"/>
                                  </p:stCondLst>
                                  <p:childTnLst>
                                    <p:set>
                                      <p:cBhvr>
                                        <p:cTn id="18" dur="1" fill="hold">
                                          <p:stCondLst>
                                            <p:cond delay="0"/>
                                          </p:stCondLst>
                                        </p:cTn>
                                        <p:tgtEl>
                                          <p:spTgt spid="86"/>
                                        </p:tgtEl>
                                        <p:attrNameLst>
                                          <p:attrName>style.visibility</p:attrName>
                                        </p:attrNameLst>
                                      </p:cBhvr>
                                      <p:to>
                                        <p:strVal val="visible"/>
                                      </p:to>
                                    </p:set>
                                    <p:anim calcmode="lin" valueType="num">
                                      <p:cBhvr>
                                        <p:cTn id="19" dur="500" fill="hold"/>
                                        <p:tgtEl>
                                          <p:spTgt spid="86"/>
                                        </p:tgtEl>
                                        <p:attrNameLst>
                                          <p:attrName>ppt_w</p:attrName>
                                        </p:attrNameLst>
                                      </p:cBhvr>
                                      <p:tavLst>
                                        <p:tav tm="0">
                                          <p:val>
                                            <p:fltVal val="0"/>
                                          </p:val>
                                        </p:tav>
                                        <p:tav tm="100000">
                                          <p:val>
                                            <p:strVal val="#ppt_w"/>
                                          </p:val>
                                        </p:tav>
                                      </p:tavLst>
                                    </p:anim>
                                    <p:anim calcmode="lin" valueType="num">
                                      <p:cBhvr>
                                        <p:cTn id="20" dur="500" fill="hold"/>
                                        <p:tgtEl>
                                          <p:spTgt spid="86"/>
                                        </p:tgtEl>
                                        <p:attrNameLst>
                                          <p:attrName>ppt_h</p:attrName>
                                        </p:attrNameLst>
                                      </p:cBhvr>
                                      <p:tavLst>
                                        <p:tav tm="0">
                                          <p:val>
                                            <p:fltVal val="0"/>
                                          </p:val>
                                        </p:tav>
                                        <p:tav tm="100000">
                                          <p:val>
                                            <p:strVal val="#ppt_h"/>
                                          </p:val>
                                        </p:tav>
                                      </p:tavLst>
                                    </p:anim>
                                  </p:childTnLst>
                                </p:cTn>
                              </p:par>
                            </p:childTnLst>
                          </p:cTn>
                        </p:par>
                        <p:par>
                          <p:cTn id="21" fill="hold">
                            <p:stCondLst>
                              <p:cond delay="2050"/>
                            </p:stCondLst>
                            <p:childTnLst>
                              <p:par>
                                <p:cTn id="22" presetID="9" presetClass="entr" presetSubtype="0" fill="hold" grpId="0" nodeType="afterEffect">
                                  <p:stCondLst>
                                    <p:cond delay="100"/>
                                  </p:stCondLst>
                                  <p:childTnLst>
                                    <p:set>
                                      <p:cBhvr>
                                        <p:cTn id="23" dur="1" fill="hold">
                                          <p:stCondLst>
                                            <p:cond delay="0"/>
                                          </p:stCondLst>
                                        </p:cTn>
                                        <p:tgtEl>
                                          <p:spTgt spid="85"/>
                                        </p:tgtEl>
                                        <p:attrNameLst>
                                          <p:attrName>style.visibility</p:attrName>
                                        </p:attrNameLst>
                                      </p:cBhvr>
                                      <p:to>
                                        <p:strVal val="visible"/>
                                      </p:to>
                                    </p:set>
                                    <p:animEffect transition="in" filter="dissolve">
                                      <p:cBhvr>
                                        <p:cTn id="24" dur="500"/>
                                        <p:tgtEl>
                                          <p:spTgt spid="85"/>
                                        </p:tgtEl>
                                      </p:cBhvr>
                                    </p:animEffect>
                                  </p:childTnLst>
                                </p:cTn>
                              </p:par>
                            </p:childTnLst>
                          </p:cTn>
                        </p:par>
                        <p:par>
                          <p:cTn id="25" fill="hold">
                            <p:stCondLst>
                              <p:cond delay="2650"/>
                            </p:stCondLst>
                            <p:childTnLst>
                              <p:par>
                                <p:cTn id="26" presetID="9" presetClass="entr" presetSubtype="0" fill="hold" grpId="0" nodeType="afterEffect">
                                  <p:stCondLst>
                                    <p:cond delay="100"/>
                                  </p:stCondLst>
                                  <p:childTnLst>
                                    <p:set>
                                      <p:cBhvr>
                                        <p:cTn id="27" dur="1" fill="hold">
                                          <p:stCondLst>
                                            <p:cond delay="0"/>
                                          </p:stCondLst>
                                        </p:cTn>
                                        <p:tgtEl>
                                          <p:spTgt spid="94"/>
                                        </p:tgtEl>
                                        <p:attrNameLst>
                                          <p:attrName>style.visibility</p:attrName>
                                        </p:attrNameLst>
                                      </p:cBhvr>
                                      <p:to>
                                        <p:strVal val="visible"/>
                                      </p:to>
                                    </p:set>
                                    <p:animEffect transition="in" filter="dissolve">
                                      <p:cBhvr>
                                        <p:cTn id="28" dur="500"/>
                                        <p:tgtEl>
                                          <p:spTgt spid="94"/>
                                        </p:tgtEl>
                                      </p:cBhvr>
                                    </p:animEffect>
                                  </p:childTnLst>
                                </p:cTn>
                              </p:par>
                            </p:childTnLst>
                          </p:cTn>
                        </p:par>
                        <p:par>
                          <p:cTn id="29" fill="hold">
                            <p:stCondLst>
                              <p:cond delay="3250"/>
                            </p:stCondLst>
                            <p:childTnLst>
                              <p:par>
                                <p:cTn id="30" presetID="23" presetClass="entr" presetSubtype="16" fill="hold" nodeType="afterEffect">
                                  <p:stCondLst>
                                    <p:cond delay="100"/>
                                  </p:stCondLst>
                                  <p:childTnLst>
                                    <p:set>
                                      <p:cBhvr>
                                        <p:cTn id="31" dur="1" fill="hold">
                                          <p:stCondLst>
                                            <p:cond delay="0"/>
                                          </p:stCondLst>
                                        </p:cTn>
                                        <p:tgtEl>
                                          <p:spTgt spid="91"/>
                                        </p:tgtEl>
                                        <p:attrNameLst>
                                          <p:attrName>style.visibility</p:attrName>
                                        </p:attrNameLst>
                                      </p:cBhvr>
                                      <p:to>
                                        <p:strVal val="visible"/>
                                      </p:to>
                                    </p:set>
                                    <p:anim calcmode="lin" valueType="num">
                                      <p:cBhvr>
                                        <p:cTn id="32" dur="500" fill="hold"/>
                                        <p:tgtEl>
                                          <p:spTgt spid="91"/>
                                        </p:tgtEl>
                                        <p:attrNameLst>
                                          <p:attrName>ppt_w</p:attrName>
                                        </p:attrNameLst>
                                      </p:cBhvr>
                                      <p:tavLst>
                                        <p:tav tm="0">
                                          <p:val>
                                            <p:fltVal val="0"/>
                                          </p:val>
                                        </p:tav>
                                        <p:tav tm="100000">
                                          <p:val>
                                            <p:strVal val="#ppt_w"/>
                                          </p:val>
                                        </p:tav>
                                      </p:tavLst>
                                    </p:anim>
                                    <p:anim calcmode="lin" valueType="num">
                                      <p:cBhvr>
                                        <p:cTn id="33" dur="500" fill="hold"/>
                                        <p:tgtEl>
                                          <p:spTgt spid="91"/>
                                        </p:tgtEl>
                                        <p:attrNameLst>
                                          <p:attrName>ppt_h</p:attrName>
                                        </p:attrNameLst>
                                      </p:cBhvr>
                                      <p:tavLst>
                                        <p:tav tm="0">
                                          <p:val>
                                            <p:fltVal val="0"/>
                                          </p:val>
                                        </p:tav>
                                        <p:tav tm="100000">
                                          <p:val>
                                            <p:strVal val="#ppt_h"/>
                                          </p:val>
                                        </p:tav>
                                      </p:tavLst>
                                    </p:anim>
                                  </p:childTnLst>
                                </p:cTn>
                              </p:par>
                            </p:childTnLst>
                          </p:cTn>
                        </p:par>
                        <p:par>
                          <p:cTn id="34" fill="hold">
                            <p:stCondLst>
                              <p:cond delay="3850"/>
                            </p:stCondLst>
                            <p:childTnLst>
                              <p:par>
                                <p:cTn id="35" presetID="9" presetClass="entr" presetSubtype="0" fill="hold" grpId="0" nodeType="afterEffect">
                                  <p:stCondLst>
                                    <p:cond delay="100"/>
                                  </p:stCondLst>
                                  <p:childTnLst>
                                    <p:set>
                                      <p:cBhvr>
                                        <p:cTn id="36" dur="1" fill="hold">
                                          <p:stCondLst>
                                            <p:cond delay="0"/>
                                          </p:stCondLst>
                                        </p:cTn>
                                        <p:tgtEl>
                                          <p:spTgt spid="90"/>
                                        </p:tgtEl>
                                        <p:attrNameLst>
                                          <p:attrName>style.visibility</p:attrName>
                                        </p:attrNameLst>
                                      </p:cBhvr>
                                      <p:to>
                                        <p:strVal val="visible"/>
                                      </p:to>
                                    </p:set>
                                    <p:animEffect transition="in" filter="dissolve">
                                      <p:cBhvr>
                                        <p:cTn id="37" dur="500"/>
                                        <p:tgtEl>
                                          <p:spTgt spid="90"/>
                                        </p:tgtEl>
                                      </p:cBhvr>
                                    </p:animEffect>
                                  </p:childTnLst>
                                </p:cTn>
                              </p:par>
                            </p:childTnLst>
                          </p:cTn>
                        </p:par>
                        <p:par>
                          <p:cTn id="38" fill="hold">
                            <p:stCondLst>
                              <p:cond delay="4450"/>
                            </p:stCondLst>
                            <p:childTnLst>
                              <p:par>
                                <p:cTn id="39" presetID="9" presetClass="entr" presetSubtype="0" fill="hold" grpId="0" nodeType="afterEffect">
                                  <p:stCondLst>
                                    <p:cond delay="100"/>
                                  </p:stCondLst>
                                  <p:childTnLst>
                                    <p:set>
                                      <p:cBhvr>
                                        <p:cTn id="40" dur="1" fill="hold">
                                          <p:stCondLst>
                                            <p:cond delay="0"/>
                                          </p:stCondLst>
                                        </p:cTn>
                                        <p:tgtEl>
                                          <p:spTgt spid="99"/>
                                        </p:tgtEl>
                                        <p:attrNameLst>
                                          <p:attrName>style.visibility</p:attrName>
                                        </p:attrNameLst>
                                      </p:cBhvr>
                                      <p:to>
                                        <p:strVal val="visible"/>
                                      </p:to>
                                    </p:set>
                                    <p:animEffect transition="in" filter="dissolve">
                                      <p:cBhvr>
                                        <p:cTn id="41" dur="500"/>
                                        <p:tgtEl>
                                          <p:spTgt spid="99"/>
                                        </p:tgtEl>
                                      </p:cBhvr>
                                    </p:animEffect>
                                  </p:childTnLst>
                                </p:cTn>
                              </p:par>
                            </p:childTnLst>
                          </p:cTn>
                        </p:par>
                        <p:par>
                          <p:cTn id="42" fill="hold">
                            <p:stCondLst>
                              <p:cond delay="5050"/>
                            </p:stCondLst>
                            <p:childTnLst>
                              <p:par>
                                <p:cTn id="43" presetID="23" presetClass="entr" presetSubtype="16" fill="hold" nodeType="afterEffect">
                                  <p:stCondLst>
                                    <p:cond delay="100"/>
                                  </p:stCondLst>
                                  <p:childTnLst>
                                    <p:set>
                                      <p:cBhvr>
                                        <p:cTn id="44" dur="1" fill="hold">
                                          <p:stCondLst>
                                            <p:cond delay="0"/>
                                          </p:stCondLst>
                                        </p:cTn>
                                        <p:tgtEl>
                                          <p:spTgt spid="96"/>
                                        </p:tgtEl>
                                        <p:attrNameLst>
                                          <p:attrName>style.visibility</p:attrName>
                                        </p:attrNameLst>
                                      </p:cBhvr>
                                      <p:to>
                                        <p:strVal val="visible"/>
                                      </p:to>
                                    </p:set>
                                    <p:anim calcmode="lin" valueType="num">
                                      <p:cBhvr>
                                        <p:cTn id="45" dur="500" fill="hold"/>
                                        <p:tgtEl>
                                          <p:spTgt spid="96"/>
                                        </p:tgtEl>
                                        <p:attrNameLst>
                                          <p:attrName>ppt_w</p:attrName>
                                        </p:attrNameLst>
                                      </p:cBhvr>
                                      <p:tavLst>
                                        <p:tav tm="0">
                                          <p:val>
                                            <p:fltVal val="0"/>
                                          </p:val>
                                        </p:tav>
                                        <p:tav tm="100000">
                                          <p:val>
                                            <p:strVal val="#ppt_w"/>
                                          </p:val>
                                        </p:tav>
                                      </p:tavLst>
                                    </p:anim>
                                    <p:anim calcmode="lin" valueType="num">
                                      <p:cBhvr>
                                        <p:cTn id="46" dur="500" fill="hold"/>
                                        <p:tgtEl>
                                          <p:spTgt spid="96"/>
                                        </p:tgtEl>
                                        <p:attrNameLst>
                                          <p:attrName>ppt_h</p:attrName>
                                        </p:attrNameLst>
                                      </p:cBhvr>
                                      <p:tavLst>
                                        <p:tav tm="0">
                                          <p:val>
                                            <p:fltVal val="0"/>
                                          </p:val>
                                        </p:tav>
                                        <p:tav tm="100000">
                                          <p:val>
                                            <p:strVal val="#ppt_h"/>
                                          </p:val>
                                        </p:tav>
                                      </p:tavLst>
                                    </p:anim>
                                  </p:childTnLst>
                                </p:cTn>
                              </p:par>
                            </p:childTnLst>
                          </p:cTn>
                        </p:par>
                        <p:par>
                          <p:cTn id="47" fill="hold">
                            <p:stCondLst>
                              <p:cond delay="5650"/>
                            </p:stCondLst>
                            <p:childTnLst>
                              <p:par>
                                <p:cTn id="48" presetID="9" presetClass="entr" presetSubtype="0" fill="hold" nodeType="afterEffect">
                                  <p:stCondLst>
                                    <p:cond delay="100"/>
                                  </p:stCondLst>
                                  <p:childTnLst>
                                    <p:set>
                                      <p:cBhvr>
                                        <p:cTn id="49" dur="1" fill="hold">
                                          <p:stCondLst>
                                            <p:cond delay="0"/>
                                          </p:stCondLst>
                                        </p:cTn>
                                        <p:tgtEl>
                                          <p:spTgt spid="95"/>
                                        </p:tgtEl>
                                        <p:attrNameLst>
                                          <p:attrName>style.visibility</p:attrName>
                                        </p:attrNameLst>
                                      </p:cBhvr>
                                      <p:to>
                                        <p:strVal val="visible"/>
                                      </p:to>
                                    </p:set>
                                    <p:animEffect transition="in" filter="dissolve">
                                      <p:cBhvr>
                                        <p:cTn id="50" dur="500"/>
                                        <p:tgtEl>
                                          <p:spTgt spid="95"/>
                                        </p:tgtEl>
                                      </p:cBhvr>
                                    </p:animEffect>
                                  </p:childTnLst>
                                </p:cTn>
                              </p:par>
                            </p:childTnLst>
                          </p:cTn>
                        </p:par>
                        <p:par>
                          <p:cTn id="51" fill="hold">
                            <p:stCondLst>
                              <p:cond delay="6250"/>
                            </p:stCondLst>
                            <p:childTnLst>
                              <p:par>
                                <p:cTn id="52" presetID="9" presetClass="entr" presetSubtype="0" fill="hold" grpId="0" nodeType="afterEffect">
                                  <p:stCondLst>
                                    <p:cond delay="100"/>
                                  </p:stCondLst>
                                  <p:childTnLst>
                                    <p:set>
                                      <p:cBhvr>
                                        <p:cTn id="53" dur="1" fill="hold">
                                          <p:stCondLst>
                                            <p:cond delay="0"/>
                                          </p:stCondLst>
                                        </p:cTn>
                                        <p:tgtEl>
                                          <p:spTgt spid="104"/>
                                        </p:tgtEl>
                                        <p:attrNameLst>
                                          <p:attrName>style.visibility</p:attrName>
                                        </p:attrNameLst>
                                      </p:cBhvr>
                                      <p:to>
                                        <p:strVal val="visible"/>
                                      </p:to>
                                    </p:set>
                                    <p:animEffect transition="in" filter="dissolve">
                                      <p:cBhvr>
                                        <p:cTn id="54" dur="500"/>
                                        <p:tgtEl>
                                          <p:spTgt spid="104"/>
                                        </p:tgtEl>
                                      </p:cBhvr>
                                    </p:animEffect>
                                  </p:childTnLst>
                                </p:cTn>
                              </p:par>
                            </p:childTnLst>
                          </p:cTn>
                        </p:par>
                        <p:par>
                          <p:cTn id="55" fill="hold">
                            <p:stCondLst>
                              <p:cond delay="6850"/>
                            </p:stCondLst>
                            <p:childTnLst>
                              <p:par>
                                <p:cTn id="56" presetID="23" presetClass="entr" presetSubtype="16" fill="hold" nodeType="afterEffect">
                                  <p:stCondLst>
                                    <p:cond delay="100"/>
                                  </p:stCondLst>
                                  <p:childTnLst>
                                    <p:set>
                                      <p:cBhvr>
                                        <p:cTn id="57" dur="1" fill="hold">
                                          <p:stCondLst>
                                            <p:cond delay="0"/>
                                          </p:stCondLst>
                                        </p:cTn>
                                        <p:tgtEl>
                                          <p:spTgt spid="101"/>
                                        </p:tgtEl>
                                        <p:attrNameLst>
                                          <p:attrName>style.visibility</p:attrName>
                                        </p:attrNameLst>
                                      </p:cBhvr>
                                      <p:to>
                                        <p:strVal val="visible"/>
                                      </p:to>
                                    </p:set>
                                    <p:anim calcmode="lin" valueType="num">
                                      <p:cBhvr>
                                        <p:cTn id="58" dur="500" fill="hold"/>
                                        <p:tgtEl>
                                          <p:spTgt spid="101"/>
                                        </p:tgtEl>
                                        <p:attrNameLst>
                                          <p:attrName>ppt_w</p:attrName>
                                        </p:attrNameLst>
                                      </p:cBhvr>
                                      <p:tavLst>
                                        <p:tav tm="0">
                                          <p:val>
                                            <p:fltVal val="0"/>
                                          </p:val>
                                        </p:tav>
                                        <p:tav tm="100000">
                                          <p:val>
                                            <p:strVal val="#ppt_w"/>
                                          </p:val>
                                        </p:tav>
                                      </p:tavLst>
                                    </p:anim>
                                    <p:anim calcmode="lin" valueType="num">
                                      <p:cBhvr>
                                        <p:cTn id="59" dur="500" fill="hold"/>
                                        <p:tgtEl>
                                          <p:spTgt spid="101"/>
                                        </p:tgtEl>
                                        <p:attrNameLst>
                                          <p:attrName>ppt_h</p:attrName>
                                        </p:attrNameLst>
                                      </p:cBhvr>
                                      <p:tavLst>
                                        <p:tav tm="0">
                                          <p:val>
                                            <p:fltVal val="0"/>
                                          </p:val>
                                        </p:tav>
                                        <p:tav tm="100000">
                                          <p:val>
                                            <p:strVal val="#ppt_h"/>
                                          </p:val>
                                        </p:tav>
                                      </p:tavLst>
                                    </p:anim>
                                  </p:childTnLst>
                                </p:cTn>
                              </p:par>
                            </p:childTnLst>
                          </p:cTn>
                        </p:par>
                        <p:par>
                          <p:cTn id="60" fill="hold">
                            <p:stCondLst>
                              <p:cond delay="7450"/>
                            </p:stCondLst>
                            <p:childTnLst>
                              <p:par>
                                <p:cTn id="61" presetID="9" presetClass="entr" presetSubtype="0" fill="hold" nodeType="afterEffect">
                                  <p:stCondLst>
                                    <p:cond delay="100"/>
                                  </p:stCondLst>
                                  <p:childTnLst>
                                    <p:set>
                                      <p:cBhvr>
                                        <p:cTn id="62" dur="1" fill="hold">
                                          <p:stCondLst>
                                            <p:cond delay="0"/>
                                          </p:stCondLst>
                                        </p:cTn>
                                        <p:tgtEl>
                                          <p:spTgt spid="100"/>
                                        </p:tgtEl>
                                        <p:attrNameLst>
                                          <p:attrName>style.visibility</p:attrName>
                                        </p:attrNameLst>
                                      </p:cBhvr>
                                      <p:to>
                                        <p:strVal val="visible"/>
                                      </p:to>
                                    </p:set>
                                    <p:animEffect transition="in" filter="dissolve">
                                      <p:cBhvr>
                                        <p:cTn id="63" dur="500"/>
                                        <p:tgtEl>
                                          <p:spTgt spid="100"/>
                                        </p:tgtEl>
                                      </p:cBhvr>
                                    </p:animEffect>
                                  </p:childTnLst>
                                </p:cTn>
                              </p:par>
                            </p:childTnLst>
                          </p:cTn>
                        </p:par>
                        <p:par>
                          <p:cTn id="64" fill="hold">
                            <p:stCondLst>
                              <p:cond delay="8050"/>
                            </p:stCondLst>
                            <p:childTnLst>
                              <p:par>
                                <p:cTn id="65" presetID="9" presetClass="entr" presetSubtype="0" fill="hold" grpId="0" nodeType="afterEffect">
                                  <p:stCondLst>
                                    <p:cond delay="100"/>
                                  </p:stCondLst>
                                  <p:childTnLst>
                                    <p:set>
                                      <p:cBhvr>
                                        <p:cTn id="66" dur="1" fill="hold">
                                          <p:stCondLst>
                                            <p:cond delay="0"/>
                                          </p:stCondLst>
                                        </p:cTn>
                                        <p:tgtEl>
                                          <p:spTgt spid="105"/>
                                        </p:tgtEl>
                                        <p:attrNameLst>
                                          <p:attrName>style.visibility</p:attrName>
                                        </p:attrNameLst>
                                      </p:cBhvr>
                                      <p:to>
                                        <p:strVal val="visible"/>
                                      </p:to>
                                    </p:set>
                                    <p:animEffect transition="in" filter="dissolve">
                                      <p:cBhvr>
                                        <p:cTn id="67" dur="500"/>
                                        <p:tgtEl>
                                          <p:spTgt spid="105"/>
                                        </p:tgtEl>
                                      </p:cBhvr>
                                    </p:animEffect>
                                  </p:childTnLst>
                                </p:cTn>
                              </p:par>
                            </p:childTnLst>
                          </p:cTn>
                        </p:par>
                        <p:par>
                          <p:cTn id="68" fill="hold">
                            <p:stCondLst>
                              <p:cond delay="8650"/>
                            </p:stCondLst>
                            <p:childTnLst>
                              <p:par>
                                <p:cTn id="69" presetID="9" presetClass="entr" presetSubtype="0" fill="hold" grpId="0" nodeType="afterEffect">
                                  <p:stCondLst>
                                    <p:cond delay="100"/>
                                  </p:stCondLst>
                                  <p:childTnLst>
                                    <p:set>
                                      <p:cBhvr>
                                        <p:cTn id="70" dur="1" fill="hold">
                                          <p:stCondLst>
                                            <p:cond delay="0"/>
                                          </p:stCondLst>
                                        </p:cTn>
                                        <p:tgtEl>
                                          <p:spTgt spid="106"/>
                                        </p:tgtEl>
                                        <p:attrNameLst>
                                          <p:attrName>style.visibility</p:attrName>
                                        </p:attrNameLst>
                                      </p:cBhvr>
                                      <p:to>
                                        <p:strVal val="visible"/>
                                      </p:to>
                                    </p:set>
                                    <p:animEffect transition="in" filter="dissolve">
                                      <p:cBhvr>
                                        <p:cTn id="71" dur="500"/>
                                        <p:tgtEl>
                                          <p:spTgt spid="106"/>
                                        </p:tgtEl>
                                      </p:cBhvr>
                                    </p:animEffect>
                                  </p:childTnLst>
                                </p:cTn>
                              </p:par>
                            </p:childTnLst>
                          </p:cTn>
                        </p:par>
                        <p:par>
                          <p:cTn id="72" fill="hold">
                            <p:stCondLst>
                              <p:cond delay="9250"/>
                            </p:stCondLst>
                            <p:childTnLst>
                              <p:par>
                                <p:cTn id="73" presetID="9" presetClass="entr" presetSubtype="0" fill="hold" grpId="0" nodeType="afterEffect">
                                  <p:stCondLst>
                                    <p:cond delay="100"/>
                                  </p:stCondLst>
                                  <p:childTnLst>
                                    <p:set>
                                      <p:cBhvr>
                                        <p:cTn id="74" dur="1" fill="hold">
                                          <p:stCondLst>
                                            <p:cond delay="0"/>
                                          </p:stCondLst>
                                        </p:cTn>
                                        <p:tgtEl>
                                          <p:spTgt spid="107"/>
                                        </p:tgtEl>
                                        <p:attrNameLst>
                                          <p:attrName>style.visibility</p:attrName>
                                        </p:attrNameLst>
                                      </p:cBhvr>
                                      <p:to>
                                        <p:strVal val="visible"/>
                                      </p:to>
                                    </p:set>
                                    <p:animEffect transition="in" filter="dissolve">
                                      <p:cBhvr>
                                        <p:cTn id="75" dur="500"/>
                                        <p:tgtEl>
                                          <p:spTgt spid="107"/>
                                        </p:tgtEl>
                                      </p:cBhvr>
                                    </p:animEffect>
                                  </p:childTnLst>
                                </p:cTn>
                              </p:par>
                            </p:childTnLst>
                          </p:cTn>
                        </p:par>
                        <p:par>
                          <p:cTn id="76" fill="hold">
                            <p:stCondLst>
                              <p:cond delay="9850"/>
                            </p:stCondLst>
                            <p:childTnLst>
                              <p:par>
                                <p:cTn id="77" presetID="9" presetClass="entr" presetSubtype="0" fill="hold" grpId="0" nodeType="afterEffect">
                                  <p:stCondLst>
                                    <p:cond delay="100"/>
                                  </p:stCondLst>
                                  <p:childTnLst>
                                    <p:set>
                                      <p:cBhvr>
                                        <p:cTn id="78" dur="1" fill="hold">
                                          <p:stCondLst>
                                            <p:cond delay="0"/>
                                          </p:stCondLst>
                                        </p:cTn>
                                        <p:tgtEl>
                                          <p:spTgt spid="108"/>
                                        </p:tgtEl>
                                        <p:attrNameLst>
                                          <p:attrName>style.visibility</p:attrName>
                                        </p:attrNameLst>
                                      </p:cBhvr>
                                      <p:to>
                                        <p:strVal val="visible"/>
                                      </p:to>
                                    </p:set>
                                    <p:animEffect transition="in" filter="dissolve">
                                      <p:cBhvr>
                                        <p:cTn id="79" dur="500"/>
                                        <p:tgtEl>
                                          <p:spTgt spid="108"/>
                                        </p:tgtEl>
                                      </p:cBhvr>
                                    </p:animEffect>
                                  </p:childTnLst>
                                </p:cTn>
                              </p:par>
                            </p:childTnLst>
                          </p:cTn>
                        </p:par>
                        <p:par>
                          <p:cTn id="80" fill="hold">
                            <p:stCondLst>
                              <p:cond delay="10450"/>
                            </p:stCondLst>
                            <p:childTnLst>
                              <p:par>
                                <p:cTn id="81" presetID="9" presetClass="entr" presetSubtype="0" fill="hold" grpId="0" nodeType="afterEffect">
                                  <p:stCondLst>
                                    <p:cond delay="100"/>
                                  </p:stCondLst>
                                  <p:childTnLst>
                                    <p:set>
                                      <p:cBhvr>
                                        <p:cTn id="82" dur="1" fill="hold">
                                          <p:stCondLst>
                                            <p:cond delay="0"/>
                                          </p:stCondLst>
                                        </p:cTn>
                                        <p:tgtEl>
                                          <p:spTgt spid="109"/>
                                        </p:tgtEl>
                                        <p:attrNameLst>
                                          <p:attrName>style.visibility</p:attrName>
                                        </p:attrNameLst>
                                      </p:cBhvr>
                                      <p:to>
                                        <p:strVal val="visible"/>
                                      </p:to>
                                    </p:set>
                                    <p:animEffect transition="in" filter="dissolve">
                                      <p:cBhvr>
                                        <p:cTn id="83" dur="500"/>
                                        <p:tgtEl>
                                          <p:spTgt spid="109"/>
                                        </p:tgtEl>
                                      </p:cBhvr>
                                    </p:animEffect>
                                  </p:childTnLst>
                                </p:cTn>
                              </p:par>
                            </p:childTnLst>
                          </p:cTn>
                        </p:par>
                        <p:par>
                          <p:cTn id="84" fill="hold">
                            <p:stCondLst>
                              <p:cond delay="11050"/>
                            </p:stCondLst>
                            <p:childTnLst>
                              <p:par>
                                <p:cTn id="85" presetID="9" presetClass="entr" presetSubtype="0" fill="hold" grpId="0" nodeType="afterEffect">
                                  <p:stCondLst>
                                    <p:cond delay="100"/>
                                  </p:stCondLst>
                                  <p:childTnLst>
                                    <p:set>
                                      <p:cBhvr>
                                        <p:cTn id="86" dur="1" fill="hold">
                                          <p:stCondLst>
                                            <p:cond delay="0"/>
                                          </p:stCondLst>
                                        </p:cTn>
                                        <p:tgtEl>
                                          <p:spTgt spid="110"/>
                                        </p:tgtEl>
                                        <p:attrNameLst>
                                          <p:attrName>style.visibility</p:attrName>
                                        </p:attrNameLst>
                                      </p:cBhvr>
                                      <p:to>
                                        <p:strVal val="visible"/>
                                      </p:to>
                                    </p:set>
                                    <p:animEffect transition="in" filter="dissolve">
                                      <p:cBhvr>
                                        <p:cTn id="87" dur="500"/>
                                        <p:tgtEl>
                                          <p:spTgt spid="110"/>
                                        </p:tgtEl>
                                      </p:cBhvr>
                                    </p:animEffect>
                                  </p:childTnLst>
                                </p:cTn>
                              </p:par>
                            </p:childTnLst>
                          </p:cTn>
                        </p:par>
                        <p:par>
                          <p:cTn id="88" fill="hold">
                            <p:stCondLst>
                              <p:cond delay="11650"/>
                            </p:stCondLst>
                            <p:childTnLst>
                              <p:par>
                                <p:cTn id="89" presetID="9" presetClass="entr" presetSubtype="0" fill="hold" grpId="0" nodeType="afterEffect">
                                  <p:stCondLst>
                                    <p:cond delay="100"/>
                                  </p:stCondLst>
                                  <p:childTnLst>
                                    <p:set>
                                      <p:cBhvr>
                                        <p:cTn id="90" dur="1" fill="hold">
                                          <p:stCondLst>
                                            <p:cond delay="0"/>
                                          </p:stCondLst>
                                        </p:cTn>
                                        <p:tgtEl>
                                          <p:spTgt spid="111"/>
                                        </p:tgtEl>
                                        <p:attrNameLst>
                                          <p:attrName>style.visibility</p:attrName>
                                        </p:attrNameLst>
                                      </p:cBhvr>
                                      <p:to>
                                        <p:strVal val="visible"/>
                                      </p:to>
                                    </p:set>
                                    <p:animEffect transition="in" filter="dissolve">
                                      <p:cBhvr>
                                        <p:cTn id="91" dur="500"/>
                                        <p:tgtEl>
                                          <p:spTgt spid="111"/>
                                        </p:tgtEl>
                                      </p:cBhvr>
                                    </p:animEffect>
                                  </p:childTnLst>
                                </p:cTn>
                              </p:par>
                            </p:childTnLst>
                          </p:cTn>
                        </p:par>
                        <p:par>
                          <p:cTn id="92" fill="hold">
                            <p:stCondLst>
                              <p:cond delay="12250"/>
                            </p:stCondLst>
                            <p:childTnLst>
                              <p:par>
                                <p:cTn id="93" presetID="9" presetClass="entr" presetSubtype="0" fill="hold" grpId="0" nodeType="afterEffect">
                                  <p:stCondLst>
                                    <p:cond delay="100"/>
                                  </p:stCondLst>
                                  <p:childTnLst>
                                    <p:set>
                                      <p:cBhvr>
                                        <p:cTn id="94" dur="1" fill="hold">
                                          <p:stCondLst>
                                            <p:cond delay="0"/>
                                          </p:stCondLst>
                                        </p:cTn>
                                        <p:tgtEl>
                                          <p:spTgt spid="112"/>
                                        </p:tgtEl>
                                        <p:attrNameLst>
                                          <p:attrName>style.visibility</p:attrName>
                                        </p:attrNameLst>
                                      </p:cBhvr>
                                      <p:to>
                                        <p:strVal val="visible"/>
                                      </p:to>
                                    </p:set>
                                    <p:animEffect transition="in" filter="dissolve">
                                      <p:cBhvr>
                                        <p:cTn id="95" dur="500"/>
                                        <p:tgtEl>
                                          <p:spTgt spid="11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 grpId="0"/>
      <p:bldP spid="85" grpId="0" animBg="1"/>
      <p:bldP spid="89" grpId="0" autoUpdateAnimBg="0"/>
      <p:bldP spid="90" grpId="0" animBg="1"/>
      <p:bldP spid="94" grpId="0" autoUpdateAnimBg="0"/>
      <p:bldP spid="99" grpId="0" autoUpdateAnimBg="0"/>
      <p:bldP spid="104" grpId="0" autoUpdateAnimBg="0"/>
      <p:bldP spid="105" grpId="0" autoUpdateAnimBg="0"/>
      <p:bldP spid="106" grpId="0" autoUpdateAnimBg="0"/>
      <p:bldP spid="107" grpId="0" autoUpdateAnimBg="0"/>
      <p:bldP spid="108" grpId="0" autoUpdateAnimBg="0"/>
      <p:bldP spid="109" grpId="0" autoUpdateAnimBg="0"/>
      <p:bldP spid="110" grpId="0" autoUpdateAnimBg="0"/>
      <p:bldP spid="111" grpId="0" autoUpdateAnimBg="0"/>
      <p:bldP spid="112" grpId="0" autoUpdateAnimBg="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grpSp>
        <p:nvGrpSpPr>
          <p:cNvPr id="15" name="Group 62"/>
          <p:cNvGrpSpPr/>
          <p:nvPr/>
        </p:nvGrpSpPr>
        <p:grpSpPr>
          <a:xfrm>
            <a:off x="5414477" y="1310983"/>
            <a:ext cx="1410364" cy="1709480"/>
            <a:chOff x="9683156" y="2245342"/>
            <a:chExt cx="1880262" cy="2278603"/>
          </a:xfrm>
          <a:effectLst>
            <a:outerShdw blurRad="368300" dir="13500000" sy="23000" kx="1200000" algn="br" rotWithShape="0">
              <a:prstClr val="black">
                <a:alpha val="25000"/>
              </a:prstClr>
            </a:outerShdw>
          </a:effectLst>
        </p:grpSpPr>
        <p:sp>
          <p:nvSpPr>
            <p:cNvPr id="16" name="Freeform 63"/>
            <p:cNvSpPr>
              <a:spLocks/>
            </p:cNvSpPr>
            <p:nvPr/>
          </p:nvSpPr>
          <p:spPr bwMode="auto">
            <a:xfrm>
              <a:off x="9697382" y="2584406"/>
              <a:ext cx="1851810" cy="1939539"/>
            </a:xfrm>
            <a:custGeom>
              <a:avLst/>
              <a:gdLst>
                <a:gd name="T0" fmla="*/ 1516 w 1562"/>
                <a:gd name="T1" fmla="*/ 0 h 1636"/>
                <a:gd name="T2" fmla="*/ 1562 w 1562"/>
                <a:gd name="T3" fmla="*/ 11 h 1636"/>
                <a:gd name="T4" fmla="*/ 781 w 1562"/>
                <a:gd name="T5" fmla="*/ 1636 h 1636"/>
                <a:gd name="T6" fmla="*/ 0 w 1562"/>
                <a:gd name="T7" fmla="*/ 11 h 1636"/>
                <a:gd name="T8" fmla="*/ 57 w 1562"/>
                <a:gd name="T9" fmla="*/ 0 h 1636"/>
                <a:gd name="T10" fmla="*/ 1516 w 1562"/>
                <a:gd name="T11" fmla="*/ 0 h 1636"/>
              </a:gdLst>
              <a:ahLst/>
              <a:cxnLst>
                <a:cxn ang="0">
                  <a:pos x="T0" y="T1"/>
                </a:cxn>
                <a:cxn ang="0">
                  <a:pos x="T2" y="T3"/>
                </a:cxn>
                <a:cxn ang="0">
                  <a:pos x="T4" y="T5"/>
                </a:cxn>
                <a:cxn ang="0">
                  <a:pos x="T6" y="T7"/>
                </a:cxn>
                <a:cxn ang="0">
                  <a:pos x="T8" y="T9"/>
                </a:cxn>
                <a:cxn ang="0">
                  <a:pos x="T10" y="T11"/>
                </a:cxn>
              </a:cxnLst>
              <a:rect l="0" t="0" r="r" b="b"/>
              <a:pathLst>
                <a:path w="1562" h="1636">
                  <a:moveTo>
                    <a:pt x="1516" y="0"/>
                  </a:moveTo>
                  <a:lnTo>
                    <a:pt x="1562" y="11"/>
                  </a:lnTo>
                  <a:lnTo>
                    <a:pt x="781" y="1636"/>
                  </a:lnTo>
                  <a:lnTo>
                    <a:pt x="0" y="11"/>
                  </a:lnTo>
                  <a:lnTo>
                    <a:pt x="57" y="0"/>
                  </a:lnTo>
                  <a:lnTo>
                    <a:pt x="1516" y="0"/>
                  </a:lnTo>
                  <a:close/>
                </a:path>
              </a:pathLst>
            </a:custGeom>
            <a:solidFill>
              <a:srgbClr val="77A9D3"/>
            </a:solidFill>
            <a:ln>
              <a:noFill/>
            </a:ln>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17" name="Oval 6"/>
            <p:cNvSpPr>
              <a:spLocks noChangeArrowheads="1"/>
            </p:cNvSpPr>
            <p:nvPr/>
          </p:nvSpPr>
          <p:spPr bwMode="auto">
            <a:xfrm>
              <a:off x="9683156" y="2245342"/>
              <a:ext cx="1880262" cy="610552"/>
            </a:xfrm>
            <a:prstGeom prst="ellipse">
              <a:avLst/>
            </a:prstGeom>
            <a:gradFill>
              <a:gsLst>
                <a:gs pos="0">
                  <a:schemeClr val="bg1"/>
                </a:gs>
                <a:gs pos="53000">
                  <a:schemeClr val="bg1">
                    <a:lumMod val="95000"/>
                  </a:schemeClr>
                </a:gs>
                <a:gs pos="100000">
                  <a:schemeClr val="bg1">
                    <a:lumMod val="85000"/>
                  </a:schemeClr>
                </a:gs>
              </a:gsLst>
              <a:lin ang="16800000" scaled="0"/>
            </a:gradFill>
            <a:ln>
              <a:noFill/>
            </a:ln>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18" name="Group 65"/>
          <p:cNvGrpSpPr/>
          <p:nvPr/>
        </p:nvGrpSpPr>
        <p:grpSpPr>
          <a:xfrm>
            <a:off x="3485225" y="1605828"/>
            <a:ext cx="1410364" cy="1709480"/>
            <a:chOff x="4666657" y="2245342"/>
            <a:chExt cx="1880262" cy="2278603"/>
          </a:xfrm>
          <a:effectLst>
            <a:outerShdw blurRad="368300" dir="13500000" sy="23000" kx="1200000" algn="br" rotWithShape="0">
              <a:prstClr val="black">
                <a:alpha val="25000"/>
              </a:prstClr>
            </a:outerShdw>
          </a:effectLst>
        </p:grpSpPr>
        <p:sp>
          <p:nvSpPr>
            <p:cNvPr id="19" name="Freeform 66"/>
            <p:cNvSpPr>
              <a:spLocks/>
            </p:cNvSpPr>
            <p:nvPr/>
          </p:nvSpPr>
          <p:spPr bwMode="auto">
            <a:xfrm>
              <a:off x="4680883" y="2584406"/>
              <a:ext cx="1851810" cy="1939539"/>
            </a:xfrm>
            <a:custGeom>
              <a:avLst/>
              <a:gdLst>
                <a:gd name="T0" fmla="*/ 1516 w 1562"/>
                <a:gd name="T1" fmla="*/ 0 h 1636"/>
                <a:gd name="T2" fmla="*/ 1562 w 1562"/>
                <a:gd name="T3" fmla="*/ 11 h 1636"/>
                <a:gd name="T4" fmla="*/ 781 w 1562"/>
                <a:gd name="T5" fmla="*/ 1636 h 1636"/>
                <a:gd name="T6" fmla="*/ 0 w 1562"/>
                <a:gd name="T7" fmla="*/ 11 h 1636"/>
                <a:gd name="T8" fmla="*/ 57 w 1562"/>
                <a:gd name="T9" fmla="*/ 0 h 1636"/>
                <a:gd name="T10" fmla="*/ 1516 w 1562"/>
                <a:gd name="T11" fmla="*/ 0 h 1636"/>
              </a:gdLst>
              <a:ahLst/>
              <a:cxnLst>
                <a:cxn ang="0">
                  <a:pos x="T0" y="T1"/>
                </a:cxn>
                <a:cxn ang="0">
                  <a:pos x="T2" y="T3"/>
                </a:cxn>
                <a:cxn ang="0">
                  <a:pos x="T4" y="T5"/>
                </a:cxn>
                <a:cxn ang="0">
                  <a:pos x="T6" y="T7"/>
                </a:cxn>
                <a:cxn ang="0">
                  <a:pos x="T8" y="T9"/>
                </a:cxn>
                <a:cxn ang="0">
                  <a:pos x="T10" y="T11"/>
                </a:cxn>
              </a:cxnLst>
              <a:rect l="0" t="0" r="r" b="b"/>
              <a:pathLst>
                <a:path w="1562" h="1636">
                  <a:moveTo>
                    <a:pt x="1516" y="0"/>
                  </a:moveTo>
                  <a:lnTo>
                    <a:pt x="1562" y="11"/>
                  </a:lnTo>
                  <a:lnTo>
                    <a:pt x="781" y="1636"/>
                  </a:lnTo>
                  <a:lnTo>
                    <a:pt x="0" y="11"/>
                  </a:lnTo>
                  <a:lnTo>
                    <a:pt x="57" y="0"/>
                  </a:lnTo>
                  <a:lnTo>
                    <a:pt x="1516" y="0"/>
                  </a:lnTo>
                  <a:close/>
                </a:path>
              </a:pathLst>
            </a:custGeom>
            <a:solidFill>
              <a:srgbClr val="A491BB"/>
            </a:solidFill>
            <a:ln>
              <a:noFill/>
            </a:ln>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20" name="Oval 6"/>
            <p:cNvSpPr>
              <a:spLocks noChangeArrowheads="1"/>
            </p:cNvSpPr>
            <p:nvPr/>
          </p:nvSpPr>
          <p:spPr bwMode="auto">
            <a:xfrm>
              <a:off x="4666657" y="2245342"/>
              <a:ext cx="1880262" cy="610552"/>
            </a:xfrm>
            <a:prstGeom prst="ellipse">
              <a:avLst/>
            </a:prstGeom>
            <a:gradFill>
              <a:gsLst>
                <a:gs pos="0">
                  <a:schemeClr val="bg1"/>
                </a:gs>
                <a:gs pos="53000">
                  <a:schemeClr val="bg1">
                    <a:lumMod val="95000"/>
                  </a:schemeClr>
                </a:gs>
                <a:gs pos="100000">
                  <a:schemeClr val="bg1">
                    <a:lumMod val="85000"/>
                  </a:schemeClr>
                </a:gs>
              </a:gsLst>
              <a:lin ang="16800000" scaled="0"/>
            </a:gradFill>
            <a:ln>
              <a:noFill/>
            </a:ln>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21" name="Group 129"/>
          <p:cNvGrpSpPr/>
          <p:nvPr/>
        </p:nvGrpSpPr>
        <p:grpSpPr>
          <a:xfrm>
            <a:off x="1499244" y="1936695"/>
            <a:ext cx="1410364" cy="1709480"/>
            <a:chOff x="7146332" y="2245342"/>
            <a:chExt cx="1880262" cy="2278603"/>
          </a:xfrm>
          <a:effectLst>
            <a:outerShdw blurRad="368300" dir="13500000" sy="23000" kx="1200000" algn="br" rotWithShape="0">
              <a:prstClr val="black">
                <a:alpha val="25000"/>
              </a:prstClr>
            </a:outerShdw>
          </a:effectLst>
        </p:grpSpPr>
        <p:sp>
          <p:nvSpPr>
            <p:cNvPr id="22" name="Freeform 130"/>
            <p:cNvSpPr>
              <a:spLocks/>
            </p:cNvSpPr>
            <p:nvPr/>
          </p:nvSpPr>
          <p:spPr bwMode="auto">
            <a:xfrm>
              <a:off x="7160558" y="2584406"/>
              <a:ext cx="1851810" cy="1939539"/>
            </a:xfrm>
            <a:custGeom>
              <a:avLst/>
              <a:gdLst>
                <a:gd name="T0" fmla="*/ 1516 w 1562"/>
                <a:gd name="T1" fmla="*/ 0 h 1636"/>
                <a:gd name="T2" fmla="*/ 1562 w 1562"/>
                <a:gd name="T3" fmla="*/ 11 h 1636"/>
                <a:gd name="T4" fmla="*/ 781 w 1562"/>
                <a:gd name="T5" fmla="*/ 1636 h 1636"/>
                <a:gd name="T6" fmla="*/ 0 w 1562"/>
                <a:gd name="T7" fmla="*/ 11 h 1636"/>
                <a:gd name="T8" fmla="*/ 57 w 1562"/>
                <a:gd name="T9" fmla="*/ 0 h 1636"/>
                <a:gd name="T10" fmla="*/ 1516 w 1562"/>
                <a:gd name="T11" fmla="*/ 0 h 1636"/>
              </a:gdLst>
              <a:ahLst/>
              <a:cxnLst>
                <a:cxn ang="0">
                  <a:pos x="T0" y="T1"/>
                </a:cxn>
                <a:cxn ang="0">
                  <a:pos x="T2" y="T3"/>
                </a:cxn>
                <a:cxn ang="0">
                  <a:pos x="T4" y="T5"/>
                </a:cxn>
                <a:cxn ang="0">
                  <a:pos x="T6" y="T7"/>
                </a:cxn>
                <a:cxn ang="0">
                  <a:pos x="T8" y="T9"/>
                </a:cxn>
                <a:cxn ang="0">
                  <a:pos x="T10" y="T11"/>
                </a:cxn>
              </a:cxnLst>
              <a:rect l="0" t="0" r="r" b="b"/>
              <a:pathLst>
                <a:path w="1562" h="1636">
                  <a:moveTo>
                    <a:pt x="1516" y="0"/>
                  </a:moveTo>
                  <a:lnTo>
                    <a:pt x="1562" y="11"/>
                  </a:lnTo>
                  <a:lnTo>
                    <a:pt x="781" y="1636"/>
                  </a:lnTo>
                  <a:lnTo>
                    <a:pt x="0" y="11"/>
                  </a:lnTo>
                  <a:lnTo>
                    <a:pt x="57" y="0"/>
                  </a:lnTo>
                  <a:lnTo>
                    <a:pt x="1516" y="0"/>
                  </a:lnTo>
                  <a:close/>
                </a:path>
              </a:pathLst>
            </a:custGeom>
            <a:solidFill>
              <a:srgbClr val="77A9D3"/>
            </a:solidFill>
            <a:ln>
              <a:noFill/>
            </a:ln>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23" name="Oval 6"/>
            <p:cNvSpPr>
              <a:spLocks noChangeArrowheads="1"/>
            </p:cNvSpPr>
            <p:nvPr/>
          </p:nvSpPr>
          <p:spPr bwMode="auto">
            <a:xfrm>
              <a:off x="7146332" y="2245342"/>
              <a:ext cx="1880262" cy="610552"/>
            </a:xfrm>
            <a:prstGeom prst="ellipse">
              <a:avLst/>
            </a:prstGeom>
            <a:gradFill>
              <a:gsLst>
                <a:gs pos="0">
                  <a:schemeClr val="bg1"/>
                </a:gs>
                <a:gs pos="53000">
                  <a:schemeClr val="bg1">
                    <a:lumMod val="95000"/>
                  </a:schemeClr>
                </a:gs>
                <a:gs pos="100000">
                  <a:schemeClr val="bg1">
                    <a:lumMod val="85000"/>
                  </a:schemeClr>
                </a:gs>
              </a:gsLst>
              <a:lin ang="16800000" scaled="0"/>
            </a:gradFill>
            <a:ln>
              <a:noFill/>
            </a:ln>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sp>
        <p:nvSpPr>
          <p:cNvPr id="24" name="TextBox 23"/>
          <p:cNvSpPr txBox="1"/>
          <p:nvPr/>
        </p:nvSpPr>
        <p:spPr>
          <a:xfrm>
            <a:off x="2041976" y="1887484"/>
            <a:ext cx="385675" cy="378113"/>
          </a:xfrm>
          <a:prstGeom prst="rect">
            <a:avLst/>
          </a:prstGeom>
          <a:noFill/>
          <a:effectLst/>
        </p:spPr>
        <p:txBody>
          <a:bodyPr wrap="none" lIns="63560" tIns="31780" rIns="63560" bIns="31780" rtlCol="0">
            <a:spAutoFit/>
          </a:bodyPr>
          <a:lstStyle/>
          <a:p>
            <a:pPr algn="ctr">
              <a:lnSpc>
                <a:spcPct val="120000"/>
              </a:lnSpc>
              <a:spcBef>
                <a:spcPts val="0"/>
              </a:spcBef>
              <a:spcAft>
                <a:spcPts val="0"/>
              </a:spcAft>
            </a:pPr>
            <a:r>
              <a:rPr lang="id-ID" sz="1700" b="1" dirty="0">
                <a:solidFill>
                  <a:schemeClr val="tx1">
                    <a:lumMod val="65000"/>
                    <a:lumOff val="35000"/>
                  </a:schemeClr>
                </a:solidFill>
                <a:latin typeface="Arial" panose="020B0604020202020204" pitchFamily="34" charset="0"/>
                <a:ea typeface="微软雅黑" panose="020B0503020204020204" pitchFamily="34" charset="-122"/>
                <a:cs typeface="+mn-ea"/>
                <a:sym typeface="Arial" panose="020B0604020202020204" pitchFamily="34" charset="0"/>
              </a:rPr>
              <a:t>01</a:t>
            </a:r>
          </a:p>
        </p:txBody>
      </p:sp>
      <p:sp>
        <p:nvSpPr>
          <p:cNvPr id="25" name="TextBox 24"/>
          <p:cNvSpPr txBox="1"/>
          <p:nvPr/>
        </p:nvSpPr>
        <p:spPr>
          <a:xfrm>
            <a:off x="3974667" y="1556899"/>
            <a:ext cx="385675" cy="378113"/>
          </a:xfrm>
          <a:prstGeom prst="rect">
            <a:avLst/>
          </a:prstGeom>
          <a:noFill/>
          <a:effectLst/>
        </p:spPr>
        <p:txBody>
          <a:bodyPr wrap="none" lIns="63560" tIns="31780" rIns="63560" bIns="31780" rtlCol="0">
            <a:spAutoFit/>
          </a:bodyPr>
          <a:lstStyle/>
          <a:p>
            <a:pPr algn="ctr">
              <a:lnSpc>
                <a:spcPct val="120000"/>
              </a:lnSpc>
              <a:spcBef>
                <a:spcPts val="0"/>
              </a:spcBef>
              <a:spcAft>
                <a:spcPts val="0"/>
              </a:spcAft>
            </a:pPr>
            <a:r>
              <a:rPr lang="id-ID" sz="1700" b="1" dirty="0">
                <a:solidFill>
                  <a:schemeClr val="tx1">
                    <a:lumMod val="65000"/>
                    <a:lumOff val="35000"/>
                  </a:schemeClr>
                </a:solidFill>
                <a:latin typeface="Arial" panose="020B0604020202020204" pitchFamily="34" charset="0"/>
                <a:ea typeface="微软雅黑" panose="020B0503020204020204" pitchFamily="34" charset="-122"/>
                <a:cs typeface="+mn-ea"/>
                <a:sym typeface="Arial" panose="020B0604020202020204" pitchFamily="34" charset="0"/>
              </a:rPr>
              <a:t>02</a:t>
            </a:r>
          </a:p>
        </p:txBody>
      </p:sp>
      <p:sp>
        <p:nvSpPr>
          <p:cNvPr id="28" name="TextBox 27"/>
          <p:cNvSpPr txBox="1"/>
          <p:nvPr/>
        </p:nvSpPr>
        <p:spPr>
          <a:xfrm>
            <a:off x="5904487" y="1282942"/>
            <a:ext cx="385675" cy="378113"/>
          </a:xfrm>
          <a:prstGeom prst="rect">
            <a:avLst/>
          </a:prstGeom>
          <a:noFill/>
          <a:effectLst/>
        </p:spPr>
        <p:txBody>
          <a:bodyPr wrap="none" lIns="63560" tIns="31780" rIns="63560" bIns="31780" rtlCol="0">
            <a:spAutoFit/>
          </a:bodyPr>
          <a:lstStyle/>
          <a:p>
            <a:pPr algn="ctr">
              <a:lnSpc>
                <a:spcPct val="120000"/>
              </a:lnSpc>
              <a:spcBef>
                <a:spcPts val="0"/>
              </a:spcBef>
              <a:spcAft>
                <a:spcPts val="0"/>
              </a:spcAft>
            </a:pPr>
            <a:r>
              <a:rPr lang="id-ID" sz="1700" b="1" dirty="0">
                <a:solidFill>
                  <a:schemeClr val="tx1">
                    <a:lumMod val="65000"/>
                    <a:lumOff val="35000"/>
                  </a:schemeClr>
                </a:solidFill>
                <a:latin typeface="Arial" panose="020B0604020202020204" pitchFamily="34" charset="0"/>
                <a:ea typeface="微软雅黑" panose="020B0503020204020204" pitchFamily="34" charset="-122"/>
                <a:cs typeface="+mn-ea"/>
                <a:sym typeface="Arial" panose="020B0604020202020204" pitchFamily="34" charset="0"/>
              </a:rPr>
              <a:t>03</a:t>
            </a:r>
          </a:p>
        </p:txBody>
      </p:sp>
      <p:sp>
        <p:nvSpPr>
          <p:cNvPr id="29" name="Freeform 135"/>
          <p:cNvSpPr>
            <a:spLocks noEditPoints="1"/>
          </p:cNvSpPr>
          <p:nvPr/>
        </p:nvSpPr>
        <p:spPr bwMode="auto">
          <a:xfrm>
            <a:off x="6004186" y="2155050"/>
            <a:ext cx="245376" cy="172722"/>
          </a:xfrm>
          <a:custGeom>
            <a:avLst/>
            <a:gdLst>
              <a:gd name="T0" fmla="*/ 0 w 530"/>
              <a:gd name="T1" fmla="*/ 373 h 373"/>
              <a:gd name="T2" fmla="*/ 530 w 530"/>
              <a:gd name="T3" fmla="*/ 373 h 373"/>
              <a:gd name="T4" fmla="*/ 530 w 530"/>
              <a:gd name="T5" fmla="*/ 0 h 373"/>
              <a:gd name="T6" fmla="*/ 0 w 530"/>
              <a:gd name="T7" fmla="*/ 0 h 373"/>
              <a:gd name="T8" fmla="*/ 0 w 530"/>
              <a:gd name="T9" fmla="*/ 373 h 373"/>
              <a:gd name="T10" fmla="*/ 510 w 530"/>
              <a:gd name="T11" fmla="*/ 36 h 373"/>
              <a:gd name="T12" fmla="*/ 343 w 530"/>
              <a:gd name="T13" fmla="*/ 183 h 373"/>
              <a:gd name="T14" fmla="*/ 510 w 530"/>
              <a:gd name="T15" fmla="*/ 337 h 373"/>
              <a:gd name="T16" fmla="*/ 510 w 530"/>
              <a:gd name="T17" fmla="*/ 354 h 373"/>
              <a:gd name="T18" fmla="*/ 321 w 530"/>
              <a:gd name="T19" fmla="*/ 200 h 373"/>
              <a:gd name="T20" fmla="*/ 264 w 530"/>
              <a:gd name="T21" fmla="*/ 248 h 373"/>
              <a:gd name="T22" fmla="*/ 206 w 530"/>
              <a:gd name="T23" fmla="*/ 200 h 373"/>
              <a:gd name="T24" fmla="*/ 17 w 530"/>
              <a:gd name="T25" fmla="*/ 354 h 373"/>
              <a:gd name="T26" fmla="*/ 17 w 530"/>
              <a:gd name="T27" fmla="*/ 337 h 373"/>
              <a:gd name="T28" fmla="*/ 187 w 530"/>
              <a:gd name="T29" fmla="*/ 183 h 373"/>
              <a:gd name="T30" fmla="*/ 17 w 530"/>
              <a:gd name="T31" fmla="*/ 36 h 373"/>
              <a:gd name="T32" fmla="*/ 17 w 530"/>
              <a:gd name="T33" fmla="*/ 19 h 373"/>
              <a:gd name="T34" fmla="*/ 264 w 530"/>
              <a:gd name="T35" fmla="*/ 195 h 373"/>
              <a:gd name="T36" fmla="*/ 510 w 530"/>
              <a:gd name="T37" fmla="*/ 19 h 373"/>
              <a:gd name="T38" fmla="*/ 510 w 530"/>
              <a:gd name="T39" fmla="*/ 36 h 3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530" h="373">
                <a:moveTo>
                  <a:pt x="0" y="373"/>
                </a:moveTo>
                <a:lnTo>
                  <a:pt x="530" y="373"/>
                </a:lnTo>
                <a:lnTo>
                  <a:pt x="530" y="0"/>
                </a:lnTo>
                <a:lnTo>
                  <a:pt x="0" y="0"/>
                </a:lnTo>
                <a:lnTo>
                  <a:pt x="0" y="373"/>
                </a:lnTo>
                <a:close/>
                <a:moveTo>
                  <a:pt x="510" y="36"/>
                </a:moveTo>
                <a:lnTo>
                  <a:pt x="343" y="183"/>
                </a:lnTo>
                <a:lnTo>
                  <a:pt x="510" y="337"/>
                </a:lnTo>
                <a:lnTo>
                  <a:pt x="510" y="354"/>
                </a:lnTo>
                <a:lnTo>
                  <a:pt x="321" y="200"/>
                </a:lnTo>
                <a:lnTo>
                  <a:pt x="264" y="248"/>
                </a:lnTo>
                <a:lnTo>
                  <a:pt x="206" y="200"/>
                </a:lnTo>
                <a:lnTo>
                  <a:pt x="17" y="354"/>
                </a:lnTo>
                <a:lnTo>
                  <a:pt x="17" y="337"/>
                </a:lnTo>
                <a:lnTo>
                  <a:pt x="187" y="183"/>
                </a:lnTo>
                <a:lnTo>
                  <a:pt x="17" y="36"/>
                </a:lnTo>
                <a:lnTo>
                  <a:pt x="17" y="19"/>
                </a:lnTo>
                <a:lnTo>
                  <a:pt x="264" y="195"/>
                </a:lnTo>
                <a:lnTo>
                  <a:pt x="510" y="19"/>
                </a:lnTo>
                <a:lnTo>
                  <a:pt x="510" y="36"/>
                </a:lnTo>
                <a:close/>
              </a:path>
            </a:pathLst>
          </a:custGeom>
          <a:solidFill>
            <a:schemeClr val="bg1"/>
          </a:solidFill>
          <a:ln>
            <a:noFill/>
          </a:ln>
        </p:spPr>
        <p:txBody>
          <a:bodyPr vert="horz" wrap="square" lIns="67032" tIns="33516" rIns="67032" bIns="33516" numCol="1" anchor="t" anchorCtr="0" compatLnSpc="1">
            <a:prstTxWarp prst="textNoShape">
              <a:avLst/>
            </a:prstTxWarp>
          </a:bodyP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0" name="Freeform 136"/>
          <p:cNvSpPr>
            <a:spLocks noEditPoints="1"/>
          </p:cNvSpPr>
          <p:nvPr/>
        </p:nvSpPr>
        <p:spPr bwMode="auto">
          <a:xfrm>
            <a:off x="4098728" y="2390394"/>
            <a:ext cx="232641" cy="232252"/>
          </a:xfrm>
          <a:custGeom>
            <a:avLst/>
            <a:gdLst>
              <a:gd name="T0" fmla="*/ 120 w 223"/>
              <a:gd name="T1" fmla="*/ 86 h 223"/>
              <a:gd name="T2" fmla="*/ 120 w 223"/>
              <a:gd name="T3" fmla="*/ 69 h 223"/>
              <a:gd name="T4" fmla="*/ 163 w 223"/>
              <a:gd name="T5" fmla="*/ 69 h 223"/>
              <a:gd name="T6" fmla="*/ 163 w 223"/>
              <a:gd name="T7" fmla="*/ 0 h 223"/>
              <a:gd name="T8" fmla="*/ 60 w 223"/>
              <a:gd name="T9" fmla="*/ 0 h 223"/>
              <a:gd name="T10" fmla="*/ 60 w 223"/>
              <a:gd name="T11" fmla="*/ 69 h 223"/>
              <a:gd name="T12" fmla="*/ 103 w 223"/>
              <a:gd name="T13" fmla="*/ 69 h 223"/>
              <a:gd name="T14" fmla="*/ 103 w 223"/>
              <a:gd name="T15" fmla="*/ 86 h 223"/>
              <a:gd name="T16" fmla="*/ 43 w 223"/>
              <a:gd name="T17" fmla="*/ 86 h 223"/>
              <a:gd name="T18" fmla="*/ 43 w 223"/>
              <a:gd name="T19" fmla="*/ 78 h 223"/>
              <a:gd name="T20" fmla="*/ 18 w 223"/>
              <a:gd name="T21" fmla="*/ 78 h 223"/>
              <a:gd name="T22" fmla="*/ 18 w 223"/>
              <a:gd name="T23" fmla="*/ 86 h 223"/>
              <a:gd name="T24" fmla="*/ 0 w 223"/>
              <a:gd name="T25" fmla="*/ 86 h 223"/>
              <a:gd name="T26" fmla="*/ 0 w 223"/>
              <a:gd name="T27" fmla="*/ 223 h 223"/>
              <a:gd name="T28" fmla="*/ 223 w 223"/>
              <a:gd name="T29" fmla="*/ 223 h 223"/>
              <a:gd name="T30" fmla="*/ 223 w 223"/>
              <a:gd name="T31" fmla="*/ 86 h 223"/>
              <a:gd name="T32" fmla="*/ 120 w 223"/>
              <a:gd name="T33" fmla="*/ 86 h 223"/>
              <a:gd name="T34" fmla="*/ 69 w 223"/>
              <a:gd name="T35" fmla="*/ 9 h 223"/>
              <a:gd name="T36" fmla="*/ 155 w 223"/>
              <a:gd name="T37" fmla="*/ 9 h 223"/>
              <a:gd name="T38" fmla="*/ 155 w 223"/>
              <a:gd name="T39" fmla="*/ 60 h 223"/>
              <a:gd name="T40" fmla="*/ 69 w 223"/>
              <a:gd name="T41" fmla="*/ 60 h 223"/>
              <a:gd name="T42" fmla="*/ 69 w 223"/>
              <a:gd name="T43" fmla="*/ 9 h 223"/>
              <a:gd name="T44" fmla="*/ 112 w 223"/>
              <a:gd name="T45" fmla="*/ 198 h 223"/>
              <a:gd name="T46" fmla="*/ 69 w 223"/>
              <a:gd name="T47" fmla="*/ 155 h 223"/>
              <a:gd name="T48" fmla="*/ 112 w 223"/>
              <a:gd name="T49" fmla="*/ 112 h 223"/>
              <a:gd name="T50" fmla="*/ 155 w 223"/>
              <a:gd name="T51" fmla="*/ 155 h 223"/>
              <a:gd name="T52" fmla="*/ 112 w 223"/>
              <a:gd name="T53" fmla="*/ 198 h 223"/>
              <a:gd name="T54" fmla="*/ 206 w 223"/>
              <a:gd name="T55" fmla="*/ 112 h 223"/>
              <a:gd name="T56" fmla="*/ 180 w 223"/>
              <a:gd name="T57" fmla="*/ 112 h 223"/>
              <a:gd name="T58" fmla="*/ 180 w 223"/>
              <a:gd name="T59" fmla="*/ 103 h 223"/>
              <a:gd name="T60" fmla="*/ 206 w 223"/>
              <a:gd name="T61" fmla="*/ 103 h 223"/>
              <a:gd name="T62" fmla="*/ 206 w 223"/>
              <a:gd name="T63" fmla="*/ 112 h 2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23" h="223">
                <a:moveTo>
                  <a:pt x="120" y="86"/>
                </a:moveTo>
                <a:cubicBezTo>
                  <a:pt x="120" y="69"/>
                  <a:pt x="120" y="69"/>
                  <a:pt x="120" y="69"/>
                </a:cubicBezTo>
                <a:cubicBezTo>
                  <a:pt x="163" y="69"/>
                  <a:pt x="163" y="69"/>
                  <a:pt x="163" y="69"/>
                </a:cubicBezTo>
                <a:cubicBezTo>
                  <a:pt x="163" y="0"/>
                  <a:pt x="163" y="0"/>
                  <a:pt x="163" y="0"/>
                </a:cubicBezTo>
                <a:cubicBezTo>
                  <a:pt x="60" y="0"/>
                  <a:pt x="60" y="0"/>
                  <a:pt x="60" y="0"/>
                </a:cubicBezTo>
                <a:cubicBezTo>
                  <a:pt x="60" y="69"/>
                  <a:pt x="60" y="69"/>
                  <a:pt x="60" y="69"/>
                </a:cubicBezTo>
                <a:cubicBezTo>
                  <a:pt x="103" y="69"/>
                  <a:pt x="103" y="69"/>
                  <a:pt x="103" y="69"/>
                </a:cubicBezTo>
                <a:cubicBezTo>
                  <a:pt x="103" y="86"/>
                  <a:pt x="103" y="86"/>
                  <a:pt x="103" y="86"/>
                </a:cubicBezTo>
                <a:cubicBezTo>
                  <a:pt x="43" y="86"/>
                  <a:pt x="43" y="86"/>
                  <a:pt x="43" y="86"/>
                </a:cubicBezTo>
                <a:cubicBezTo>
                  <a:pt x="43" y="78"/>
                  <a:pt x="43" y="78"/>
                  <a:pt x="43" y="78"/>
                </a:cubicBezTo>
                <a:cubicBezTo>
                  <a:pt x="18" y="78"/>
                  <a:pt x="18" y="78"/>
                  <a:pt x="18" y="78"/>
                </a:cubicBezTo>
                <a:cubicBezTo>
                  <a:pt x="18" y="86"/>
                  <a:pt x="18" y="86"/>
                  <a:pt x="18" y="86"/>
                </a:cubicBezTo>
                <a:cubicBezTo>
                  <a:pt x="0" y="86"/>
                  <a:pt x="0" y="86"/>
                  <a:pt x="0" y="86"/>
                </a:cubicBezTo>
                <a:cubicBezTo>
                  <a:pt x="0" y="223"/>
                  <a:pt x="0" y="223"/>
                  <a:pt x="0" y="223"/>
                </a:cubicBezTo>
                <a:cubicBezTo>
                  <a:pt x="223" y="223"/>
                  <a:pt x="223" y="223"/>
                  <a:pt x="223" y="223"/>
                </a:cubicBezTo>
                <a:cubicBezTo>
                  <a:pt x="223" y="86"/>
                  <a:pt x="223" y="86"/>
                  <a:pt x="223" y="86"/>
                </a:cubicBezTo>
                <a:cubicBezTo>
                  <a:pt x="120" y="86"/>
                  <a:pt x="120" y="86"/>
                  <a:pt x="120" y="86"/>
                </a:cubicBezTo>
                <a:moveTo>
                  <a:pt x="69" y="9"/>
                </a:moveTo>
                <a:cubicBezTo>
                  <a:pt x="155" y="9"/>
                  <a:pt x="155" y="9"/>
                  <a:pt x="155" y="9"/>
                </a:cubicBezTo>
                <a:cubicBezTo>
                  <a:pt x="155" y="60"/>
                  <a:pt x="155" y="60"/>
                  <a:pt x="155" y="60"/>
                </a:cubicBezTo>
                <a:cubicBezTo>
                  <a:pt x="69" y="60"/>
                  <a:pt x="69" y="60"/>
                  <a:pt x="69" y="60"/>
                </a:cubicBezTo>
                <a:lnTo>
                  <a:pt x="69" y="9"/>
                </a:lnTo>
                <a:close/>
                <a:moveTo>
                  <a:pt x="112" y="198"/>
                </a:moveTo>
                <a:cubicBezTo>
                  <a:pt x="88" y="198"/>
                  <a:pt x="69" y="178"/>
                  <a:pt x="69" y="155"/>
                </a:cubicBezTo>
                <a:cubicBezTo>
                  <a:pt x="69" y="131"/>
                  <a:pt x="88" y="112"/>
                  <a:pt x="112" y="112"/>
                </a:cubicBezTo>
                <a:cubicBezTo>
                  <a:pt x="136" y="112"/>
                  <a:pt x="155" y="131"/>
                  <a:pt x="155" y="155"/>
                </a:cubicBezTo>
                <a:cubicBezTo>
                  <a:pt x="155" y="178"/>
                  <a:pt x="136" y="198"/>
                  <a:pt x="112" y="198"/>
                </a:cubicBezTo>
                <a:moveTo>
                  <a:pt x="206" y="112"/>
                </a:moveTo>
                <a:cubicBezTo>
                  <a:pt x="180" y="112"/>
                  <a:pt x="180" y="112"/>
                  <a:pt x="180" y="112"/>
                </a:cubicBezTo>
                <a:cubicBezTo>
                  <a:pt x="180" y="103"/>
                  <a:pt x="180" y="103"/>
                  <a:pt x="180" y="103"/>
                </a:cubicBezTo>
                <a:cubicBezTo>
                  <a:pt x="206" y="103"/>
                  <a:pt x="206" y="103"/>
                  <a:pt x="206" y="103"/>
                </a:cubicBezTo>
                <a:lnTo>
                  <a:pt x="206" y="112"/>
                </a:lnTo>
                <a:close/>
              </a:path>
            </a:pathLst>
          </a:custGeom>
          <a:solidFill>
            <a:schemeClr val="bg1"/>
          </a:solidFill>
          <a:ln>
            <a:noFill/>
          </a:ln>
        </p:spPr>
        <p:txBody>
          <a:bodyPr vert="horz" wrap="square" lIns="67032" tIns="33516" rIns="67032" bIns="33516" numCol="1" anchor="t" anchorCtr="0" compatLnSpc="1">
            <a:prstTxWarp prst="textNoShape">
              <a:avLst/>
            </a:prstTxWarp>
          </a:bodyP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nvGrpSpPr>
          <p:cNvPr id="31" name="Group 137"/>
          <p:cNvGrpSpPr/>
          <p:nvPr/>
        </p:nvGrpSpPr>
        <p:grpSpPr>
          <a:xfrm flipH="1">
            <a:off x="2039382" y="2721157"/>
            <a:ext cx="295058" cy="299306"/>
            <a:chOff x="1909763" y="950913"/>
            <a:chExt cx="782637" cy="793750"/>
          </a:xfrm>
          <a:solidFill>
            <a:schemeClr val="bg1"/>
          </a:solidFill>
        </p:grpSpPr>
        <p:sp>
          <p:nvSpPr>
            <p:cNvPr id="32" name="Freeform 59"/>
            <p:cNvSpPr>
              <a:spLocks noEditPoints="1"/>
            </p:cNvSpPr>
            <p:nvPr/>
          </p:nvSpPr>
          <p:spPr bwMode="auto">
            <a:xfrm>
              <a:off x="1909763" y="1204913"/>
              <a:ext cx="539750" cy="539750"/>
            </a:xfrm>
            <a:custGeom>
              <a:avLst/>
              <a:gdLst>
                <a:gd name="T0" fmla="*/ 0 w 340"/>
                <a:gd name="T1" fmla="*/ 340 h 340"/>
                <a:gd name="T2" fmla="*/ 340 w 340"/>
                <a:gd name="T3" fmla="*/ 340 h 340"/>
                <a:gd name="T4" fmla="*/ 340 w 340"/>
                <a:gd name="T5" fmla="*/ 0 h 340"/>
                <a:gd name="T6" fmla="*/ 0 w 340"/>
                <a:gd name="T7" fmla="*/ 0 h 340"/>
                <a:gd name="T8" fmla="*/ 0 w 340"/>
                <a:gd name="T9" fmla="*/ 340 h 340"/>
                <a:gd name="T10" fmla="*/ 304 w 340"/>
                <a:gd name="T11" fmla="*/ 251 h 340"/>
                <a:gd name="T12" fmla="*/ 35 w 340"/>
                <a:gd name="T13" fmla="*/ 251 h 340"/>
                <a:gd name="T14" fmla="*/ 35 w 340"/>
                <a:gd name="T15" fmla="*/ 36 h 340"/>
                <a:gd name="T16" fmla="*/ 304 w 340"/>
                <a:gd name="T17" fmla="*/ 36 h 340"/>
                <a:gd name="T18" fmla="*/ 304 w 340"/>
                <a:gd name="T19" fmla="*/ 251 h 3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40" h="340">
                  <a:moveTo>
                    <a:pt x="0" y="340"/>
                  </a:moveTo>
                  <a:lnTo>
                    <a:pt x="340" y="340"/>
                  </a:lnTo>
                  <a:lnTo>
                    <a:pt x="340" y="0"/>
                  </a:lnTo>
                  <a:lnTo>
                    <a:pt x="0" y="0"/>
                  </a:lnTo>
                  <a:lnTo>
                    <a:pt x="0" y="340"/>
                  </a:lnTo>
                  <a:close/>
                  <a:moveTo>
                    <a:pt x="304" y="251"/>
                  </a:moveTo>
                  <a:lnTo>
                    <a:pt x="35" y="251"/>
                  </a:lnTo>
                  <a:lnTo>
                    <a:pt x="35" y="36"/>
                  </a:lnTo>
                  <a:lnTo>
                    <a:pt x="304" y="36"/>
                  </a:lnTo>
                  <a:lnTo>
                    <a:pt x="304" y="251"/>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3" name="Freeform 60"/>
            <p:cNvSpPr>
              <a:spLocks/>
            </p:cNvSpPr>
            <p:nvPr/>
          </p:nvSpPr>
          <p:spPr bwMode="auto">
            <a:xfrm>
              <a:off x="2060575" y="950913"/>
              <a:ext cx="631825" cy="569913"/>
            </a:xfrm>
            <a:custGeom>
              <a:avLst/>
              <a:gdLst>
                <a:gd name="T0" fmla="*/ 334 w 398"/>
                <a:gd name="T1" fmla="*/ 0 h 359"/>
                <a:gd name="T2" fmla="*/ 0 w 398"/>
                <a:gd name="T3" fmla="*/ 64 h 359"/>
                <a:gd name="T4" fmla="*/ 15 w 398"/>
                <a:gd name="T5" fmla="*/ 143 h 359"/>
                <a:gd name="T6" fmla="*/ 51 w 398"/>
                <a:gd name="T7" fmla="*/ 143 h 359"/>
                <a:gd name="T8" fmla="*/ 41 w 398"/>
                <a:gd name="T9" fmla="*/ 93 h 359"/>
                <a:gd name="T10" fmla="*/ 305 w 398"/>
                <a:gd name="T11" fmla="*/ 40 h 359"/>
                <a:gd name="T12" fmla="*/ 346 w 398"/>
                <a:gd name="T13" fmla="*/ 251 h 359"/>
                <a:gd name="T14" fmla="*/ 262 w 398"/>
                <a:gd name="T15" fmla="*/ 268 h 359"/>
                <a:gd name="T16" fmla="*/ 262 w 398"/>
                <a:gd name="T17" fmla="*/ 359 h 359"/>
                <a:gd name="T18" fmla="*/ 398 w 398"/>
                <a:gd name="T19" fmla="*/ 332 h 359"/>
                <a:gd name="T20" fmla="*/ 334 w 398"/>
                <a:gd name="T21" fmla="*/ 0 h 3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98" h="359">
                  <a:moveTo>
                    <a:pt x="334" y="0"/>
                  </a:moveTo>
                  <a:lnTo>
                    <a:pt x="0" y="64"/>
                  </a:lnTo>
                  <a:lnTo>
                    <a:pt x="15" y="143"/>
                  </a:lnTo>
                  <a:lnTo>
                    <a:pt x="51" y="143"/>
                  </a:lnTo>
                  <a:lnTo>
                    <a:pt x="41" y="93"/>
                  </a:lnTo>
                  <a:lnTo>
                    <a:pt x="305" y="40"/>
                  </a:lnTo>
                  <a:lnTo>
                    <a:pt x="346" y="251"/>
                  </a:lnTo>
                  <a:lnTo>
                    <a:pt x="262" y="268"/>
                  </a:lnTo>
                  <a:lnTo>
                    <a:pt x="262" y="359"/>
                  </a:lnTo>
                  <a:lnTo>
                    <a:pt x="398" y="332"/>
                  </a:lnTo>
                  <a:lnTo>
                    <a:pt x="33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6435" tIns="48218" rIns="96435" bIns="48218" numCol="1" anchor="t" anchorCtr="0" compatLnSpc="1">
              <a:prstTxWarp prst="textNoShape">
                <a:avLst/>
              </a:prstTxWarp>
            </a:bodyPr>
            <a:lstStyle/>
            <a:p>
              <a:pPr algn="just">
                <a:lnSpc>
                  <a:spcPct val="120000"/>
                </a:lnSpc>
                <a:spcBef>
                  <a:spcPts val="0"/>
                </a:spcBef>
                <a:spcAft>
                  <a:spcPts val="0"/>
                </a:spcAft>
              </a:pPr>
              <a:endParaRPr lang="id-ID" sz="600">
                <a:latin typeface="Arial" panose="020B0604020202020204" pitchFamily="34" charset="0"/>
                <a:ea typeface="微软雅黑" panose="020B0503020204020204" pitchFamily="34" charset="-122"/>
                <a:cs typeface="+mn-ea"/>
                <a:sym typeface="Arial" panose="020B0604020202020204" pitchFamily="34" charset="0"/>
              </a:endParaRPr>
            </a:p>
          </p:txBody>
        </p:sp>
      </p:grpSp>
      <p:cxnSp>
        <p:nvCxnSpPr>
          <p:cNvPr id="34" name="Straight Connector 143"/>
          <p:cNvCxnSpPr/>
          <p:nvPr/>
        </p:nvCxnSpPr>
        <p:spPr>
          <a:xfrm>
            <a:off x="2500755" y="4293258"/>
            <a:ext cx="1268083" cy="0"/>
          </a:xfrm>
          <a:prstGeom prst="line">
            <a:avLst/>
          </a:prstGeom>
          <a:ln w="6350">
            <a:solidFill>
              <a:schemeClr val="bg1">
                <a:lumMod val="65000"/>
              </a:schemeClr>
            </a:solidFill>
            <a:prstDash val="sysDot"/>
            <a:tailEnd type="oval"/>
          </a:ln>
        </p:spPr>
        <p:style>
          <a:lnRef idx="1">
            <a:schemeClr val="accent1"/>
          </a:lnRef>
          <a:fillRef idx="0">
            <a:schemeClr val="accent1"/>
          </a:fillRef>
          <a:effectRef idx="0">
            <a:schemeClr val="accent1"/>
          </a:effectRef>
          <a:fontRef idx="minor">
            <a:schemeClr val="tx1"/>
          </a:fontRef>
        </p:style>
      </p:cxnSp>
      <p:sp>
        <p:nvSpPr>
          <p:cNvPr id="35" name="TextBox 34"/>
          <p:cNvSpPr txBox="1"/>
          <p:nvPr/>
        </p:nvSpPr>
        <p:spPr>
          <a:xfrm>
            <a:off x="2561846" y="3584499"/>
            <a:ext cx="1094252" cy="248847"/>
          </a:xfrm>
          <a:prstGeom prst="rect">
            <a:avLst/>
          </a:prstGeom>
          <a:noFill/>
        </p:spPr>
        <p:txBody>
          <a:bodyPr wrap="square" lIns="63560" tIns="31780" rIns="63560" bIns="31780" rtlCol="0">
            <a:spAutoFit/>
          </a:bodyPr>
          <a:lstStyle/>
          <a:p>
            <a:pPr>
              <a:lnSpc>
                <a:spcPct val="120000"/>
              </a:lnSpc>
              <a:spcBef>
                <a:spcPts val="0"/>
              </a:spcBef>
              <a:spcAft>
                <a:spcPts val="0"/>
              </a:spcAft>
            </a:pPr>
            <a:r>
              <a:rPr lang="zh-CN" altLang="en-US" sz="1000" b="1"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id-ID" sz="1000" b="1"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36" name="TextBox 35"/>
          <p:cNvSpPr txBox="1"/>
          <p:nvPr/>
        </p:nvSpPr>
        <p:spPr>
          <a:xfrm>
            <a:off x="2561848" y="3828687"/>
            <a:ext cx="1288302" cy="458071"/>
          </a:xfrm>
          <a:prstGeom prst="rect">
            <a:avLst/>
          </a:prstGeom>
          <a:noFill/>
        </p:spPr>
        <p:txBody>
          <a:bodyPr wrap="square" lIns="63560" tIns="31780" rIns="63560" bIns="3178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cxnSp>
        <p:nvCxnSpPr>
          <p:cNvPr id="37" name="Straight Connector 146"/>
          <p:cNvCxnSpPr/>
          <p:nvPr/>
        </p:nvCxnSpPr>
        <p:spPr>
          <a:xfrm flipH="1" flipV="1">
            <a:off x="2500754" y="3419114"/>
            <a:ext cx="0" cy="872503"/>
          </a:xfrm>
          <a:prstGeom prst="line">
            <a:avLst/>
          </a:prstGeom>
          <a:ln w="6350">
            <a:solidFill>
              <a:schemeClr val="bg1">
                <a:lumMod val="65000"/>
              </a:schemeClr>
            </a:solidFill>
            <a:prstDash val="sysDot"/>
            <a:tailEnd type="oval"/>
          </a:ln>
        </p:spPr>
        <p:style>
          <a:lnRef idx="1">
            <a:schemeClr val="accent1"/>
          </a:lnRef>
          <a:fillRef idx="0">
            <a:schemeClr val="accent1"/>
          </a:fillRef>
          <a:effectRef idx="0">
            <a:schemeClr val="accent1"/>
          </a:effectRef>
          <a:fontRef idx="minor">
            <a:schemeClr val="tx1"/>
          </a:fontRef>
        </p:style>
      </p:cxnSp>
      <p:cxnSp>
        <p:nvCxnSpPr>
          <p:cNvPr id="38" name="Straight Connector 147"/>
          <p:cNvCxnSpPr/>
          <p:nvPr/>
        </p:nvCxnSpPr>
        <p:spPr>
          <a:xfrm>
            <a:off x="4571800" y="3913459"/>
            <a:ext cx="1268083" cy="0"/>
          </a:xfrm>
          <a:prstGeom prst="line">
            <a:avLst/>
          </a:prstGeom>
          <a:ln w="6350">
            <a:solidFill>
              <a:schemeClr val="bg1">
                <a:lumMod val="65000"/>
              </a:schemeClr>
            </a:solidFill>
            <a:prstDash val="sysDot"/>
            <a:tailEnd type="oval"/>
          </a:ln>
        </p:spPr>
        <p:style>
          <a:lnRef idx="1">
            <a:schemeClr val="accent1"/>
          </a:lnRef>
          <a:fillRef idx="0">
            <a:schemeClr val="accent1"/>
          </a:fillRef>
          <a:effectRef idx="0">
            <a:schemeClr val="accent1"/>
          </a:effectRef>
          <a:fontRef idx="minor">
            <a:schemeClr val="tx1"/>
          </a:fontRef>
        </p:style>
      </p:cxnSp>
      <p:sp>
        <p:nvSpPr>
          <p:cNvPr id="50" name="TextBox 49"/>
          <p:cNvSpPr txBox="1"/>
          <p:nvPr/>
        </p:nvSpPr>
        <p:spPr>
          <a:xfrm>
            <a:off x="4598701" y="3204701"/>
            <a:ext cx="1094252" cy="248847"/>
          </a:xfrm>
          <a:prstGeom prst="rect">
            <a:avLst/>
          </a:prstGeom>
          <a:noFill/>
        </p:spPr>
        <p:txBody>
          <a:bodyPr wrap="square" lIns="63560" tIns="31780" rIns="63560" bIns="31780" rtlCol="0">
            <a:spAutoFit/>
          </a:bodyPr>
          <a:lstStyle/>
          <a:p>
            <a:pPr>
              <a:lnSpc>
                <a:spcPct val="120000"/>
              </a:lnSpc>
              <a:spcBef>
                <a:spcPts val="0"/>
              </a:spcBef>
              <a:spcAft>
                <a:spcPts val="0"/>
              </a:spcAft>
            </a:pPr>
            <a:r>
              <a:rPr lang="zh-CN" altLang="en-US" sz="1000" b="1">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id-ID" sz="1000" b="1"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1" name="TextBox 50"/>
          <p:cNvSpPr txBox="1"/>
          <p:nvPr/>
        </p:nvSpPr>
        <p:spPr>
          <a:xfrm>
            <a:off x="4598702" y="3448888"/>
            <a:ext cx="1288302" cy="458071"/>
          </a:xfrm>
          <a:prstGeom prst="rect">
            <a:avLst/>
          </a:prstGeom>
          <a:noFill/>
        </p:spPr>
        <p:txBody>
          <a:bodyPr wrap="square" lIns="63560" tIns="31780" rIns="63560" bIns="3178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cxnSp>
        <p:nvCxnSpPr>
          <p:cNvPr id="52" name="Straight Connector 150"/>
          <p:cNvCxnSpPr/>
          <p:nvPr/>
        </p:nvCxnSpPr>
        <p:spPr>
          <a:xfrm flipH="1" flipV="1">
            <a:off x="4571799" y="3039314"/>
            <a:ext cx="0" cy="872503"/>
          </a:xfrm>
          <a:prstGeom prst="line">
            <a:avLst/>
          </a:prstGeom>
          <a:ln w="6350">
            <a:solidFill>
              <a:schemeClr val="bg1">
                <a:lumMod val="65000"/>
              </a:schemeClr>
            </a:solidFill>
            <a:prstDash val="sysDot"/>
            <a:tailEnd type="oval"/>
          </a:ln>
        </p:spPr>
        <p:style>
          <a:lnRef idx="1">
            <a:schemeClr val="accent1"/>
          </a:lnRef>
          <a:fillRef idx="0">
            <a:schemeClr val="accent1"/>
          </a:fillRef>
          <a:effectRef idx="0">
            <a:schemeClr val="accent1"/>
          </a:effectRef>
          <a:fontRef idx="minor">
            <a:schemeClr val="tx1"/>
          </a:fontRef>
        </p:style>
      </p:cxnSp>
      <p:cxnSp>
        <p:nvCxnSpPr>
          <p:cNvPr id="53" name="Straight Connector 151"/>
          <p:cNvCxnSpPr/>
          <p:nvPr/>
        </p:nvCxnSpPr>
        <p:spPr>
          <a:xfrm>
            <a:off x="6515478" y="3573106"/>
            <a:ext cx="1268083" cy="0"/>
          </a:xfrm>
          <a:prstGeom prst="line">
            <a:avLst/>
          </a:prstGeom>
          <a:ln w="6350">
            <a:solidFill>
              <a:schemeClr val="bg1">
                <a:lumMod val="65000"/>
              </a:schemeClr>
            </a:solidFill>
            <a:prstDash val="sysDot"/>
            <a:tailEnd type="oval"/>
          </a:ln>
        </p:spPr>
        <p:style>
          <a:lnRef idx="1">
            <a:schemeClr val="accent1"/>
          </a:lnRef>
          <a:fillRef idx="0">
            <a:schemeClr val="accent1"/>
          </a:fillRef>
          <a:effectRef idx="0">
            <a:schemeClr val="accent1"/>
          </a:effectRef>
          <a:fontRef idx="minor">
            <a:schemeClr val="tx1"/>
          </a:fontRef>
        </p:style>
      </p:cxnSp>
      <p:sp>
        <p:nvSpPr>
          <p:cNvPr id="54" name="TextBox 53"/>
          <p:cNvSpPr txBox="1"/>
          <p:nvPr/>
        </p:nvSpPr>
        <p:spPr>
          <a:xfrm>
            <a:off x="6542380" y="2864349"/>
            <a:ext cx="1094252" cy="248847"/>
          </a:xfrm>
          <a:prstGeom prst="rect">
            <a:avLst/>
          </a:prstGeom>
          <a:noFill/>
        </p:spPr>
        <p:txBody>
          <a:bodyPr wrap="square" lIns="63560" tIns="31780" rIns="63560" bIns="31780" rtlCol="0">
            <a:spAutoFit/>
          </a:bodyPr>
          <a:lstStyle/>
          <a:p>
            <a:pPr>
              <a:lnSpc>
                <a:spcPct val="120000"/>
              </a:lnSpc>
              <a:spcBef>
                <a:spcPts val="0"/>
              </a:spcBef>
              <a:spcAft>
                <a:spcPts val="0"/>
              </a:spcAft>
            </a:pPr>
            <a:r>
              <a:rPr lang="zh-CN" altLang="en-US" sz="1000" b="1">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rPr>
              <a:t>请替换文字内容</a:t>
            </a:r>
            <a:endParaRPr lang="id-ID" sz="1000" b="1" dirty="0">
              <a:solidFill>
                <a:schemeClr val="bg1">
                  <a:lumMod val="65000"/>
                </a:schemeClr>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5" name="TextBox 54"/>
          <p:cNvSpPr txBox="1"/>
          <p:nvPr/>
        </p:nvSpPr>
        <p:spPr>
          <a:xfrm>
            <a:off x="6542382" y="3108536"/>
            <a:ext cx="1288302" cy="458071"/>
          </a:xfrm>
          <a:prstGeom prst="rect">
            <a:avLst/>
          </a:prstGeom>
          <a:noFill/>
        </p:spPr>
        <p:txBody>
          <a:bodyPr wrap="square" lIns="63560" tIns="31780" rIns="63560" bIns="3178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cxnSp>
        <p:nvCxnSpPr>
          <p:cNvPr id="56" name="Straight Connector 154"/>
          <p:cNvCxnSpPr/>
          <p:nvPr/>
        </p:nvCxnSpPr>
        <p:spPr>
          <a:xfrm flipH="1" flipV="1">
            <a:off x="6515477" y="2698962"/>
            <a:ext cx="0" cy="872503"/>
          </a:xfrm>
          <a:prstGeom prst="line">
            <a:avLst/>
          </a:prstGeom>
          <a:ln w="6350">
            <a:solidFill>
              <a:schemeClr val="bg1">
                <a:lumMod val="65000"/>
              </a:schemeClr>
            </a:solidFill>
            <a:prstDash val="sysDot"/>
            <a:tailEnd type="ova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16581312"/>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6"/>
                                        </p:tgtEl>
                                        <p:attrNameLst>
                                          <p:attrName>style.visibility</p:attrName>
                                        </p:attrNameLst>
                                      </p:cBhvr>
                                      <p:to>
                                        <p:strVal val="visible"/>
                                      </p:to>
                                    </p:set>
                                    <p:anim calcmode="lin" valueType="num">
                                      <p:cBhvr>
                                        <p:cTn id="7" dur="500" fill="hold"/>
                                        <p:tgtEl>
                                          <p:spTgt spid="2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6"/>
                                        </p:tgtEl>
                                        <p:attrNameLst>
                                          <p:attrName>ppt_y</p:attrName>
                                        </p:attrNameLst>
                                      </p:cBhvr>
                                      <p:tavLst>
                                        <p:tav tm="0">
                                          <p:val>
                                            <p:strVal val="#ppt_y"/>
                                          </p:val>
                                        </p:tav>
                                        <p:tav tm="100000">
                                          <p:val>
                                            <p:strVal val="#ppt_y"/>
                                          </p:val>
                                        </p:tav>
                                      </p:tavLst>
                                    </p:anim>
                                    <p:anim calcmode="lin" valueType="num">
                                      <p:cBhvr>
                                        <p:cTn id="9" dur="500" fill="hold"/>
                                        <p:tgtEl>
                                          <p:spTgt spid="2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6"/>
                                        </p:tgtEl>
                                      </p:cBhvr>
                                    </p:animEffect>
                                  </p:childTnLst>
                                </p:cTn>
                              </p:par>
                              <p:par>
                                <p:cTn id="12" presetID="47" presetClass="entr" presetSubtype="0" fill="hold" nodeType="withEffect">
                                  <p:stCondLst>
                                    <p:cond delay="0"/>
                                  </p:stCondLst>
                                  <p:childTnLst>
                                    <p:set>
                                      <p:cBhvr>
                                        <p:cTn id="13" dur="1" fill="hold">
                                          <p:stCondLst>
                                            <p:cond delay="0"/>
                                          </p:stCondLst>
                                        </p:cTn>
                                        <p:tgtEl>
                                          <p:spTgt spid="21"/>
                                        </p:tgtEl>
                                        <p:attrNameLst>
                                          <p:attrName>style.visibility</p:attrName>
                                        </p:attrNameLst>
                                      </p:cBhvr>
                                      <p:to>
                                        <p:strVal val="visible"/>
                                      </p:to>
                                    </p:set>
                                    <p:animEffect transition="in" filter="fade">
                                      <p:cBhvr>
                                        <p:cTn id="14" dur="500"/>
                                        <p:tgtEl>
                                          <p:spTgt spid="21"/>
                                        </p:tgtEl>
                                      </p:cBhvr>
                                    </p:animEffect>
                                    <p:anim calcmode="lin" valueType="num">
                                      <p:cBhvr>
                                        <p:cTn id="15" dur="500" fill="hold"/>
                                        <p:tgtEl>
                                          <p:spTgt spid="21"/>
                                        </p:tgtEl>
                                        <p:attrNameLst>
                                          <p:attrName>ppt_x</p:attrName>
                                        </p:attrNameLst>
                                      </p:cBhvr>
                                      <p:tavLst>
                                        <p:tav tm="0">
                                          <p:val>
                                            <p:strVal val="#ppt_x"/>
                                          </p:val>
                                        </p:tav>
                                        <p:tav tm="100000">
                                          <p:val>
                                            <p:strVal val="#ppt_x"/>
                                          </p:val>
                                        </p:tav>
                                      </p:tavLst>
                                    </p:anim>
                                    <p:anim calcmode="lin" valueType="num">
                                      <p:cBhvr>
                                        <p:cTn id="16" dur="500" fill="hold"/>
                                        <p:tgtEl>
                                          <p:spTgt spid="21"/>
                                        </p:tgtEl>
                                        <p:attrNameLst>
                                          <p:attrName>ppt_y</p:attrName>
                                        </p:attrNameLst>
                                      </p:cBhvr>
                                      <p:tavLst>
                                        <p:tav tm="0">
                                          <p:val>
                                            <p:strVal val="#ppt_y-.1"/>
                                          </p:val>
                                        </p:tav>
                                        <p:tav tm="100000">
                                          <p:val>
                                            <p:strVal val="#ppt_y"/>
                                          </p:val>
                                        </p:tav>
                                      </p:tavLst>
                                    </p:anim>
                                  </p:childTnLst>
                                </p:cTn>
                              </p:par>
                            </p:childTnLst>
                          </p:cTn>
                        </p:par>
                        <p:par>
                          <p:cTn id="17" fill="hold">
                            <p:stCondLst>
                              <p:cond delay="850"/>
                            </p:stCondLst>
                            <p:childTnLst>
                              <p:par>
                                <p:cTn id="18" presetID="10" presetClass="entr" presetSubtype="0" fill="hold" grpId="0" nodeType="afterEffect">
                                  <p:stCondLst>
                                    <p:cond delay="0"/>
                                  </p:stCondLst>
                                  <p:childTnLst>
                                    <p:set>
                                      <p:cBhvr>
                                        <p:cTn id="19" dur="1" fill="hold">
                                          <p:stCondLst>
                                            <p:cond delay="0"/>
                                          </p:stCondLst>
                                        </p:cTn>
                                        <p:tgtEl>
                                          <p:spTgt spid="24"/>
                                        </p:tgtEl>
                                        <p:attrNameLst>
                                          <p:attrName>style.visibility</p:attrName>
                                        </p:attrNameLst>
                                      </p:cBhvr>
                                      <p:to>
                                        <p:strVal val="visible"/>
                                      </p:to>
                                    </p:set>
                                    <p:animEffect transition="in" filter="fade">
                                      <p:cBhvr>
                                        <p:cTn id="20" dur="500"/>
                                        <p:tgtEl>
                                          <p:spTgt spid="24"/>
                                        </p:tgtEl>
                                      </p:cBhvr>
                                    </p:animEffect>
                                  </p:childTnLst>
                                </p:cTn>
                              </p:par>
                              <p:par>
                                <p:cTn id="21" presetID="53" presetClass="entr" presetSubtype="16" fill="hold" nodeType="withEffect">
                                  <p:stCondLst>
                                    <p:cond delay="0"/>
                                  </p:stCondLst>
                                  <p:childTnLst>
                                    <p:set>
                                      <p:cBhvr>
                                        <p:cTn id="22" dur="1" fill="hold">
                                          <p:stCondLst>
                                            <p:cond delay="0"/>
                                          </p:stCondLst>
                                        </p:cTn>
                                        <p:tgtEl>
                                          <p:spTgt spid="31"/>
                                        </p:tgtEl>
                                        <p:attrNameLst>
                                          <p:attrName>style.visibility</p:attrName>
                                        </p:attrNameLst>
                                      </p:cBhvr>
                                      <p:to>
                                        <p:strVal val="visible"/>
                                      </p:to>
                                    </p:set>
                                    <p:anim calcmode="lin" valueType="num">
                                      <p:cBhvr>
                                        <p:cTn id="23" dur="500" fill="hold"/>
                                        <p:tgtEl>
                                          <p:spTgt spid="31"/>
                                        </p:tgtEl>
                                        <p:attrNameLst>
                                          <p:attrName>ppt_w</p:attrName>
                                        </p:attrNameLst>
                                      </p:cBhvr>
                                      <p:tavLst>
                                        <p:tav tm="0">
                                          <p:val>
                                            <p:fltVal val="0"/>
                                          </p:val>
                                        </p:tav>
                                        <p:tav tm="100000">
                                          <p:val>
                                            <p:strVal val="#ppt_w"/>
                                          </p:val>
                                        </p:tav>
                                      </p:tavLst>
                                    </p:anim>
                                    <p:anim calcmode="lin" valueType="num">
                                      <p:cBhvr>
                                        <p:cTn id="24" dur="500" fill="hold"/>
                                        <p:tgtEl>
                                          <p:spTgt spid="31"/>
                                        </p:tgtEl>
                                        <p:attrNameLst>
                                          <p:attrName>ppt_h</p:attrName>
                                        </p:attrNameLst>
                                      </p:cBhvr>
                                      <p:tavLst>
                                        <p:tav tm="0">
                                          <p:val>
                                            <p:fltVal val="0"/>
                                          </p:val>
                                        </p:tav>
                                        <p:tav tm="100000">
                                          <p:val>
                                            <p:strVal val="#ppt_h"/>
                                          </p:val>
                                        </p:tav>
                                      </p:tavLst>
                                    </p:anim>
                                    <p:animEffect transition="in" filter="fade">
                                      <p:cBhvr>
                                        <p:cTn id="25" dur="500"/>
                                        <p:tgtEl>
                                          <p:spTgt spid="31"/>
                                        </p:tgtEl>
                                      </p:cBhvr>
                                    </p:animEffect>
                                  </p:childTnLst>
                                </p:cTn>
                              </p:par>
                            </p:childTnLst>
                          </p:cTn>
                        </p:par>
                        <p:par>
                          <p:cTn id="26" fill="hold">
                            <p:stCondLst>
                              <p:cond delay="1350"/>
                            </p:stCondLst>
                            <p:childTnLst>
                              <p:par>
                                <p:cTn id="27" presetID="22" presetClass="entr" presetSubtype="1" fill="hold" nodeType="afterEffect">
                                  <p:stCondLst>
                                    <p:cond delay="0"/>
                                  </p:stCondLst>
                                  <p:childTnLst>
                                    <p:set>
                                      <p:cBhvr>
                                        <p:cTn id="28" dur="1" fill="hold">
                                          <p:stCondLst>
                                            <p:cond delay="0"/>
                                          </p:stCondLst>
                                        </p:cTn>
                                        <p:tgtEl>
                                          <p:spTgt spid="37"/>
                                        </p:tgtEl>
                                        <p:attrNameLst>
                                          <p:attrName>style.visibility</p:attrName>
                                        </p:attrNameLst>
                                      </p:cBhvr>
                                      <p:to>
                                        <p:strVal val="visible"/>
                                      </p:to>
                                    </p:set>
                                    <p:animEffect transition="in" filter="wipe(up)">
                                      <p:cBhvr>
                                        <p:cTn id="29" dur="500"/>
                                        <p:tgtEl>
                                          <p:spTgt spid="37"/>
                                        </p:tgtEl>
                                      </p:cBhvr>
                                    </p:animEffect>
                                  </p:childTnLst>
                                </p:cTn>
                              </p:par>
                            </p:childTnLst>
                          </p:cTn>
                        </p:par>
                        <p:par>
                          <p:cTn id="30" fill="hold">
                            <p:stCondLst>
                              <p:cond delay="1850"/>
                            </p:stCondLst>
                            <p:childTnLst>
                              <p:par>
                                <p:cTn id="31" presetID="22" presetClass="entr" presetSubtype="8" fill="hold" nodeType="afterEffect">
                                  <p:stCondLst>
                                    <p:cond delay="0"/>
                                  </p:stCondLst>
                                  <p:childTnLst>
                                    <p:set>
                                      <p:cBhvr>
                                        <p:cTn id="32" dur="1" fill="hold">
                                          <p:stCondLst>
                                            <p:cond delay="0"/>
                                          </p:stCondLst>
                                        </p:cTn>
                                        <p:tgtEl>
                                          <p:spTgt spid="34"/>
                                        </p:tgtEl>
                                        <p:attrNameLst>
                                          <p:attrName>style.visibility</p:attrName>
                                        </p:attrNameLst>
                                      </p:cBhvr>
                                      <p:to>
                                        <p:strVal val="visible"/>
                                      </p:to>
                                    </p:set>
                                    <p:animEffect transition="in" filter="wipe(left)">
                                      <p:cBhvr>
                                        <p:cTn id="33" dur="500"/>
                                        <p:tgtEl>
                                          <p:spTgt spid="34"/>
                                        </p:tgtEl>
                                      </p:cBhvr>
                                    </p:animEffect>
                                  </p:childTnLst>
                                </p:cTn>
                              </p:par>
                            </p:childTnLst>
                          </p:cTn>
                        </p:par>
                        <p:par>
                          <p:cTn id="34" fill="hold">
                            <p:stCondLst>
                              <p:cond delay="2350"/>
                            </p:stCondLst>
                            <p:childTnLst>
                              <p:par>
                                <p:cTn id="35" presetID="10" presetClass="entr" presetSubtype="0" fill="hold" grpId="0" nodeType="afterEffect">
                                  <p:stCondLst>
                                    <p:cond delay="0"/>
                                  </p:stCondLst>
                                  <p:childTnLst>
                                    <p:set>
                                      <p:cBhvr>
                                        <p:cTn id="36" dur="1" fill="hold">
                                          <p:stCondLst>
                                            <p:cond delay="0"/>
                                          </p:stCondLst>
                                        </p:cTn>
                                        <p:tgtEl>
                                          <p:spTgt spid="35"/>
                                        </p:tgtEl>
                                        <p:attrNameLst>
                                          <p:attrName>style.visibility</p:attrName>
                                        </p:attrNameLst>
                                      </p:cBhvr>
                                      <p:to>
                                        <p:strVal val="visible"/>
                                      </p:to>
                                    </p:set>
                                    <p:animEffect transition="in" filter="fade">
                                      <p:cBhvr>
                                        <p:cTn id="37" dur="500"/>
                                        <p:tgtEl>
                                          <p:spTgt spid="35"/>
                                        </p:tgtEl>
                                      </p:cBhvr>
                                    </p:animEffect>
                                  </p:childTnLst>
                                </p:cTn>
                              </p:par>
                              <p:par>
                                <p:cTn id="38" presetID="10" presetClass="entr" presetSubtype="0" fill="hold" grpId="0" nodeType="withEffect">
                                  <p:stCondLst>
                                    <p:cond delay="0"/>
                                  </p:stCondLst>
                                  <p:childTnLst>
                                    <p:set>
                                      <p:cBhvr>
                                        <p:cTn id="39" dur="1" fill="hold">
                                          <p:stCondLst>
                                            <p:cond delay="0"/>
                                          </p:stCondLst>
                                        </p:cTn>
                                        <p:tgtEl>
                                          <p:spTgt spid="36"/>
                                        </p:tgtEl>
                                        <p:attrNameLst>
                                          <p:attrName>style.visibility</p:attrName>
                                        </p:attrNameLst>
                                      </p:cBhvr>
                                      <p:to>
                                        <p:strVal val="visible"/>
                                      </p:to>
                                    </p:set>
                                    <p:animEffect transition="in" filter="fade">
                                      <p:cBhvr>
                                        <p:cTn id="40" dur="500"/>
                                        <p:tgtEl>
                                          <p:spTgt spid="36"/>
                                        </p:tgtEl>
                                      </p:cBhvr>
                                    </p:animEffect>
                                  </p:childTnLst>
                                </p:cTn>
                              </p:par>
                            </p:childTnLst>
                          </p:cTn>
                        </p:par>
                        <p:par>
                          <p:cTn id="41" fill="hold">
                            <p:stCondLst>
                              <p:cond delay="2850"/>
                            </p:stCondLst>
                            <p:childTnLst>
                              <p:par>
                                <p:cTn id="42" presetID="47" presetClass="entr" presetSubtype="0" fill="hold" nodeType="afterEffect">
                                  <p:stCondLst>
                                    <p:cond delay="0"/>
                                  </p:stCondLst>
                                  <p:childTnLst>
                                    <p:set>
                                      <p:cBhvr>
                                        <p:cTn id="43" dur="1" fill="hold">
                                          <p:stCondLst>
                                            <p:cond delay="0"/>
                                          </p:stCondLst>
                                        </p:cTn>
                                        <p:tgtEl>
                                          <p:spTgt spid="18"/>
                                        </p:tgtEl>
                                        <p:attrNameLst>
                                          <p:attrName>style.visibility</p:attrName>
                                        </p:attrNameLst>
                                      </p:cBhvr>
                                      <p:to>
                                        <p:strVal val="visible"/>
                                      </p:to>
                                    </p:set>
                                    <p:animEffect transition="in" filter="fade">
                                      <p:cBhvr>
                                        <p:cTn id="44" dur="500"/>
                                        <p:tgtEl>
                                          <p:spTgt spid="18"/>
                                        </p:tgtEl>
                                      </p:cBhvr>
                                    </p:animEffect>
                                    <p:anim calcmode="lin" valueType="num">
                                      <p:cBhvr>
                                        <p:cTn id="45" dur="500" fill="hold"/>
                                        <p:tgtEl>
                                          <p:spTgt spid="18"/>
                                        </p:tgtEl>
                                        <p:attrNameLst>
                                          <p:attrName>ppt_x</p:attrName>
                                        </p:attrNameLst>
                                      </p:cBhvr>
                                      <p:tavLst>
                                        <p:tav tm="0">
                                          <p:val>
                                            <p:strVal val="#ppt_x"/>
                                          </p:val>
                                        </p:tav>
                                        <p:tav tm="100000">
                                          <p:val>
                                            <p:strVal val="#ppt_x"/>
                                          </p:val>
                                        </p:tav>
                                      </p:tavLst>
                                    </p:anim>
                                    <p:anim calcmode="lin" valueType="num">
                                      <p:cBhvr>
                                        <p:cTn id="46" dur="500" fill="hold"/>
                                        <p:tgtEl>
                                          <p:spTgt spid="18"/>
                                        </p:tgtEl>
                                        <p:attrNameLst>
                                          <p:attrName>ppt_y</p:attrName>
                                        </p:attrNameLst>
                                      </p:cBhvr>
                                      <p:tavLst>
                                        <p:tav tm="0">
                                          <p:val>
                                            <p:strVal val="#ppt_y-.1"/>
                                          </p:val>
                                        </p:tav>
                                        <p:tav tm="100000">
                                          <p:val>
                                            <p:strVal val="#ppt_y"/>
                                          </p:val>
                                        </p:tav>
                                      </p:tavLst>
                                    </p:anim>
                                  </p:childTnLst>
                                </p:cTn>
                              </p:par>
                            </p:childTnLst>
                          </p:cTn>
                        </p:par>
                        <p:par>
                          <p:cTn id="47" fill="hold">
                            <p:stCondLst>
                              <p:cond delay="3350"/>
                            </p:stCondLst>
                            <p:childTnLst>
                              <p:par>
                                <p:cTn id="48" presetID="10" presetClass="entr" presetSubtype="0" fill="hold" grpId="0" nodeType="afterEffect">
                                  <p:stCondLst>
                                    <p:cond delay="0"/>
                                  </p:stCondLst>
                                  <p:childTnLst>
                                    <p:set>
                                      <p:cBhvr>
                                        <p:cTn id="49" dur="1" fill="hold">
                                          <p:stCondLst>
                                            <p:cond delay="0"/>
                                          </p:stCondLst>
                                        </p:cTn>
                                        <p:tgtEl>
                                          <p:spTgt spid="25"/>
                                        </p:tgtEl>
                                        <p:attrNameLst>
                                          <p:attrName>style.visibility</p:attrName>
                                        </p:attrNameLst>
                                      </p:cBhvr>
                                      <p:to>
                                        <p:strVal val="visible"/>
                                      </p:to>
                                    </p:set>
                                    <p:animEffect transition="in" filter="fade">
                                      <p:cBhvr>
                                        <p:cTn id="50" dur="500"/>
                                        <p:tgtEl>
                                          <p:spTgt spid="25"/>
                                        </p:tgtEl>
                                      </p:cBhvr>
                                    </p:animEffect>
                                  </p:childTnLst>
                                </p:cTn>
                              </p:par>
                              <p:par>
                                <p:cTn id="51" presetID="53" presetClass="entr" presetSubtype="16" fill="hold" grpId="0" nodeType="withEffect">
                                  <p:stCondLst>
                                    <p:cond delay="0"/>
                                  </p:stCondLst>
                                  <p:childTnLst>
                                    <p:set>
                                      <p:cBhvr>
                                        <p:cTn id="52" dur="1" fill="hold">
                                          <p:stCondLst>
                                            <p:cond delay="0"/>
                                          </p:stCondLst>
                                        </p:cTn>
                                        <p:tgtEl>
                                          <p:spTgt spid="30"/>
                                        </p:tgtEl>
                                        <p:attrNameLst>
                                          <p:attrName>style.visibility</p:attrName>
                                        </p:attrNameLst>
                                      </p:cBhvr>
                                      <p:to>
                                        <p:strVal val="visible"/>
                                      </p:to>
                                    </p:set>
                                    <p:anim calcmode="lin" valueType="num">
                                      <p:cBhvr>
                                        <p:cTn id="53" dur="500" fill="hold"/>
                                        <p:tgtEl>
                                          <p:spTgt spid="30"/>
                                        </p:tgtEl>
                                        <p:attrNameLst>
                                          <p:attrName>ppt_w</p:attrName>
                                        </p:attrNameLst>
                                      </p:cBhvr>
                                      <p:tavLst>
                                        <p:tav tm="0">
                                          <p:val>
                                            <p:fltVal val="0"/>
                                          </p:val>
                                        </p:tav>
                                        <p:tav tm="100000">
                                          <p:val>
                                            <p:strVal val="#ppt_w"/>
                                          </p:val>
                                        </p:tav>
                                      </p:tavLst>
                                    </p:anim>
                                    <p:anim calcmode="lin" valueType="num">
                                      <p:cBhvr>
                                        <p:cTn id="54" dur="500" fill="hold"/>
                                        <p:tgtEl>
                                          <p:spTgt spid="30"/>
                                        </p:tgtEl>
                                        <p:attrNameLst>
                                          <p:attrName>ppt_h</p:attrName>
                                        </p:attrNameLst>
                                      </p:cBhvr>
                                      <p:tavLst>
                                        <p:tav tm="0">
                                          <p:val>
                                            <p:fltVal val="0"/>
                                          </p:val>
                                        </p:tav>
                                        <p:tav tm="100000">
                                          <p:val>
                                            <p:strVal val="#ppt_h"/>
                                          </p:val>
                                        </p:tav>
                                      </p:tavLst>
                                    </p:anim>
                                    <p:animEffect transition="in" filter="fade">
                                      <p:cBhvr>
                                        <p:cTn id="55" dur="500"/>
                                        <p:tgtEl>
                                          <p:spTgt spid="30"/>
                                        </p:tgtEl>
                                      </p:cBhvr>
                                    </p:animEffect>
                                  </p:childTnLst>
                                </p:cTn>
                              </p:par>
                            </p:childTnLst>
                          </p:cTn>
                        </p:par>
                        <p:par>
                          <p:cTn id="56" fill="hold">
                            <p:stCondLst>
                              <p:cond delay="3850"/>
                            </p:stCondLst>
                            <p:childTnLst>
                              <p:par>
                                <p:cTn id="57" presetID="22" presetClass="entr" presetSubtype="1" fill="hold" nodeType="afterEffect">
                                  <p:stCondLst>
                                    <p:cond delay="0"/>
                                  </p:stCondLst>
                                  <p:childTnLst>
                                    <p:set>
                                      <p:cBhvr>
                                        <p:cTn id="58" dur="1" fill="hold">
                                          <p:stCondLst>
                                            <p:cond delay="0"/>
                                          </p:stCondLst>
                                        </p:cTn>
                                        <p:tgtEl>
                                          <p:spTgt spid="52"/>
                                        </p:tgtEl>
                                        <p:attrNameLst>
                                          <p:attrName>style.visibility</p:attrName>
                                        </p:attrNameLst>
                                      </p:cBhvr>
                                      <p:to>
                                        <p:strVal val="visible"/>
                                      </p:to>
                                    </p:set>
                                    <p:animEffect transition="in" filter="wipe(up)">
                                      <p:cBhvr>
                                        <p:cTn id="59" dur="500"/>
                                        <p:tgtEl>
                                          <p:spTgt spid="52"/>
                                        </p:tgtEl>
                                      </p:cBhvr>
                                    </p:animEffect>
                                  </p:childTnLst>
                                </p:cTn>
                              </p:par>
                            </p:childTnLst>
                          </p:cTn>
                        </p:par>
                        <p:par>
                          <p:cTn id="60" fill="hold">
                            <p:stCondLst>
                              <p:cond delay="4350"/>
                            </p:stCondLst>
                            <p:childTnLst>
                              <p:par>
                                <p:cTn id="61" presetID="22" presetClass="entr" presetSubtype="8" fill="hold" nodeType="afterEffect">
                                  <p:stCondLst>
                                    <p:cond delay="0"/>
                                  </p:stCondLst>
                                  <p:childTnLst>
                                    <p:set>
                                      <p:cBhvr>
                                        <p:cTn id="62" dur="1" fill="hold">
                                          <p:stCondLst>
                                            <p:cond delay="0"/>
                                          </p:stCondLst>
                                        </p:cTn>
                                        <p:tgtEl>
                                          <p:spTgt spid="38"/>
                                        </p:tgtEl>
                                        <p:attrNameLst>
                                          <p:attrName>style.visibility</p:attrName>
                                        </p:attrNameLst>
                                      </p:cBhvr>
                                      <p:to>
                                        <p:strVal val="visible"/>
                                      </p:to>
                                    </p:set>
                                    <p:animEffect transition="in" filter="wipe(left)">
                                      <p:cBhvr>
                                        <p:cTn id="63" dur="500"/>
                                        <p:tgtEl>
                                          <p:spTgt spid="38"/>
                                        </p:tgtEl>
                                      </p:cBhvr>
                                    </p:animEffect>
                                  </p:childTnLst>
                                </p:cTn>
                              </p:par>
                            </p:childTnLst>
                          </p:cTn>
                        </p:par>
                        <p:par>
                          <p:cTn id="64" fill="hold">
                            <p:stCondLst>
                              <p:cond delay="4850"/>
                            </p:stCondLst>
                            <p:childTnLst>
                              <p:par>
                                <p:cTn id="65" presetID="10" presetClass="entr" presetSubtype="0" fill="hold" grpId="0" nodeType="afterEffect">
                                  <p:stCondLst>
                                    <p:cond delay="0"/>
                                  </p:stCondLst>
                                  <p:childTnLst>
                                    <p:set>
                                      <p:cBhvr>
                                        <p:cTn id="66" dur="1" fill="hold">
                                          <p:stCondLst>
                                            <p:cond delay="0"/>
                                          </p:stCondLst>
                                        </p:cTn>
                                        <p:tgtEl>
                                          <p:spTgt spid="50"/>
                                        </p:tgtEl>
                                        <p:attrNameLst>
                                          <p:attrName>style.visibility</p:attrName>
                                        </p:attrNameLst>
                                      </p:cBhvr>
                                      <p:to>
                                        <p:strVal val="visible"/>
                                      </p:to>
                                    </p:set>
                                    <p:animEffect transition="in" filter="fade">
                                      <p:cBhvr>
                                        <p:cTn id="67" dur="500"/>
                                        <p:tgtEl>
                                          <p:spTgt spid="50"/>
                                        </p:tgtEl>
                                      </p:cBhvr>
                                    </p:animEffect>
                                  </p:childTnLst>
                                </p:cTn>
                              </p:par>
                              <p:par>
                                <p:cTn id="68" presetID="10" presetClass="entr" presetSubtype="0" fill="hold" grpId="0" nodeType="withEffect">
                                  <p:stCondLst>
                                    <p:cond delay="0"/>
                                  </p:stCondLst>
                                  <p:childTnLst>
                                    <p:set>
                                      <p:cBhvr>
                                        <p:cTn id="69" dur="1" fill="hold">
                                          <p:stCondLst>
                                            <p:cond delay="0"/>
                                          </p:stCondLst>
                                        </p:cTn>
                                        <p:tgtEl>
                                          <p:spTgt spid="51"/>
                                        </p:tgtEl>
                                        <p:attrNameLst>
                                          <p:attrName>style.visibility</p:attrName>
                                        </p:attrNameLst>
                                      </p:cBhvr>
                                      <p:to>
                                        <p:strVal val="visible"/>
                                      </p:to>
                                    </p:set>
                                    <p:animEffect transition="in" filter="fade">
                                      <p:cBhvr>
                                        <p:cTn id="70" dur="500"/>
                                        <p:tgtEl>
                                          <p:spTgt spid="51"/>
                                        </p:tgtEl>
                                      </p:cBhvr>
                                    </p:animEffect>
                                  </p:childTnLst>
                                </p:cTn>
                              </p:par>
                            </p:childTnLst>
                          </p:cTn>
                        </p:par>
                        <p:par>
                          <p:cTn id="71" fill="hold">
                            <p:stCondLst>
                              <p:cond delay="5350"/>
                            </p:stCondLst>
                            <p:childTnLst>
                              <p:par>
                                <p:cTn id="72" presetID="47" presetClass="entr" presetSubtype="0" fill="hold" nodeType="afterEffect">
                                  <p:stCondLst>
                                    <p:cond delay="0"/>
                                  </p:stCondLst>
                                  <p:childTnLst>
                                    <p:set>
                                      <p:cBhvr>
                                        <p:cTn id="73" dur="1" fill="hold">
                                          <p:stCondLst>
                                            <p:cond delay="0"/>
                                          </p:stCondLst>
                                        </p:cTn>
                                        <p:tgtEl>
                                          <p:spTgt spid="15"/>
                                        </p:tgtEl>
                                        <p:attrNameLst>
                                          <p:attrName>style.visibility</p:attrName>
                                        </p:attrNameLst>
                                      </p:cBhvr>
                                      <p:to>
                                        <p:strVal val="visible"/>
                                      </p:to>
                                    </p:set>
                                    <p:animEffect transition="in" filter="fade">
                                      <p:cBhvr>
                                        <p:cTn id="74" dur="500"/>
                                        <p:tgtEl>
                                          <p:spTgt spid="15"/>
                                        </p:tgtEl>
                                      </p:cBhvr>
                                    </p:animEffect>
                                    <p:anim calcmode="lin" valueType="num">
                                      <p:cBhvr>
                                        <p:cTn id="75" dur="500" fill="hold"/>
                                        <p:tgtEl>
                                          <p:spTgt spid="15"/>
                                        </p:tgtEl>
                                        <p:attrNameLst>
                                          <p:attrName>ppt_x</p:attrName>
                                        </p:attrNameLst>
                                      </p:cBhvr>
                                      <p:tavLst>
                                        <p:tav tm="0">
                                          <p:val>
                                            <p:strVal val="#ppt_x"/>
                                          </p:val>
                                        </p:tav>
                                        <p:tav tm="100000">
                                          <p:val>
                                            <p:strVal val="#ppt_x"/>
                                          </p:val>
                                        </p:tav>
                                      </p:tavLst>
                                    </p:anim>
                                    <p:anim calcmode="lin" valueType="num">
                                      <p:cBhvr>
                                        <p:cTn id="76" dur="500" fill="hold"/>
                                        <p:tgtEl>
                                          <p:spTgt spid="15"/>
                                        </p:tgtEl>
                                        <p:attrNameLst>
                                          <p:attrName>ppt_y</p:attrName>
                                        </p:attrNameLst>
                                      </p:cBhvr>
                                      <p:tavLst>
                                        <p:tav tm="0">
                                          <p:val>
                                            <p:strVal val="#ppt_y-.1"/>
                                          </p:val>
                                        </p:tav>
                                        <p:tav tm="100000">
                                          <p:val>
                                            <p:strVal val="#ppt_y"/>
                                          </p:val>
                                        </p:tav>
                                      </p:tavLst>
                                    </p:anim>
                                  </p:childTnLst>
                                </p:cTn>
                              </p:par>
                            </p:childTnLst>
                          </p:cTn>
                        </p:par>
                        <p:par>
                          <p:cTn id="77" fill="hold">
                            <p:stCondLst>
                              <p:cond delay="5850"/>
                            </p:stCondLst>
                            <p:childTnLst>
                              <p:par>
                                <p:cTn id="78" presetID="10" presetClass="entr" presetSubtype="0" fill="hold" grpId="0" nodeType="afterEffect">
                                  <p:stCondLst>
                                    <p:cond delay="0"/>
                                  </p:stCondLst>
                                  <p:childTnLst>
                                    <p:set>
                                      <p:cBhvr>
                                        <p:cTn id="79" dur="1" fill="hold">
                                          <p:stCondLst>
                                            <p:cond delay="0"/>
                                          </p:stCondLst>
                                        </p:cTn>
                                        <p:tgtEl>
                                          <p:spTgt spid="28"/>
                                        </p:tgtEl>
                                        <p:attrNameLst>
                                          <p:attrName>style.visibility</p:attrName>
                                        </p:attrNameLst>
                                      </p:cBhvr>
                                      <p:to>
                                        <p:strVal val="visible"/>
                                      </p:to>
                                    </p:set>
                                    <p:animEffect transition="in" filter="fade">
                                      <p:cBhvr>
                                        <p:cTn id="80" dur="500"/>
                                        <p:tgtEl>
                                          <p:spTgt spid="28"/>
                                        </p:tgtEl>
                                      </p:cBhvr>
                                    </p:animEffect>
                                  </p:childTnLst>
                                </p:cTn>
                              </p:par>
                              <p:par>
                                <p:cTn id="81" presetID="53" presetClass="entr" presetSubtype="16" fill="hold" grpId="0" nodeType="withEffect">
                                  <p:stCondLst>
                                    <p:cond delay="0"/>
                                  </p:stCondLst>
                                  <p:childTnLst>
                                    <p:set>
                                      <p:cBhvr>
                                        <p:cTn id="82" dur="1" fill="hold">
                                          <p:stCondLst>
                                            <p:cond delay="0"/>
                                          </p:stCondLst>
                                        </p:cTn>
                                        <p:tgtEl>
                                          <p:spTgt spid="29"/>
                                        </p:tgtEl>
                                        <p:attrNameLst>
                                          <p:attrName>style.visibility</p:attrName>
                                        </p:attrNameLst>
                                      </p:cBhvr>
                                      <p:to>
                                        <p:strVal val="visible"/>
                                      </p:to>
                                    </p:set>
                                    <p:anim calcmode="lin" valueType="num">
                                      <p:cBhvr>
                                        <p:cTn id="83" dur="500" fill="hold"/>
                                        <p:tgtEl>
                                          <p:spTgt spid="29"/>
                                        </p:tgtEl>
                                        <p:attrNameLst>
                                          <p:attrName>ppt_w</p:attrName>
                                        </p:attrNameLst>
                                      </p:cBhvr>
                                      <p:tavLst>
                                        <p:tav tm="0">
                                          <p:val>
                                            <p:fltVal val="0"/>
                                          </p:val>
                                        </p:tav>
                                        <p:tav tm="100000">
                                          <p:val>
                                            <p:strVal val="#ppt_w"/>
                                          </p:val>
                                        </p:tav>
                                      </p:tavLst>
                                    </p:anim>
                                    <p:anim calcmode="lin" valueType="num">
                                      <p:cBhvr>
                                        <p:cTn id="84" dur="500" fill="hold"/>
                                        <p:tgtEl>
                                          <p:spTgt spid="29"/>
                                        </p:tgtEl>
                                        <p:attrNameLst>
                                          <p:attrName>ppt_h</p:attrName>
                                        </p:attrNameLst>
                                      </p:cBhvr>
                                      <p:tavLst>
                                        <p:tav tm="0">
                                          <p:val>
                                            <p:fltVal val="0"/>
                                          </p:val>
                                        </p:tav>
                                        <p:tav tm="100000">
                                          <p:val>
                                            <p:strVal val="#ppt_h"/>
                                          </p:val>
                                        </p:tav>
                                      </p:tavLst>
                                    </p:anim>
                                    <p:animEffect transition="in" filter="fade">
                                      <p:cBhvr>
                                        <p:cTn id="85" dur="500"/>
                                        <p:tgtEl>
                                          <p:spTgt spid="29"/>
                                        </p:tgtEl>
                                      </p:cBhvr>
                                    </p:animEffect>
                                  </p:childTnLst>
                                </p:cTn>
                              </p:par>
                            </p:childTnLst>
                          </p:cTn>
                        </p:par>
                        <p:par>
                          <p:cTn id="86" fill="hold">
                            <p:stCondLst>
                              <p:cond delay="6350"/>
                            </p:stCondLst>
                            <p:childTnLst>
                              <p:par>
                                <p:cTn id="87" presetID="22" presetClass="entr" presetSubtype="1" fill="hold" nodeType="afterEffect">
                                  <p:stCondLst>
                                    <p:cond delay="0"/>
                                  </p:stCondLst>
                                  <p:childTnLst>
                                    <p:set>
                                      <p:cBhvr>
                                        <p:cTn id="88" dur="1" fill="hold">
                                          <p:stCondLst>
                                            <p:cond delay="0"/>
                                          </p:stCondLst>
                                        </p:cTn>
                                        <p:tgtEl>
                                          <p:spTgt spid="56"/>
                                        </p:tgtEl>
                                        <p:attrNameLst>
                                          <p:attrName>style.visibility</p:attrName>
                                        </p:attrNameLst>
                                      </p:cBhvr>
                                      <p:to>
                                        <p:strVal val="visible"/>
                                      </p:to>
                                    </p:set>
                                    <p:animEffect transition="in" filter="wipe(up)">
                                      <p:cBhvr>
                                        <p:cTn id="89" dur="500"/>
                                        <p:tgtEl>
                                          <p:spTgt spid="56"/>
                                        </p:tgtEl>
                                      </p:cBhvr>
                                    </p:animEffect>
                                  </p:childTnLst>
                                </p:cTn>
                              </p:par>
                            </p:childTnLst>
                          </p:cTn>
                        </p:par>
                        <p:par>
                          <p:cTn id="90" fill="hold">
                            <p:stCondLst>
                              <p:cond delay="6850"/>
                            </p:stCondLst>
                            <p:childTnLst>
                              <p:par>
                                <p:cTn id="91" presetID="22" presetClass="entr" presetSubtype="8" fill="hold" nodeType="afterEffect">
                                  <p:stCondLst>
                                    <p:cond delay="0"/>
                                  </p:stCondLst>
                                  <p:childTnLst>
                                    <p:set>
                                      <p:cBhvr>
                                        <p:cTn id="92" dur="1" fill="hold">
                                          <p:stCondLst>
                                            <p:cond delay="0"/>
                                          </p:stCondLst>
                                        </p:cTn>
                                        <p:tgtEl>
                                          <p:spTgt spid="53"/>
                                        </p:tgtEl>
                                        <p:attrNameLst>
                                          <p:attrName>style.visibility</p:attrName>
                                        </p:attrNameLst>
                                      </p:cBhvr>
                                      <p:to>
                                        <p:strVal val="visible"/>
                                      </p:to>
                                    </p:set>
                                    <p:animEffect transition="in" filter="wipe(left)">
                                      <p:cBhvr>
                                        <p:cTn id="93" dur="500"/>
                                        <p:tgtEl>
                                          <p:spTgt spid="53"/>
                                        </p:tgtEl>
                                      </p:cBhvr>
                                    </p:animEffect>
                                  </p:childTnLst>
                                </p:cTn>
                              </p:par>
                            </p:childTnLst>
                          </p:cTn>
                        </p:par>
                        <p:par>
                          <p:cTn id="94" fill="hold">
                            <p:stCondLst>
                              <p:cond delay="7350"/>
                            </p:stCondLst>
                            <p:childTnLst>
                              <p:par>
                                <p:cTn id="95" presetID="10" presetClass="entr" presetSubtype="0" fill="hold" grpId="0" nodeType="afterEffect">
                                  <p:stCondLst>
                                    <p:cond delay="0"/>
                                  </p:stCondLst>
                                  <p:childTnLst>
                                    <p:set>
                                      <p:cBhvr>
                                        <p:cTn id="96" dur="1" fill="hold">
                                          <p:stCondLst>
                                            <p:cond delay="0"/>
                                          </p:stCondLst>
                                        </p:cTn>
                                        <p:tgtEl>
                                          <p:spTgt spid="54"/>
                                        </p:tgtEl>
                                        <p:attrNameLst>
                                          <p:attrName>style.visibility</p:attrName>
                                        </p:attrNameLst>
                                      </p:cBhvr>
                                      <p:to>
                                        <p:strVal val="visible"/>
                                      </p:to>
                                    </p:set>
                                    <p:animEffect transition="in" filter="fade">
                                      <p:cBhvr>
                                        <p:cTn id="97" dur="500"/>
                                        <p:tgtEl>
                                          <p:spTgt spid="54"/>
                                        </p:tgtEl>
                                      </p:cBhvr>
                                    </p:animEffect>
                                  </p:childTnLst>
                                </p:cTn>
                              </p:par>
                              <p:par>
                                <p:cTn id="98" presetID="10" presetClass="entr" presetSubtype="0" fill="hold" grpId="0" nodeType="withEffect">
                                  <p:stCondLst>
                                    <p:cond delay="0"/>
                                  </p:stCondLst>
                                  <p:childTnLst>
                                    <p:set>
                                      <p:cBhvr>
                                        <p:cTn id="99" dur="1" fill="hold">
                                          <p:stCondLst>
                                            <p:cond delay="0"/>
                                          </p:stCondLst>
                                        </p:cTn>
                                        <p:tgtEl>
                                          <p:spTgt spid="55"/>
                                        </p:tgtEl>
                                        <p:attrNameLst>
                                          <p:attrName>style.visibility</p:attrName>
                                        </p:attrNameLst>
                                      </p:cBhvr>
                                      <p:to>
                                        <p:strVal val="visible"/>
                                      </p:to>
                                    </p:set>
                                    <p:animEffect transition="in" filter="fade">
                                      <p:cBhvr>
                                        <p:cTn id="100" dur="500"/>
                                        <p:tgtEl>
                                          <p:spTgt spid="5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 grpId="0"/>
      <p:bldP spid="24" grpId="0"/>
      <p:bldP spid="25" grpId="0"/>
      <p:bldP spid="28" grpId="0"/>
      <p:bldP spid="29" grpId="0" animBg="1"/>
      <p:bldP spid="30" grpId="0" animBg="1"/>
      <p:bldP spid="35" grpId="0"/>
      <p:bldP spid="36" grpId="0"/>
      <p:bldP spid="50" grpId="0"/>
      <p:bldP spid="51" grpId="0"/>
      <p:bldP spid="54" grpId="0"/>
      <p:bldP spid="55"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grpSp>
        <p:nvGrpSpPr>
          <p:cNvPr id="42" name="Group 84"/>
          <p:cNvGrpSpPr/>
          <p:nvPr/>
        </p:nvGrpSpPr>
        <p:grpSpPr>
          <a:xfrm>
            <a:off x="1552330" y="3039730"/>
            <a:ext cx="616546" cy="617178"/>
            <a:chOff x="1245350" y="3178283"/>
            <a:chExt cx="843049" cy="843755"/>
          </a:xfrm>
        </p:grpSpPr>
        <p:sp>
          <p:nvSpPr>
            <p:cNvPr id="43" name="Oval 76"/>
            <p:cNvSpPr>
              <a:spLocks noChangeAspect="1"/>
            </p:cNvSpPr>
            <p:nvPr/>
          </p:nvSpPr>
          <p:spPr>
            <a:xfrm>
              <a:off x="1245350" y="3178283"/>
              <a:ext cx="843049" cy="843755"/>
            </a:xfrm>
            <a:prstGeom prst="ellipse">
              <a:avLst/>
            </a:prstGeom>
            <a:solidFill>
              <a:srgbClr val="A491BB"/>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en-US" sz="600" b="1"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4" name="Freeform 78"/>
            <p:cNvSpPr>
              <a:spLocks noEditPoints="1"/>
            </p:cNvSpPr>
            <p:nvPr/>
          </p:nvSpPr>
          <p:spPr bwMode="auto">
            <a:xfrm>
              <a:off x="1518737" y="3383239"/>
              <a:ext cx="296640" cy="433374"/>
            </a:xfrm>
            <a:custGeom>
              <a:avLst/>
              <a:gdLst/>
              <a:ahLst/>
              <a:cxnLst>
                <a:cxn ang="0">
                  <a:pos x="35" y="0"/>
                </a:cxn>
                <a:cxn ang="0">
                  <a:pos x="0" y="35"/>
                </a:cxn>
                <a:cxn ang="0">
                  <a:pos x="16" y="74"/>
                </a:cxn>
                <a:cxn ang="0">
                  <a:pos x="35" y="102"/>
                </a:cxn>
                <a:cxn ang="0">
                  <a:pos x="54" y="74"/>
                </a:cxn>
                <a:cxn ang="0">
                  <a:pos x="70" y="35"/>
                </a:cxn>
                <a:cxn ang="0">
                  <a:pos x="35" y="0"/>
                </a:cxn>
                <a:cxn ang="0">
                  <a:pos x="43" y="87"/>
                </a:cxn>
                <a:cxn ang="0">
                  <a:pos x="27" y="89"/>
                </a:cxn>
                <a:cxn ang="0">
                  <a:pos x="26" y="83"/>
                </a:cxn>
                <a:cxn ang="0">
                  <a:pos x="26" y="83"/>
                </a:cxn>
                <a:cxn ang="0">
                  <a:pos x="45" y="80"/>
                </a:cxn>
                <a:cxn ang="0">
                  <a:pos x="44" y="83"/>
                </a:cxn>
                <a:cxn ang="0">
                  <a:pos x="43" y="87"/>
                </a:cxn>
                <a:cxn ang="0">
                  <a:pos x="25" y="79"/>
                </a:cxn>
                <a:cxn ang="0">
                  <a:pos x="23" y="73"/>
                </a:cxn>
                <a:cxn ang="0">
                  <a:pos x="47" y="73"/>
                </a:cxn>
                <a:cxn ang="0">
                  <a:pos x="46" y="77"/>
                </a:cxn>
                <a:cxn ang="0">
                  <a:pos x="25" y="79"/>
                </a:cxn>
                <a:cxn ang="0">
                  <a:pos x="35" y="96"/>
                </a:cxn>
                <a:cxn ang="0">
                  <a:pos x="29" y="92"/>
                </a:cxn>
                <a:cxn ang="0">
                  <a:pos x="42" y="90"/>
                </a:cxn>
                <a:cxn ang="0">
                  <a:pos x="35" y="96"/>
                </a:cxn>
                <a:cxn ang="0">
                  <a:pos x="50" y="67"/>
                </a:cxn>
                <a:cxn ang="0">
                  <a:pos x="20" y="67"/>
                </a:cxn>
                <a:cxn ang="0">
                  <a:pos x="15" y="57"/>
                </a:cxn>
                <a:cxn ang="0">
                  <a:pos x="6" y="35"/>
                </a:cxn>
                <a:cxn ang="0">
                  <a:pos x="35" y="6"/>
                </a:cxn>
                <a:cxn ang="0">
                  <a:pos x="64" y="35"/>
                </a:cxn>
                <a:cxn ang="0">
                  <a:pos x="55" y="57"/>
                </a:cxn>
                <a:cxn ang="0">
                  <a:pos x="50" y="67"/>
                </a:cxn>
                <a:cxn ang="0">
                  <a:pos x="50" y="67"/>
                </a:cxn>
                <a:cxn ang="0">
                  <a:pos x="50" y="67"/>
                </a:cxn>
              </a:cxnLst>
              <a:rect l="0" t="0" r="r" b="b"/>
              <a:pathLst>
                <a:path w="70" h="102">
                  <a:moveTo>
                    <a:pt x="35" y="0"/>
                  </a:moveTo>
                  <a:cubicBezTo>
                    <a:pt x="16" y="0"/>
                    <a:pt x="0" y="16"/>
                    <a:pt x="0" y="35"/>
                  </a:cubicBezTo>
                  <a:cubicBezTo>
                    <a:pt x="0" y="48"/>
                    <a:pt x="12" y="62"/>
                    <a:pt x="16" y="74"/>
                  </a:cubicBezTo>
                  <a:cubicBezTo>
                    <a:pt x="22" y="91"/>
                    <a:pt x="22" y="102"/>
                    <a:pt x="35" y="102"/>
                  </a:cubicBezTo>
                  <a:cubicBezTo>
                    <a:pt x="49" y="102"/>
                    <a:pt x="48" y="92"/>
                    <a:pt x="54" y="74"/>
                  </a:cubicBezTo>
                  <a:cubicBezTo>
                    <a:pt x="58" y="62"/>
                    <a:pt x="70" y="48"/>
                    <a:pt x="70" y="35"/>
                  </a:cubicBezTo>
                  <a:cubicBezTo>
                    <a:pt x="70" y="16"/>
                    <a:pt x="54" y="0"/>
                    <a:pt x="35" y="0"/>
                  </a:cubicBezTo>
                  <a:close/>
                  <a:moveTo>
                    <a:pt x="43" y="87"/>
                  </a:moveTo>
                  <a:cubicBezTo>
                    <a:pt x="27" y="89"/>
                    <a:pt x="27" y="89"/>
                    <a:pt x="27" y="89"/>
                  </a:cubicBezTo>
                  <a:cubicBezTo>
                    <a:pt x="27" y="87"/>
                    <a:pt x="26" y="85"/>
                    <a:pt x="26" y="83"/>
                  </a:cubicBezTo>
                  <a:cubicBezTo>
                    <a:pt x="26" y="83"/>
                    <a:pt x="26" y="83"/>
                    <a:pt x="26" y="83"/>
                  </a:cubicBezTo>
                  <a:cubicBezTo>
                    <a:pt x="45" y="80"/>
                    <a:pt x="45" y="80"/>
                    <a:pt x="45" y="80"/>
                  </a:cubicBezTo>
                  <a:cubicBezTo>
                    <a:pt x="45" y="81"/>
                    <a:pt x="45" y="82"/>
                    <a:pt x="44" y="83"/>
                  </a:cubicBezTo>
                  <a:cubicBezTo>
                    <a:pt x="44" y="84"/>
                    <a:pt x="44" y="86"/>
                    <a:pt x="43" y="87"/>
                  </a:cubicBezTo>
                  <a:close/>
                  <a:moveTo>
                    <a:pt x="25" y="79"/>
                  </a:moveTo>
                  <a:cubicBezTo>
                    <a:pt x="24" y="78"/>
                    <a:pt x="23" y="76"/>
                    <a:pt x="23" y="73"/>
                  </a:cubicBezTo>
                  <a:cubicBezTo>
                    <a:pt x="47" y="73"/>
                    <a:pt x="47" y="73"/>
                    <a:pt x="47" y="73"/>
                  </a:cubicBezTo>
                  <a:cubicBezTo>
                    <a:pt x="47" y="75"/>
                    <a:pt x="47" y="76"/>
                    <a:pt x="46" y="77"/>
                  </a:cubicBezTo>
                  <a:lnTo>
                    <a:pt x="25" y="79"/>
                  </a:lnTo>
                  <a:close/>
                  <a:moveTo>
                    <a:pt x="35" y="96"/>
                  </a:moveTo>
                  <a:cubicBezTo>
                    <a:pt x="32" y="96"/>
                    <a:pt x="30" y="95"/>
                    <a:pt x="29" y="92"/>
                  </a:cubicBezTo>
                  <a:cubicBezTo>
                    <a:pt x="42" y="90"/>
                    <a:pt x="42" y="90"/>
                    <a:pt x="42" y="90"/>
                  </a:cubicBezTo>
                  <a:cubicBezTo>
                    <a:pt x="40" y="95"/>
                    <a:pt x="39" y="96"/>
                    <a:pt x="35" y="96"/>
                  </a:cubicBezTo>
                  <a:close/>
                  <a:moveTo>
                    <a:pt x="50" y="67"/>
                  </a:moveTo>
                  <a:cubicBezTo>
                    <a:pt x="20" y="67"/>
                    <a:pt x="20" y="67"/>
                    <a:pt x="20" y="67"/>
                  </a:cubicBezTo>
                  <a:cubicBezTo>
                    <a:pt x="19" y="64"/>
                    <a:pt x="17" y="60"/>
                    <a:pt x="15" y="57"/>
                  </a:cubicBezTo>
                  <a:cubicBezTo>
                    <a:pt x="11" y="49"/>
                    <a:pt x="6" y="41"/>
                    <a:pt x="6" y="35"/>
                  </a:cubicBezTo>
                  <a:cubicBezTo>
                    <a:pt x="6" y="19"/>
                    <a:pt x="19" y="6"/>
                    <a:pt x="35" y="6"/>
                  </a:cubicBezTo>
                  <a:cubicBezTo>
                    <a:pt x="51" y="6"/>
                    <a:pt x="64" y="19"/>
                    <a:pt x="64" y="35"/>
                  </a:cubicBezTo>
                  <a:cubicBezTo>
                    <a:pt x="64" y="41"/>
                    <a:pt x="60" y="49"/>
                    <a:pt x="55" y="57"/>
                  </a:cubicBezTo>
                  <a:cubicBezTo>
                    <a:pt x="53" y="60"/>
                    <a:pt x="52" y="64"/>
                    <a:pt x="50" y="67"/>
                  </a:cubicBezTo>
                  <a:close/>
                  <a:moveTo>
                    <a:pt x="50" y="67"/>
                  </a:moveTo>
                  <a:cubicBezTo>
                    <a:pt x="50" y="67"/>
                    <a:pt x="50" y="67"/>
                    <a:pt x="50" y="67"/>
                  </a:cubicBezTo>
                </a:path>
              </a:pathLst>
            </a:custGeom>
            <a:solidFill>
              <a:schemeClr val="bg1"/>
            </a:solidFill>
            <a:ln w="9525">
              <a:noFill/>
              <a:round/>
              <a:headEnd/>
              <a:tailEnd/>
            </a:ln>
          </p:spPr>
          <p:txBody>
            <a:bodyPr vert="horz" wrap="square" lIns="111664" tIns="55832" rIns="111664" bIns="55832" numCol="1" anchor="t" anchorCtr="0" compatLnSpc="1">
              <a:prstTxWarp prst="textNoShape">
                <a:avLst/>
              </a:prstTxWarp>
            </a:bodyPr>
            <a:lstStyle/>
            <a:p>
              <a:pPr>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45" name="Group 88"/>
          <p:cNvGrpSpPr/>
          <p:nvPr/>
        </p:nvGrpSpPr>
        <p:grpSpPr>
          <a:xfrm>
            <a:off x="3537805" y="2905884"/>
            <a:ext cx="883956" cy="884866"/>
            <a:chOff x="3584844" y="2915264"/>
            <a:chExt cx="843049" cy="843755"/>
          </a:xfrm>
        </p:grpSpPr>
        <p:sp>
          <p:nvSpPr>
            <p:cNvPr id="46" name="Oval 57"/>
            <p:cNvSpPr>
              <a:spLocks noChangeAspect="1"/>
            </p:cNvSpPr>
            <p:nvPr/>
          </p:nvSpPr>
          <p:spPr>
            <a:xfrm>
              <a:off x="3584844" y="2915264"/>
              <a:ext cx="843049" cy="843755"/>
            </a:xfrm>
            <a:prstGeom prst="ellipse">
              <a:avLst/>
            </a:prstGeom>
            <a:solidFill>
              <a:srgbClr val="A491BB"/>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en-US" sz="600" b="1"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47" name="Freeform 83"/>
            <p:cNvSpPr>
              <a:spLocks noEditPoints="1"/>
            </p:cNvSpPr>
            <p:nvPr/>
          </p:nvSpPr>
          <p:spPr bwMode="auto">
            <a:xfrm>
              <a:off x="3907109" y="3188253"/>
              <a:ext cx="198518" cy="297777"/>
            </a:xfrm>
            <a:custGeom>
              <a:avLst/>
              <a:gdLst/>
              <a:ahLst/>
              <a:cxnLst>
                <a:cxn ang="0">
                  <a:pos x="38" y="26"/>
                </a:cxn>
                <a:cxn ang="0">
                  <a:pos x="24" y="55"/>
                </a:cxn>
                <a:cxn ang="0">
                  <a:pos x="20" y="58"/>
                </a:cxn>
                <a:cxn ang="0">
                  <a:pos x="16" y="55"/>
                </a:cxn>
                <a:cxn ang="0">
                  <a:pos x="2" y="26"/>
                </a:cxn>
                <a:cxn ang="0">
                  <a:pos x="0" y="19"/>
                </a:cxn>
                <a:cxn ang="0">
                  <a:pos x="20" y="0"/>
                </a:cxn>
                <a:cxn ang="0">
                  <a:pos x="39" y="19"/>
                </a:cxn>
                <a:cxn ang="0">
                  <a:pos x="38" y="26"/>
                </a:cxn>
                <a:cxn ang="0">
                  <a:pos x="20" y="9"/>
                </a:cxn>
                <a:cxn ang="0">
                  <a:pos x="10" y="19"/>
                </a:cxn>
                <a:cxn ang="0">
                  <a:pos x="20" y="29"/>
                </a:cxn>
                <a:cxn ang="0">
                  <a:pos x="30" y="19"/>
                </a:cxn>
                <a:cxn ang="0">
                  <a:pos x="20" y="9"/>
                </a:cxn>
              </a:cxnLst>
              <a:rect l="0" t="0" r="r" b="b"/>
              <a:pathLst>
                <a:path w="39" h="58">
                  <a:moveTo>
                    <a:pt x="38" y="26"/>
                  </a:moveTo>
                  <a:cubicBezTo>
                    <a:pt x="24" y="55"/>
                    <a:pt x="24" y="55"/>
                    <a:pt x="24" y="55"/>
                  </a:cubicBezTo>
                  <a:cubicBezTo>
                    <a:pt x="23" y="57"/>
                    <a:pt x="22" y="58"/>
                    <a:pt x="20" y="58"/>
                  </a:cubicBezTo>
                  <a:cubicBezTo>
                    <a:pt x="18" y="58"/>
                    <a:pt x="16" y="57"/>
                    <a:pt x="16" y="55"/>
                  </a:cubicBezTo>
                  <a:cubicBezTo>
                    <a:pt x="2" y="26"/>
                    <a:pt x="2" y="26"/>
                    <a:pt x="2" y="26"/>
                  </a:cubicBezTo>
                  <a:cubicBezTo>
                    <a:pt x="1" y="24"/>
                    <a:pt x="0" y="21"/>
                    <a:pt x="0" y="19"/>
                  </a:cubicBezTo>
                  <a:cubicBezTo>
                    <a:pt x="0" y="8"/>
                    <a:pt x="9" y="0"/>
                    <a:pt x="20" y="0"/>
                  </a:cubicBezTo>
                  <a:cubicBezTo>
                    <a:pt x="31" y="0"/>
                    <a:pt x="39" y="8"/>
                    <a:pt x="39" y="19"/>
                  </a:cubicBezTo>
                  <a:cubicBezTo>
                    <a:pt x="39" y="21"/>
                    <a:pt x="39" y="24"/>
                    <a:pt x="38" y="26"/>
                  </a:cubicBezTo>
                  <a:close/>
                  <a:moveTo>
                    <a:pt x="20" y="9"/>
                  </a:moveTo>
                  <a:cubicBezTo>
                    <a:pt x="15" y="9"/>
                    <a:pt x="10" y="14"/>
                    <a:pt x="10" y="19"/>
                  </a:cubicBezTo>
                  <a:cubicBezTo>
                    <a:pt x="10" y="24"/>
                    <a:pt x="15" y="29"/>
                    <a:pt x="20" y="29"/>
                  </a:cubicBezTo>
                  <a:cubicBezTo>
                    <a:pt x="25" y="29"/>
                    <a:pt x="30" y="24"/>
                    <a:pt x="30" y="19"/>
                  </a:cubicBezTo>
                  <a:cubicBezTo>
                    <a:pt x="30" y="14"/>
                    <a:pt x="25" y="9"/>
                    <a:pt x="20" y="9"/>
                  </a:cubicBezTo>
                  <a:close/>
                </a:path>
              </a:pathLst>
            </a:custGeom>
            <a:solidFill>
              <a:schemeClr val="bg1"/>
            </a:solidFill>
            <a:ln w="9525">
              <a:noFill/>
              <a:round/>
              <a:headEnd/>
              <a:tailEnd/>
            </a:ln>
          </p:spPr>
          <p:txBody>
            <a:bodyPr vert="horz" wrap="square" lIns="111664" tIns="55832" rIns="111664" bIns="55832" numCol="1" anchor="t" anchorCtr="0" compatLnSpc="1">
              <a:prstTxWarp prst="textNoShape">
                <a:avLst/>
              </a:prstTxWarp>
            </a:bodyPr>
            <a:lstStyle/>
            <a:p>
              <a:pPr>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48" name="Group 90"/>
          <p:cNvGrpSpPr/>
          <p:nvPr/>
        </p:nvGrpSpPr>
        <p:grpSpPr>
          <a:xfrm>
            <a:off x="7073824" y="2125315"/>
            <a:ext cx="626772" cy="627416"/>
            <a:chOff x="7203324" y="1921403"/>
            <a:chExt cx="843049" cy="843755"/>
          </a:xfrm>
        </p:grpSpPr>
        <p:sp>
          <p:nvSpPr>
            <p:cNvPr id="49" name="Oval 73"/>
            <p:cNvSpPr>
              <a:spLocks noChangeAspect="1"/>
            </p:cNvSpPr>
            <p:nvPr/>
          </p:nvSpPr>
          <p:spPr>
            <a:xfrm>
              <a:off x="7203324" y="1921403"/>
              <a:ext cx="843049" cy="843755"/>
            </a:xfrm>
            <a:prstGeom prst="ellipse">
              <a:avLst/>
            </a:prstGeom>
            <a:solidFill>
              <a:srgbClr val="77A9D3"/>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en-US" sz="600" b="1"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0" name="Freeform 137"/>
            <p:cNvSpPr>
              <a:spLocks noEditPoints="1"/>
            </p:cNvSpPr>
            <p:nvPr/>
          </p:nvSpPr>
          <p:spPr bwMode="auto">
            <a:xfrm>
              <a:off x="7460025" y="2174501"/>
              <a:ext cx="329647" cy="337558"/>
            </a:xfrm>
            <a:custGeom>
              <a:avLst/>
              <a:gdLst/>
              <a:ahLst/>
              <a:cxnLst>
                <a:cxn ang="0">
                  <a:pos x="46" y="30"/>
                </a:cxn>
                <a:cxn ang="0">
                  <a:pos x="39" y="36"/>
                </a:cxn>
                <a:cxn ang="0">
                  <a:pos x="39" y="50"/>
                </a:cxn>
                <a:cxn ang="0">
                  <a:pos x="38" y="50"/>
                </a:cxn>
                <a:cxn ang="0">
                  <a:pos x="24" y="58"/>
                </a:cxn>
                <a:cxn ang="0">
                  <a:pos x="24" y="59"/>
                </a:cxn>
                <a:cxn ang="0">
                  <a:pos x="23" y="58"/>
                </a:cxn>
                <a:cxn ang="0">
                  <a:pos x="21" y="56"/>
                </a:cxn>
                <a:cxn ang="0">
                  <a:pos x="21" y="55"/>
                </a:cxn>
                <a:cxn ang="0">
                  <a:pos x="24" y="45"/>
                </a:cxn>
                <a:cxn ang="0">
                  <a:pos x="14" y="35"/>
                </a:cxn>
                <a:cxn ang="0">
                  <a:pos x="4" y="38"/>
                </a:cxn>
                <a:cxn ang="0">
                  <a:pos x="3" y="38"/>
                </a:cxn>
                <a:cxn ang="0">
                  <a:pos x="3" y="38"/>
                </a:cxn>
                <a:cxn ang="0">
                  <a:pos x="0" y="35"/>
                </a:cxn>
                <a:cxn ang="0">
                  <a:pos x="0" y="34"/>
                </a:cxn>
                <a:cxn ang="0">
                  <a:pos x="8" y="20"/>
                </a:cxn>
                <a:cxn ang="0">
                  <a:pos x="9" y="20"/>
                </a:cxn>
                <a:cxn ang="0">
                  <a:pos x="23" y="19"/>
                </a:cxn>
                <a:cxn ang="0">
                  <a:pos x="29" y="12"/>
                </a:cxn>
                <a:cxn ang="0">
                  <a:pos x="57" y="0"/>
                </a:cxn>
                <a:cxn ang="0">
                  <a:pos x="58" y="1"/>
                </a:cxn>
                <a:cxn ang="0">
                  <a:pos x="46" y="30"/>
                </a:cxn>
                <a:cxn ang="0">
                  <a:pos x="47" y="8"/>
                </a:cxn>
                <a:cxn ang="0">
                  <a:pos x="43" y="12"/>
                </a:cxn>
                <a:cxn ang="0">
                  <a:pos x="47" y="15"/>
                </a:cxn>
                <a:cxn ang="0">
                  <a:pos x="50" y="12"/>
                </a:cxn>
                <a:cxn ang="0">
                  <a:pos x="47" y="8"/>
                </a:cxn>
              </a:cxnLst>
              <a:rect l="0" t="0" r="r" b="b"/>
              <a:pathLst>
                <a:path w="58" h="59">
                  <a:moveTo>
                    <a:pt x="46" y="30"/>
                  </a:moveTo>
                  <a:cubicBezTo>
                    <a:pt x="44" y="32"/>
                    <a:pt x="42" y="34"/>
                    <a:pt x="39" y="36"/>
                  </a:cubicBezTo>
                  <a:cubicBezTo>
                    <a:pt x="39" y="50"/>
                    <a:pt x="39" y="50"/>
                    <a:pt x="39" y="50"/>
                  </a:cubicBezTo>
                  <a:cubicBezTo>
                    <a:pt x="39" y="50"/>
                    <a:pt x="39" y="50"/>
                    <a:pt x="38" y="50"/>
                  </a:cubicBezTo>
                  <a:cubicBezTo>
                    <a:pt x="24" y="58"/>
                    <a:pt x="24" y="58"/>
                    <a:pt x="24" y="58"/>
                  </a:cubicBezTo>
                  <a:cubicBezTo>
                    <a:pt x="24" y="59"/>
                    <a:pt x="24" y="59"/>
                    <a:pt x="24" y="59"/>
                  </a:cubicBezTo>
                  <a:cubicBezTo>
                    <a:pt x="24" y="59"/>
                    <a:pt x="23" y="58"/>
                    <a:pt x="23" y="58"/>
                  </a:cubicBezTo>
                  <a:cubicBezTo>
                    <a:pt x="21" y="56"/>
                    <a:pt x="21" y="56"/>
                    <a:pt x="21" y="56"/>
                  </a:cubicBezTo>
                  <a:cubicBezTo>
                    <a:pt x="21" y="56"/>
                    <a:pt x="20" y="55"/>
                    <a:pt x="21" y="55"/>
                  </a:cubicBezTo>
                  <a:cubicBezTo>
                    <a:pt x="24" y="45"/>
                    <a:pt x="24" y="45"/>
                    <a:pt x="24" y="45"/>
                  </a:cubicBezTo>
                  <a:cubicBezTo>
                    <a:pt x="14" y="35"/>
                    <a:pt x="14" y="35"/>
                    <a:pt x="14" y="35"/>
                  </a:cubicBezTo>
                  <a:cubicBezTo>
                    <a:pt x="4" y="38"/>
                    <a:pt x="4" y="38"/>
                    <a:pt x="4" y="38"/>
                  </a:cubicBezTo>
                  <a:cubicBezTo>
                    <a:pt x="4" y="38"/>
                    <a:pt x="3" y="38"/>
                    <a:pt x="3" y="38"/>
                  </a:cubicBezTo>
                  <a:cubicBezTo>
                    <a:pt x="3" y="38"/>
                    <a:pt x="3" y="38"/>
                    <a:pt x="3" y="38"/>
                  </a:cubicBezTo>
                  <a:cubicBezTo>
                    <a:pt x="0" y="35"/>
                    <a:pt x="0" y="35"/>
                    <a:pt x="0" y="35"/>
                  </a:cubicBezTo>
                  <a:cubicBezTo>
                    <a:pt x="0" y="35"/>
                    <a:pt x="0" y="34"/>
                    <a:pt x="0" y="34"/>
                  </a:cubicBezTo>
                  <a:cubicBezTo>
                    <a:pt x="8" y="20"/>
                    <a:pt x="8" y="20"/>
                    <a:pt x="8" y="20"/>
                  </a:cubicBezTo>
                  <a:cubicBezTo>
                    <a:pt x="8" y="20"/>
                    <a:pt x="9" y="20"/>
                    <a:pt x="9" y="20"/>
                  </a:cubicBezTo>
                  <a:cubicBezTo>
                    <a:pt x="23" y="19"/>
                    <a:pt x="23" y="19"/>
                    <a:pt x="23" y="19"/>
                  </a:cubicBezTo>
                  <a:cubicBezTo>
                    <a:pt x="25" y="17"/>
                    <a:pt x="27" y="14"/>
                    <a:pt x="29" y="12"/>
                  </a:cubicBezTo>
                  <a:cubicBezTo>
                    <a:pt x="38" y="3"/>
                    <a:pt x="45" y="0"/>
                    <a:pt x="57" y="0"/>
                  </a:cubicBezTo>
                  <a:cubicBezTo>
                    <a:pt x="58" y="0"/>
                    <a:pt x="58" y="1"/>
                    <a:pt x="58" y="1"/>
                  </a:cubicBezTo>
                  <a:cubicBezTo>
                    <a:pt x="58" y="13"/>
                    <a:pt x="55" y="21"/>
                    <a:pt x="46" y="30"/>
                  </a:cubicBezTo>
                  <a:close/>
                  <a:moveTo>
                    <a:pt x="47" y="8"/>
                  </a:moveTo>
                  <a:cubicBezTo>
                    <a:pt x="45" y="8"/>
                    <a:pt x="43" y="10"/>
                    <a:pt x="43" y="12"/>
                  </a:cubicBezTo>
                  <a:cubicBezTo>
                    <a:pt x="43" y="14"/>
                    <a:pt x="45" y="15"/>
                    <a:pt x="47" y="15"/>
                  </a:cubicBezTo>
                  <a:cubicBezTo>
                    <a:pt x="49" y="15"/>
                    <a:pt x="50" y="14"/>
                    <a:pt x="50" y="12"/>
                  </a:cubicBezTo>
                  <a:cubicBezTo>
                    <a:pt x="50" y="10"/>
                    <a:pt x="49" y="8"/>
                    <a:pt x="47" y="8"/>
                  </a:cubicBezTo>
                  <a:close/>
                </a:path>
              </a:pathLst>
            </a:custGeom>
            <a:solidFill>
              <a:schemeClr val="bg1"/>
            </a:solidFill>
            <a:ln w="9525">
              <a:noFill/>
              <a:round/>
              <a:headEnd/>
              <a:tailEnd/>
            </a:ln>
          </p:spPr>
          <p:txBody>
            <a:bodyPr vert="horz" wrap="square" lIns="111664" tIns="55832" rIns="111664" bIns="55832" numCol="1" anchor="t" anchorCtr="0" compatLnSpc="1">
              <a:prstTxWarp prst="textNoShape">
                <a:avLst/>
              </a:prstTxWarp>
            </a:bodyPr>
            <a:lstStyle/>
            <a:p>
              <a:pPr>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51" name="Group 87"/>
          <p:cNvGrpSpPr/>
          <p:nvPr/>
        </p:nvGrpSpPr>
        <p:grpSpPr>
          <a:xfrm>
            <a:off x="4721728" y="2056243"/>
            <a:ext cx="941024" cy="941990"/>
            <a:chOff x="4592738" y="1758620"/>
            <a:chExt cx="843049" cy="843755"/>
          </a:xfrm>
        </p:grpSpPr>
        <p:sp>
          <p:nvSpPr>
            <p:cNvPr id="52" name="Oval 64"/>
            <p:cNvSpPr>
              <a:spLocks noChangeAspect="1"/>
            </p:cNvSpPr>
            <p:nvPr/>
          </p:nvSpPr>
          <p:spPr>
            <a:xfrm>
              <a:off x="4592738" y="1758620"/>
              <a:ext cx="843049" cy="843755"/>
            </a:xfrm>
            <a:prstGeom prst="ellipse">
              <a:avLst/>
            </a:prstGeom>
            <a:solidFill>
              <a:srgbClr val="77A9D3"/>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en-US" sz="600" b="1"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3" name="Freeform 53"/>
            <p:cNvSpPr>
              <a:spLocks/>
            </p:cNvSpPr>
            <p:nvPr/>
          </p:nvSpPr>
          <p:spPr bwMode="auto">
            <a:xfrm>
              <a:off x="4838943" y="2032612"/>
              <a:ext cx="350639" cy="259998"/>
            </a:xfrm>
            <a:custGeom>
              <a:avLst/>
              <a:gdLst/>
              <a:ahLst/>
              <a:cxnLst>
                <a:cxn ang="0">
                  <a:pos x="55" y="50"/>
                </a:cxn>
                <a:cxn ang="0">
                  <a:pos x="16" y="50"/>
                </a:cxn>
                <a:cxn ang="0">
                  <a:pos x="0" y="34"/>
                </a:cxn>
                <a:cxn ang="0">
                  <a:pos x="9" y="20"/>
                </a:cxn>
                <a:cxn ang="0">
                  <a:pos x="9" y="18"/>
                </a:cxn>
                <a:cxn ang="0">
                  <a:pos x="27" y="0"/>
                </a:cxn>
                <a:cxn ang="0">
                  <a:pos x="44" y="11"/>
                </a:cxn>
                <a:cxn ang="0">
                  <a:pos x="50" y="9"/>
                </a:cxn>
                <a:cxn ang="0">
                  <a:pos x="59" y="18"/>
                </a:cxn>
                <a:cxn ang="0">
                  <a:pos x="58" y="23"/>
                </a:cxn>
                <a:cxn ang="0">
                  <a:pos x="68" y="36"/>
                </a:cxn>
                <a:cxn ang="0">
                  <a:pos x="55" y="50"/>
                </a:cxn>
              </a:cxnLst>
              <a:rect l="0" t="0" r="r" b="b"/>
              <a:pathLst>
                <a:path w="68" h="50">
                  <a:moveTo>
                    <a:pt x="55" y="50"/>
                  </a:moveTo>
                  <a:cubicBezTo>
                    <a:pt x="16" y="50"/>
                    <a:pt x="16" y="50"/>
                    <a:pt x="16" y="50"/>
                  </a:cubicBezTo>
                  <a:cubicBezTo>
                    <a:pt x="7" y="50"/>
                    <a:pt x="0" y="43"/>
                    <a:pt x="0" y="34"/>
                  </a:cubicBezTo>
                  <a:cubicBezTo>
                    <a:pt x="0" y="28"/>
                    <a:pt x="4" y="22"/>
                    <a:pt x="9" y="20"/>
                  </a:cubicBezTo>
                  <a:cubicBezTo>
                    <a:pt x="9" y="19"/>
                    <a:pt x="9" y="19"/>
                    <a:pt x="9" y="18"/>
                  </a:cubicBezTo>
                  <a:cubicBezTo>
                    <a:pt x="9" y="8"/>
                    <a:pt x="17" y="0"/>
                    <a:pt x="27" y="0"/>
                  </a:cubicBezTo>
                  <a:cubicBezTo>
                    <a:pt x="35" y="0"/>
                    <a:pt x="41" y="5"/>
                    <a:pt x="44" y="11"/>
                  </a:cubicBezTo>
                  <a:cubicBezTo>
                    <a:pt x="46" y="10"/>
                    <a:pt x="48" y="9"/>
                    <a:pt x="50" y="9"/>
                  </a:cubicBezTo>
                  <a:cubicBezTo>
                    <a:pt x="55" y="9"/>
                    <a:pt x="59" y="13"/>
                    <a:pt x="59" y="18"/>
                  </a:cubicBezTo>
                  <a:cubicBezTo>
                    <a:pt x="59" y="20"/>
                    <a:pt x="59" y="22"/>
                    <a:pt x="58" y="23"/>
                  </a:cubicBezTo>
                  <a:cubicBezTo>
                    <a:pt x="64" y="25"/>
                    <a:pt x="68" y="30"/>
                    <a:pt x="68" y="36"/>
                  </a:cubicBezTo>
                  <a:cubicBezTo>
                    <a:pt x="68" y="44"/>
                    <a:pt x="62" y="50"/>
                    <a:pt x="55" y="50"/>
                  </a:cubicBezTo>
                  <a:close/>
                </a:path>
              </a:pathLst>
            </a:custGeom>
            <a:solidFill>
              <a:schemeClr val="bg1"/>
            </a:solidFill>
            <a:ln w="9525">
              <a:noFill/>
              <a:round/>
              <a:headEnd/>
              <a:tailEnd/>
            </a:ln>
          </p:spPr>
          <p:txBody>
            <a:bodyPr vert="horz" wrap="square" lIns="111664" tIns="55832" rIns="111664" bIns="55832" numCol="1" anchor="t" anchorCtr="0" compatLnSpc="1">
              <a:prstTxWarp prst="textNoShape">
                <a:avLst/>
              </a:prstTxWarp>
            </a:bodyPr>
            <a:lstStyle/>
            <a:p>
              <a:pPr>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54" name="Group 89"/>
          <p:cNvGrpSpPr/>
          <p:nvPr/>
        </p:nvGrpSpPr>
        <p:grpSpPr>
          <a:xfrm>
            <a:off x="5992059" y="2905899"/>
            <a:ext cx="883926" cy="884834"/>
            <a:chOff x="5696894" y="2915264"/>
            <a:chExt cx="843049" cy="843755"/>
          </a:xfrm>
        </p:grpSpPr>
        <p:sp>
          <p:nvSpPr>
            <p:cNvPr id="55" name="Oval 69"/>
            <p:cNvSpPr>
              <a:spLocks noChangeAspect="1"/>
            </p:cNvSpPr>
            <p:nvPr/>
          </p:nvSpPr>
          <p:spPr>
            <a:xfrm>
              <a:off x="5696894" y="2915264"/>
              <a:ext cx="843049" cy="843755"/>
            </a:xfrm>
            <a:prstGeom prst="ellipse">
              <a:avLst/>
            </a:prstGeom>
            <a:solidFill>
              <a:srgbClr val="A491BB"/>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en-US" sz="600" b="1"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6" name="Freeform 57"/>
            <p:cNvSpPr>
              <a:spLocks noEditPoints="1"/>
            </p:cNvSpPr>
            <p:nvPr/>
          </p:nvSpPr>
          <p:spPr bwMode="auto">
            <a:xfrm>
              <a:off x="5972842" y="3208084"/>
              <a:ext cx="291152" cy="258114"/>
            </a:xfrm>
            <a:custGeom>
              <a:avLst/>
              <a:gdLst/>
              <a:ahLst/>
              <a:cxnLst>
                <a:cxn ang="0">
                  <a:pos x="7" y="9"/>
                </a:cxn>
                <a:cxn ang="0">
                  <a:pos x="7" y="57"/>
                </a:cxn>
                <a:cxn ang="0">
                  <a:pos x="6" y="58"/>
                </a:cxn>
                <a:cxn ang="0">
                  <a:pos x="4" y="58"/>
                </a:cxn>
                <a:cxn ang="0">
                  <a:pos x="2" y="57"/>
                </a:cxn>
                <a:cxn ang="0">
                  <a:pos x="2" y="9"/>
                </a:cxn>
                <a:cxn ang="0">
                  <a:pos x="0" y="4"/>
                </a:cxn>
                <a:cxn ang="0">
                  <a:pos x="5" y="0"/>
                </a:cxn>
                <a:cxn ang="0">
                  <a:pos x="10" y="4"/>
                </a:cxn>
                <a:cxn ang="0">
                  <a:pos x="7" y="9"/>
                </a:cxn>
                <a:cxn ang="0">
                  <a:pos x="65" y="36"/>
                </a:cxn>
                <a:cxn ang="0">
                  <a:pos x="63" y="38"/>
                </a:cxn>
                <a:cxn ang="0">
                  <a:pos x="49" y="43"/>
                </a:cxn>
                <a:cxn ang="0">
                  <a:pos x="31" y="37"/>
                </a:cxn>
                <a:cxn ang="0">
                  <a:pos x="13" y="43"/>
                </a:cxn>
                <a:cxn ang="0">
                  <a:pos x="12" y="43"/>
                </a:cxn>
                <a:cxn ang="0">
                  <a:pos x="10" y="41"/>
                </a:cxn>
                <a:cxn ang="0">
                  <a:pos x="10" y="13"/>
                </a:cxn>
                <a:cxn ang="0">
                  <a:pos x="11" y="11"/>
                </a:cxn>
                <a:cxn ang="0">
                  <a:pos x="14" y="9"/>
                </a:cxn>
                <a:cxn ang="0">
                  <a:pos x="30" y="4"/>
                </a:cxn>
                <a:cxn ang="0">
                  <a:pos x="46" y="9"/>
                </a:cxn>
                <a:cxn ang="0">
                  <a:pos x="49" y="10"/>
                </a:cxn>
                <a:cxn ang="0">
                  <a:pos x="63" y="4"/>
                </a:cxn>
                <a:cxn ang="0">
                  <a:pos x="65" y="7"/>
                </a:cxn>
                <a:cxn ang="0">
                  <a:pos x="65" y="36"/>
                </a:cxn>
              </a:cxnLst>
              <a:rect l="0" t="0" r="r" b="b"/>
              <a:pathLst>
                <a:path w="65" h="58">
                  <a:moveTo>
                    <a:pt x="7" y="9"/>
                  </a:moveTo>
                  <a:cubicBezTo>
                    <a:pt x="7" y="57"/>
                    <a:pt x="7" y="57"/>
                    <a:pt x="7" y="57"/>
                  </a:cubicBezTo>
                  <a:cubicBezTo>
                    <a:pt x="7" y="57"/>
                    <a:pt x="7" y="58"/>
                    <a:pt x="6" y="58"/>
                  </a:cubicBezTo>
                  <a:cubicBezTo>
                    <a:pt x="4" y="58"/>
                    <a:pt x="4" y="58"/>
                    <a:pt x="4" y="58"/>
                  </a:cubicBezTo>
                  <a:cubicBezTo>
                    <a:pt x="3" y="58"/>
                    <a:pt x="2" y="57"/>
                    <a:pt x="2" y="57"/>
                  </a:cubicBezTo>
                  <a:cubicBezTo>
                    <a:pt x="2" y="9"/>
                    <a:pt x="2" y="9"/>
                    <a:pt x="2" y="9"/>
                  </a:cubicBezTo>
                  <a:cubicBezTo>
                    <a:pt x="1" y="8"/>
                    <a:pt x="0" y="6"/>
                    <a:pt x="0" y="4"/>
                  </a:cubicBezTo>
                  <a:cubicBezTo>
                    <a:pt x="0" y="2"/>
                    <a:pt x="2" y="0"/>
                    <a:pt x="5" y="0"/>
                  </a:cubicBezTo>
                  <a:cubicBezTo>
                    <a:pt x="7" y="0"/>
                    <a:pt x="10" y="2"/>
                    <a:pt x="10" y="4"/>
                  </a:cubicBezTo>
                  <a:cubicBezTo>
                    <a:pt x="10" y="6"/>
                    <a:pt x="9" y="8"/>
                    <a:pt x="7" y="9"/>
                  </a:cubicBezTo>
                  <a:close/>
                  <a:moveTo>
                    <a:pt x="65" y="36"/>
                  </a:moveTo>
                  <a:cubicBezTo>
                    <a:pt x="65" y="37"/>
                    <a:pt x="65" y="38"/>
                    <a:pt x="63" y="38"/>
                  </a:cubicBezTo>
                  <a:cubicBezTo>
                    <a:pt x="59" y="41"/>
                    <a:pt x="54" y="43"/>
                    <a:pt x="49" y="43"/>
                  </a:cubicBezTo>
                  <a:cubicBezTo>
                    <a:pt x="43" y="43"/>
                    <a:pt x="39" y="37"/>
                    <a:pt x="31" y="37"/>
                  </a:cubicBezTo>
                  <a:cubicBezTo>
                    <a:pt x="25" y="37"/>
                    <a:pt x="19" y="40"/>
                    <a:pt x="13" y="43"/>
                  </a:cubicBezTo>
                  <a:cubicBezTo>
                    <a:pt x="13" y="43"/>
                    <a:pt x="12" y="43"/>
                    <a:pt x="12" y="43"/>
                  </a:cubicBezTo>
                  <a:cubicBezTo>
                    <a:pt x="11" y="43"/>
                    <a:pt x="10" y="42"/>
                    <a:pt x="10" y="41"/>
                  </a:cubicBezTo>
                  <a:cubicBezTo>
                    <a:pt x="10" y="13"/>
                    <a:pt x="10" y="13"/>
                    <a:pt x="10" y="13"/>
                  </a:cubicBezTo>
                  <a:cubicBezTo>
                    <a:pt x="10" y="12"/>
                    <a:pt x="10" y="11"/>
                    <a:pt x="11" y="11"/>
                  </a:cubicBezTo>
                  <a:cubicBezTo>
                    <a:pt x="12" y="10"/>
                    <a:pt x="13" y="9"/>
                    <a:pt x="14" y="9"/>
                  </a:cubicBezTo>
                  <a:cubicBezTo>
                    <a:pt x="19" y="7"/>
                    <a:pt x="24" y="4"/>
                    <a:pt x="30" y="4"/>
                  </a:cubicBezTo>
                  <a:cubicBezTo>
                    <a:pt x="36" y="4"/>
                    <a:pt x="40" y="6"/>
                    <a:pt x="46" y="9"/>
                  </a:cubicBezTo>
                  <a:cubicBezTo>
                    <a:pt x="47" y="9"/>
                    <a:pt x="48" y="10"/>
                    <a:pt x="49" y="10"/>
                  </a:cubicBezTo>
                  <a:cubicBezTo>
                    <a:pt x="55" y="10"/>
                    <a:pt x="61" y="4"/>
                    <a:pt x="63" y="4"/>
                  </a:cubicBezTo>
                  <a:cubicBezTo>
                    <a:pt x="64" y="4"/>
                    <a:pt x="65" y="6"/>
                    <a:pt x="65" y="7"/>
                  </a:cubicBezTo>
                  <a:lnTo>
                    <a:pt x="65" y="36"/>
                  </a:lnTo>
                  <a:close/>
                </a:path>
              </a:pathLst>
            </a:custGeom>
            <a:solidFill>
              <a:schemeClr val="bg1"/>
            </a:solidFill>
            <a:ln w="9525">
              <a:noFill/>
              <a:round/>
              <a:headEnd/>
              <a:tailEnd/>
            </a:ln>
          </p:spPr>
          <p:txBody>
            <a:bodyPr vert="horz" wrap="square" lIns="111664" tIns="55832" rIns="111664" bIns="55832" numCol="1" anchor="t" anchorCtr="0" compatLnSpc="1">
              <a:prstTxWarp prst="textNoShape">
                <a:avLst/>
              </a:prstTxWarp>
            </a:bodyPr>
            <a:lstStyle/>
            <a:p>
              <a:pPr>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grpSp>
      <p:grpSp>
        <p:nvGrpSpPr>
          <p:cNvPr id="57" name="Group 85"/>
          <p:cNvGrpSpPr/>
          <p:nvPr/>
        </p:nvGrpSpPr>
        <p:grpSpPr>
          <a:xfrm>
            <a:off x="2485894" y="2056243"/>
            <a:ext cx="732219" cy="732970"/>
            <a:chOff x="2347176" y="2092666"/>
            <a:chExt cx="843049" cy="843755"/>
          </a:xfrm>
        </p:grpSpPr>
        <p:sp>
          <p:nvSpPr>
            <p:cNvPr id="58" name="Oval 48"/>
            <p:cNvSpPr>
              <a:spLocks noChangeAspect="1"/>
            </p:cNvSpPr>
            <p:nvPr/>
          </p:nvSpPr>
          <p:spPr>
            <a:xfrm>
              <a:off x="2347176" y="2092666"/>
              <a:ext cx="843049" cy="843755"/>
            </a:xfrm>
            <a:prstGeom prst="ellipse">
              <a:avLst/>
            </a:prstGeom>
            <a:solidFill>
              <a:srgbClr val="77A9D3"/>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en-US" sz="600" b="1" dirty="0">
                <a:solidFill>
                  <a:schemeClr val="bg1"/>
                </a:solidFill>
                <a:latin typeface="Arial" panose="020B0604020202020204" pitchFamily="34" charset="0"/>
                <a:ea typeface="微软雅黑" panose="020B0503020204020204" pitchFamily="34" charset="-122"/>
                <a:cs typeface="+mn-ea"/>
                <a:sym typeface="Arial" panose="020B0604020202020204" pitchFamily="34" charset="0"/>
              </a:endParaRPr>
            </a:p>
          </p:txBody>
        </p:sp>
        <p:sp>
          <p:nvSpPr>
            <p:cNvPr id="59" name="Freeform 65"/>
            <p:cNvSpPr>
              <a:spLocks noEditPoints="1"/>
            </p:cNvSpPr>
            <p:nvPr/>
          </p:nvSpPr>
          <p:spPr bwMode="auto">
            <a:xfrm>
              <a:off x="2585919" y="2347985"/>
              <a:ext cx="365563" cy="333116"/>
            </a:xfrm>
            <a:custGeom>
              <a:avLst/>
              <a:gdLst/>
              <a:ahLst/>
              <a:cxnLst>
                <a:cxn ang="0">
                  <a:pos x="45" y="41"/>
                </a:cxn>
                <a:cxn ang="0">
                  <a:pos x="47" y="50"/>
                </a:cxn>
                <a:cxn ang="0">
                  <a:pos x="40" y="56"/>
                </a:cxn>
                <a:cxn ang="0">
                  <a:pos x="31" y="60"/>
                </a:cxn>
                <a:cxn ang="0">
                  <a:pos x="21" y="60"/>
                </a:cxn>
                <a:cxn ang="0">
                  <a:pos x="13" y="56"/>
                </a:cxn>
                <a:cxn ang="0">
                  <a:pos x="5" y="50"/>
                </a:cxn>
                <a:cxn ang="0">
                  <a:pos x="8" y="41"/>
                </a:cxn>
                <a:cxn ang="0">
                  <a:pos x="0" y="32"/>
                </a:cxn>
                <a:cxn ang="0">
                  <a:pos x="9" y="26"/>
                </a:cxn>
                <a:cxn ang="0">
                  <a:pos x="5" y="20"/>
                </a:cxn>
                <a:cxn ang="0">
                  <a:pos x="17" y="18"/>
                </a:cxn>
                <a:cxn ang="0">
                  <a:pos x="22" y="10"/>
                </a:cxn>
                <a:cxn ang="0">
                  <a:pos x="32" y="17"/>
                </a:cxn>
                <a:cxn ang="0">
                  <a:pos x="41" y="14"/>
                </a:cxn>
                <a:cxn ang="0">
                  <a:pos x="47" y="22"/>
                </a:cxn>
                <a:cxn ang="0">
                  <a:pos x="51" y="30"/>
                </a:cxn>
                <a:cxn ang="0">
                  <a:pos x="26" y="25"/>
                </a:cxn>
                <a:cxn ang="0">
                  <a:pos x="36" y="35"/>
                </a:cxn>
                <a:cxn ang="0">
                  <a:pos x="72" y="19"/>
                </a:cxn>
                <a:cxn ang="0">
                  <a:pos x="72" y="27"/>
                </a:cxn>
                <a:cxn ang="0">
                  <a:pos x="62" y="25"/>
                </a:cxn>
                <a:cxn ang="0">
                  <a:pos x="52" y="27"/>
                </a:cxn>
                <a:cxn ang="0">
                  <a:pos x="53" y="19"/>
                </a:cxn>
                <a:cxn ang="0">
                  <a:pos x="53" y="11"/>
                </a:cxn>
                <a:cxn ang="0">
                  <a:pos x="52" y="3"/>
                </a:cxn>
                <a:cxn ang="0">
                  <a:pos x="62" y="4"/>
                </a:cxn>
                <a:cxn ang="0">
                  <a:pos x="67" y="0"/>
                </a:cxn>
                <a:cxn ang="0">
                  <a:pos x="70" y="9"/>
                </a:cxn>
                <a:cxn ang="0">
                  <a:pos x="78" y="18"/>
                </a:cxn>
                <a:cxn ang="0">
                  <a:pos x="70" y="62"/>
                </a:cxn>
                <a:cxn ang="0">
                  <a:pos x="67" y="71"/>
                </a:cxn>
                <a:cxn ang="0">
                  <a:pos x="61" y="66"/>
                </a:cxn>
                <a:cxn ang="0">
                  <a:pos x="52" y="68"/>
                </a:cxn>
                <a:cxn ang="0">
                  <a:pos x="47" y="59"/>
                </a:cxn>
                <a:cxn ang="0">
                  <a:pos x="54" y="50"/>
                </a:cxn>
                <a:cxn ang="0">
                  <a:pos x="57" y="41"/>
                </a:cxn>
                <a:cxn ang="0">
                  <a:pos x="63" y="46"/>
                </a:cxn>
                <a:cxn ang="0">
                  <a:pos x="72" y="44"/>
                </a:cxn>
                <a:cxn ang="0">
                  <a:pos x="72" y="52"/>
                </a:cxn>
                <a:cxn ang="0">
                  <a:pos x="62" y="10"/>
                </a:cxn>
                <a:cxn ang="0">
                  <a:pos x="67" y="15"/>
                </a:cxn>
                <a:cxn ang="0">
                  <a:pos x="57" y="56"/>
                </a:cxn>
                <a:cxn ang="0">
                  <a:pos x="62" y="51"/>
                </a:cxn>
              </a:cxnLst>
              <a:rect l="0" t="0" r="r" b="b"/>
              <a:pathLst>
                <a:path w="78" h="71">
                  <a:moveTo>
                    <a:pt x="52" y="39"/>
                  </a:moveTo>
                  <a:cubicBezTo>
                    <a:pt x="52" y="40"/>
                    <a:pt x="51" y="40"/>
                    <a:pt x="51" y="40"/>
                  </a:cubicBezTo>
                  <a:cubicBezTo>
                    <a:pt x="45" y="41"/>
                    <a:pt x="45" y="41"/>
                    <a:pt x="45" y="41"/>
                  </a:cubicBezTo>
                  <a:cubicBezTo>
                    <a:pt x="44" y="42"/>
                    <a:pt x="44" y="43"/>
                    <a:pt x="43" y="44"/>
                  </a:cubicBezTo>
                  <a:cubicBezTo>
                    <a:pt x="45" y="46"/>
                    <a:pt x="46" y="47"/>
                    <a:pt x="47" y="49"/>
                  </a:cubicBezTo>
                  <a:cubicBezTo>
                    <a:pt x="47" y="49"/>
                    <a:pt x="47" y="49"/>
                    <a:pt x="47" y="50"/>
                  </a:cubicBezTo>
                  <a:cubicBezTo>
                    <a:pt x="47" y="50"/>
                    <a:pt x="47" y="50"/>
                    <a:pt x="47" y="50"/>
                  </a:cubicBezTo>
                  <a:cubicBezTo>
                    <a:pt x="46" y="52"/>
                    <a:pt x="42" y="56"/>
                    <a:pt x="41" y="56"/>
                  </a:cubicBezTo>
                  <a:cubicBezTo>
                    <a:pt x="40" y="56"/>
                    <a:pt x="40" y="56"/>
                    <a:pt x="40" y="56"/>
                  </a:cubicBezTo>
                  <a:cubicBezTo>
                    <a:pt x="35" y="53"/>
                    <a:pt x="35" y="53"/>
                    <a:pt x="35" y="53"/>
                  </a:cubicBezTo>
                  <a:cubicBezTo>
                    <a:pt x="34" y="53"/>
                    <a:pt x="33" y="53"/>
                    <a:pt x="32" y="54"/>
                  </a:cubicBezTo>
                  <a:cubicBezTo>
                    <a:pt x="32" y="56"/>
                    <a:pt x="32" y="58"/>
                    <a:pt x="31" y="60"/>
                  </a:cubicBezTo>
                  <a:cubicBezTo>
                    <a:pt x="31" y="61"/>
                    <a:pt x="30" y="61"/>
                    <a:pt x="30" y="61"/>
                  </a:cubicBezTo>
                  <a:cubicBezTo>
                    <a:pt x="22" y="61"/>
                    <a:pt x="22" y="61"/>
                    <a:pt x="22" y="61"/>
                  </a:cubicBezTo>
                  <a:cubicBezTo>
                    <a:pt x="22" y="61"/>
                    <a:pt x="21" y="61"/>
                    <a:pt x="21" y="60"/>
                  </a:cubicBezTo>
                  <a:cubicBezTo>
                    <a:pt x="20" y="54"/>
                    <a:pt x="20" y="54"/>
                    <a:pt x="20" y="54"/>
                  </a:cubicBezTo>
                  <a:cubicBezTo>
                    <a:pt x="19" y="54"/>
                    <a:pt x="18" y="53"/>
                    <a:pt x="17" y="53"/>
                  </a:cubicBezTo>
                  <a:cubicBezTo>
                    <a:pt x="13" y="56"/>
                    <a:pt x="13" y="56"/>
                    <a:pt x="13" y="56"/>
                  </a:cubicBezTo>
                  <a:cubicBezTo>
                    <a:pt x="12" y="56"/>
                    <a:pt x="12" y="56"/>
                    <a:pt x="12" y="56"/>
                  </a:cubicBezTo>
                  <a:cubicBezTo>
                    <a:pt x="11" y="56"/>
                    <a:pt x="11" y="56"/>
                    <a:pt x="11" y="56"/>
                  </a:cubicBezTo>
                  <a:cubicBezTo>
                    <a:pt x="10" y="55"/>
                    <a:pt x="5" y="51"/>
                    <a:pt x="5" y="50"/>
                  </a:cubicBezTo>
                  <a:cubicBezTo>
                    <a:pt x="5" y="49"/>
                    <a:pt x="5" y="49"/>
                    <a:pt x="5" y="49"/>
                  </a:cubicBezTo>
                  <a:cubicBezTo>
                    <a:pt x="7" y="47"/>
                    <a:pt x="8" y="46"/>
                    <a:pt x="9" y="44"/>
                  </a:cubicBezTo>
                  <a:cubicBezTo>
                    <a:pt x="8" y="43"/>
                    <a:pt x="8" y="42"/>
                    <a:pt x="8" y="41"/>
                  </a:cubicBezTo>
                  <a:cubicBezTo>
                    <a:pt x="1" y="40"/>
                    <a:pt x="1" y="40"/>
                    <a:pt x="1" y="40"/>
                  </a:cubicBezTo>
                  <a:cubicBezTo>
                    <a:pt x="1" y="40"/>
                    <a:pt x="0" y="40"/>
                    <a:pt x="0" y="39"/>
                  </a:cubicBezTo>
                  <a:cubicBezTo>
                    <a:pt x="0" y="32"/>
                    <a:pt x="0" y="32"/>
                    <a:pt x="0" y="32"/>
                  </a:cubicBezTo>
                  <a:cubicBezTo>
                    <a:pt x="0" y="31"/>
                    <a:pt x="1" y="30"/>
                    <a:pt x="1" y="30"/>
                  </a:cubicBezTo>
                  <a:cubicBezTo>
                    <a:pt x="8" y="29"/>
                    <a:pt x="8" y="29"/>
                    <a:pt x="8" y="29"/>
                  </a:cubicBezTo>
                  <a:cubicBezTo>
                    <a:pt x="8" y="28"/>
                    <a:pt x="8" y="27"/>
                    <a:pt x="9" y="26"/>
                  </a:cubicBezTo>
                  <a:cubicBezTo>
                    <a:pt x="8" y="25"/>
                    <a:pt x="7" y="23"/>
                    <a:pt x="5" y="22"/>
                  </a:cubicBezTo>
                  <a:cubicBezTo>
                    <a:pt x="5" y="21"/>
                    <a:pt x="5" y="21"/>
                    <a:pt x="5" y="21"/>
                  </a:cubicBezTo>
                  <a:cubicBezTo>
                    <a:pt x="5" y="21"/>
                    <a:pt x="5" y="20"/>
                    <a:pt x="5" y="20"/>
                  </a:cubicBezTo>
                  <a:cubicBezTo>
                    <a:pt x="6" y="19"/>
                    <a:pt x="11" y="14"/>
                    <a:pt x="12" y="14"/>
                  </a:cubicBezTo>
                  <a:cubicBezTo>
                    <a:pt x="12" y="14"/>
                    <a:pt x="12" y="14"/>
                    <a:pt x="13" y="14"/>
                  </a:cubicBezTo>
                  <a:cubicBezTo>
                    <a:pt x="17" y="18"/>
                    <a:pt x="17" y="18"/>
                    <a:pt x="17" y="18"/>
                  </a:cubicBezTo>
                  <a:cubicBezTo>
                    <a:pt x="18" y="18"/>
                    <a:pt x="19" y="17"/>
                    <a:pt x="20" y="17"/>
                  </a:cubicBezTo>
                  <a:cubicBezTo>
                    <a:pt x="21" y="15"/>
                    <a:pt x="21" y="13"/>
                    <a:pt x="21" y="11"/>
                  </a:cubicBezTo>
                  <a:cubicBezTo>
                    <a:pt x="21" y="10"/>
                    <a:pt x="22" y="10"/>
                    <a:pt x="22" y="10"/>
                  </a:cubicBezTo>
                  <a:cubicBezTo>
                    <a:pt x="30" y="10"/>
                    <a:pt x="30" y="10"/>
                    <a:pt x="30" y="10"/>
                  </a:cubicBezTo>
                  <a:cubicBezTo>
                    <a:pt x="30" y="10"/>
                    <a:pt x="31" y="10"/>
                    <a:pt x="31" y="11"/>
                  </a:cubicBezTo>
                  <a:cubicBezTo>
                    <a:pt x="32" y="17"/>
                    <a:pt x="32" y="17"/>
                    <a:pt x="32" y="17"/>
                  </a:cubicBezTo>
                  <a:cubicBezTo>
                    <a:pt x="33" y="17"/>
                    <a:pt x="34" y="18"/>
                    <a:pt x="35" y="18"/>
                  </a:cubicBezTo>
                  <a:cubicBezTo>
                    <a:pt x="40" y="14"/>
                    <a:pt x="40" y="14"/>
                    <a:pt x="40" y="14"/>
                  </a:cubicBezTo>
                  <a:cubicBezTo>
                    <a:pt x="40" y="14"/>
                    <a:pt x="40" y="14"/>
                    <a:pt x="41" y="14"/>
                  </a:cubicBezTo>
                  <a:cubicBezTo>
                    <a:pt x="41" y="14"/>
                    <a:pt x="41" y="14"/>
                    <a:pt x="41" y="14"/>
                  </a:cubicBezTo>
                  <a:cubicBezTo>
                    <a:pt x="42" y="15"/>
                    <a:pt x="47" y="20"/>
                    <a:pt x="47" y="21"/>
                  </a:cubicBezTo>
                  <a:cubicBezTo>
                    <a:pt x="47" y="21"/>
                    <a:pt x="47" y="21"/>
                    <a:pt x="47" y="22"/>
                  </a:cubicBezTo>
                  <a:cubicBezTo>
                    <a:pt x="46" y="23"/>
                    <a:pt x="45" y="25"/>
                    <a:pt x="43" y="26"/>
                  </a:cubicBezTo>
                  <a:cubicBezTo>
                    <a:pt x="44" y="27"/>
                    <a:pt x="44" y="28"/>
                    <a:pt x="45" y="30"/>
                  </a:cubicBezTo>
                  <a:cubicBezTo>
                    <a:pt x="51" y="30"/>
                    <a:pt x="51" y="30"/>
                    <a:pt x="51" y="30"/>
                  </a:cubicBezTo>
                  <a:cubicBezTo>
                    <a:pt x="51" y="31"/>
                    <a:pt x="52" y="31"/>
                    <a:pt x="52" y="32"/>
                  </a:cubicBezTo>
                  <a:lnTo>
                    <a:pt x="52" y="39"/>
                  </a:lnTo>
                  <a:close/>
                  <a:moveTo>
                    <a:pt x="26" y="25"/>
                  </a:moveTo>
                  <a:cubicBezTo>
                    <a:pt x="21" y="25"/>
                    <a:pt x="16" y="30"/>
                    <a:pt x="16" y="35"/>
                  </a:cubicBezTo>
                  <a:cubicBezTo>
                    <a:pt x="16" y="41"/>
                    <a:pt x="21" y="46"/>
                    <a:pt x="26" y="46"/>
                  </a:cubicBezTo>
                  <a:cubicBezTo>
                    <a:pt x="32" y="46"/>
                    <a:pt x="36" y="41"/>
                    <a:pt x="36" y="35"/>
                  </a:cubicBezTo>
                  <a:cubicBezTo>
                    <a:pt x="36" y="30"/>
                    <a:pt x="32" y="25"/>
                    <a:pt x="26" y="25"/>
                  </a:cubicBezTo>
                  <a:close/>
                  <a:moveTo>
                    <a:pt x="78" y="18"/>
                  </a:moveTo>
                  <a:cubicBezTo>
                    <a:pt x="78" y="18"/>
                    <a:pt x="72" y="19"/>
                    <a:pt x="72" y="19"/>
                  </a:cubicBezTo>
                  <a:cubicBezTo>
                    <a:pt x="71" y="20"/>
                    <a:pt x="71" y="20"/>
                    <a:pt x="70" y="21"/>
                  </a:cubicBezTo>
                  <a:cubicBezTo>
                    <a:pt x="71" y="22"/>
                    <a:pt x="72" y="26"/>
                    <a:pt x="72" y="26"/>
                  </a:cubicBezTo>
                  <a:cubicBezTo>
                    <a:pt x="72" y="27"/>
                    <a:pt x="72" y="27"/>
                    <a:pt x="72" y="27"/>
                  </a:cubicBezTo>
                  <a:cubicBezTo>
                    <a:pt x="72" y="27"/>
                    <a:pt x="68" y="30"/>
                    <a:pt x="67" y="30"/>
                  </a:cubicBezTo>
                  <a:cubicBezTo>
                    <a:pt x="67" y="30"/>
                    <a:pt x="64" y="26"/>
                    <a:pt x="63" y="25"/>
                  </a:cubicBezTo>
                  <a:cubicBezTo>
                    <a:pt x="63" y="25"/>
                    <a:pt x="63" y="25"/>
                    <a:pt x="62" y="25"/>
                  </a:cubicBezTo>
                  <a:cubicBezTo>
                    <a:pt x="62" y="25"/>
                    <a:pt x="61" y="25"/>
                    <a:pt x="61" y="25"/>
                  </a:cubicBezTo>
                  <a:cubicBezTo>
                    <a:pt x="61" y="26"/>
                    <a:pt x="58" y="30"/>
                    <a:pt x="57" y="30"/>
                  </a:cubicBezTo>
                  <a:cubicBezTo>
                    <a:pt x="57" y="30"/>
                    <a:pt x="53" y="27"/>
                    <a:pt x="52" y="27"/>
                  </a:cubicBezTo>
                  <a:cubicBezTo>
                    <a:pt x="52" y="27"/>
                    <a:pt x="52" y="27"/>
                    <a:pt x="52" y="26"/>
                  </a:cubicBezTo>
                  <a:cubicBezTo>
                    <a:pt x="52" y="26"/>
                    <a:pt x="54" y="22"/>
                    <a:pt x="54" y="21"/>
                  </a:cubicBezTo>
                  <a:cubicBezTo>
                    <a:pt x="53" y="20"/>
                    <a:pt x="53" y="20"/>
                    <a:pt x="53" y="19"/>
                  </a:cubicBezTo>
                  <a:cubicBezTo>
                    <a:pt x="52" y="19"/>
                    <a:pt x="47" y="18"/>
                    <a:pt x="47" y="18"/>
                  </a:cubicBezTo>
                  <a:cubicBezTo>
                    <a:pt x="47" y="12"/>
                    <a:pt x="47" y="12"/>
                    <a:pt x="47" y="12"/>
                  </a:cubicBezTo>
                  <a:cubicBezTo>
                    <a:pt x="47" y="11"/>
                    <a:pt x="52" y="11"/>
                    <a:pt x="53" y="11"/>
                  </a:cubicBezTo>
                  <a:cubicBezTo>
                    <a:pt x="53" y="10"/>
                    <a:pt x="53" y="9"/>
                    <a:pt x="54" y="9"/>
                  </a:cubicBezTo>
                  <a:cubicBezTo>
                    <a:pt x="54" y="8"/>
                    <a:pt x="52" y="4"/>
                    <a:pt x="52" y="3"/>
                  </a:cubicBezTo>
                  <a:cubicBezTo>
                    <a:pt x="52" y="3"/>
                    <a:pt x="52" y="3"/>
                    <a:pt x="52" y="3"/>
                  </a:cubicBezTo>
                  <a:cubicBezTo>
                    <a:pt x="53" y="3"/>
                    <a:pt x="57" y="0"/>
                    <a:pt x="57" y="0"/>
                  </a:cubicBezTo>
                  <a:cubicBezTo>
                    <a:pt x="58" y="0"/>
                    <a:pt x="61" y="4"/>
                    <a:pt x="61" y="5"/>
                  </a:cubicBezTo>
                  <a:cubicBezTo>
                    <a:pt x="61" y="4"/>
                    <a:pt x="62" y="4"/>
                    <a:pt x="62" y="4"/>
                  </a:cubicBezTo>
                  <a:cubicBezTo>
                    <a:pt x="63" y="4"/>
                    <a:pt x="63" y="4"/>
                    <a:pt x="63" y="5"/>
                  </a:cubicBezTo>
                  <a:cubicBezTo>
                    <a:pt x="64" y="3"/>
                    <a:pt x="66" y="1"/>
                    <a:pt x="67" y="0"/>
                  </a:cubicBezTo>
                  <a:cubicBezTo>
                    <a:pt x="67" y="0"/>
                    <a:pt x="67" y="0"/>
                    <a:pt x="67" y="0"/>
                  </a:cubicBezTo>
                  <a:cubicBezTo>
                    <a:pt x="68" y="0"/>
                    <a:pt x="72" y="2"/>
                    <a:pt x="72" y="3"/>
                  </a:cubicBezTo>
                  <a:cubicBezTo>
                    <a:pt x="72" y="3"/>
                    <a:pt x="72" y="3"/>
                    <a:pt x="72" y="3"/>
                  </a:cubicBezTo>
                  <a:cubicBezTo>
                    <a:pt x="72" y="4"/>
                    <a:pt x="71" y="8"/>
                    <a:pt x="70" y="9"/>
                  </a:cubicBezTo>
                  <a:cubicBezTo>
                    <a:pt x="71" y="9"/>
                    <a:pt x="71" y="10"/>
                    <a:pt x="72" y="11"/>
                  </a:cubicBezTo>
                  <a:cubicBezTo>
                    <a:pt x="72" y="11"/>
                    <a:pt x="78" y="11"/>
                    <a:pt x="78" y="12"/>
                  </a:cubicBezTo>
                  <a:lnTo>
                    <a:pt x="78" y="18"/>
                  </a:lnTo>
                  <a:close/>
                  <a:moveTo>
                    <a:pt x="78" y="59"/>
                  </a:moveTo>
                  <a:cubicBezTo>
                    <a:pt x="78" y="59"/>
                    <a:pt x="72" y="60"/>
                    <a:pt x="72" y="60"/>
                  </a:cubicBezTo>
                  <a:cubicBezTo>
                    <a:pt x="71" y="61"/>
                    <a:pt x="71" y="61"/>
                    <a:pt x="70" y="62"/>
                  </a:cubicBezTo>
                  <a:cubicBezTo>
                    <a:pt x="71" y="63"/>
                    <a:pt x="72" y="67"/>
                    <a:pt x="72" y="68"/>
                  </a:cubicBezTo>
                  <a:cubicBezTo>
                    <a:pt x="72" y="68"/>
                    <a:pt x="72" y="68"/>
                    <a:pt x="72" y="68"/>
                  </a:cubicBezTo>
                  <a:cubicBezTo>
                    <a:pt x="72" y="68"/>
                    <a:pt x="68" y="71"/>
                    <a:pt x="67" y="71"/>
                  </a:cubicBezTo>
                  <a:cubicBezTo>
                    <a:pt x="67" y="71"/>
                    <a:pt x="64" y="67"/>
                    <a:pt x="63" y="66"/>
                  </a:cubicBezTo>
                  <a:cubicBezTo>
                    <a:pt x="63" y="66"/>
                    <a:pt x="63" y="66"/>
                    <a:pt x="62" y="66"/>
                  </a:cubicBezTo>
                  <a:cubicBezTo>
                    <a:pt x="62" y="66"/>
                    <a:pt x="61" y="66"/>
                    <a:pt x="61" y="66"/>
                  </a:cubicBezTo>
                  <a:cubicBezTo>
                    <a:pt x="61" y="67"/>
                    <a:pt x="58" y="71"/>
                    <a:pt x="57" y="71"/>
                  </a:cubicBezTo>
                  <a:cubicBezTo>
                    <a:pt x="57" y="71"/>
                    <a:pt x="53" y="68"/>
                    <a:pt x="52" y="68"/>
                  </a:cubicBezTo>
                  <a:cubicBezTo>
                    <a:pt x="52" y="68"/>
                    <a:pt x="52" y="68"/>
                    <a:pt x="52" y="68"/>
                  </a:cubicBezTo>
                  <a:cubicBezTo>
                    <a:pt x="52" y="67"/>
                    <a:pt x="54" y="63"/>
                    <a:pt x="54" y="62"/>
                  </a:cubicBezTo>
                  <a:cubicBezTo>
                    <a:pt x="53" y="61"/>
                    <a:pt x="53" y="61"/>
                    <a:pt x="53" y="60"/>
                  </a:cubicBezTo>
                  <a:cubicBezTo>
                    <a:pt x="52" y="60"/>
                    <a:pt x="47" y="59"/>
                    <a:pt x="47" y="59"/>
                  </a:cubicBezTo>
                  <a:cubicBezTo>
                    <a:pt x="47" y="53"/>
                    <a:pt x="47" y="53"/>
                    <a:pt x="47" y="53"/>
                  </a:cubicBezTo>
                  <a:cubicBezTo>
                    <a:pt x="47" y="52"/>
                    <a:pt x="52" y="52"/>
                    <a:pt x="53" y="52"/>
                  </a:cubicBezTo>
                  <a:cubicBezTo>
                    <a:pt x="53" y="51"/>
                    <a:pt x="53" y="50"/>
                    <a:pt x="54" y="50"/>
                  </a:cubicBezTo>
                  <a:cubicBezTo>
                    <a:pt x="54" y="49"/>
                    <a:pt x="52" y="45"/>
                    <a:pt x="52" y="44"/>
                  </a:cubicBezTo>
                  <a:cubicBezTo>
                    <a:pt x="52" y="44"/>
                    <a:pt x="52" y="44"/>
                    <a:pt x="52" y="44"/>
                  </a:cubicBezTo>
                  <a:cubicBezTo>
                    <a:pt x="53" y="44"/>
                    <a:pt x="57" y="41"/>
                    <a:pt x="57" y="41"/>
                  </a:cubicBezTo>
                  <a:cubicBezTo>
                    <a:pt x="58" y="41"/>
                    <a:pt x="61" y="45"/>
                    <a:pt x="61" y="46"/>
                  </a:cubicBezTo>
                  <a:cubicBezTo>
                    <a:pt x="61" y="46"/>
                    <a:pt x="62" y="46"/>
                    <a:pt x="62" y="46"/>
                  </a:cubicBezTo>
                  <a:cubicBezTo>
                    <a:pt x="63" y="46"/>
                    <a:pt x="63" y="46"/>
                    <a:pt x="63" y="46"/>
                  </a:cubicBezTo>
                  <a:cubicBezTo>
                    <a:pt x="64" y="44"/>
                    <a:pt x="66" y="43"/>
                    <a:pt x="67" y="41"/>
                  </a:cubicBezTo>
                  <a:cubicBezTo>
                    <a:pt x="67" y="41"/>
                    <a:pt x="67" y="41"/>
                    <a:pt x="67" y="41"/>
                  </a:cubicBezTo>
                  <a:cubicBezTo>
                    <a:pt x="68" y="41"/>
                    <a:pt x="72" y="44"/>
                    <a:pt x="72" y="44"/>
                  </a:cubicBezTo>
                  <a:cubicBezTo>
                    <a:pt x="72" y="44"/>
                    <a:pt x="72" y="44"/>
                    <a:pt x="72" y="44"/>
                  </a:cubicBezTo>
                  <a:cubicBezTo>
                    <a:pt x="72" y="45"/>
                    <a:pt x="71" y="49"/>
                    <a:pt x="70" y="50"/>
                  </a:cubicBezTo>
                  <a:cubicBezTo>
                    <a:pt x="71" y="50"/>
                    <a:pt x="71" y="51"/>
                    <a:pt x="72" y="52"/>
                  </a:cubicBezTo>
                  <a:cubicBezTo>
                    <a:pt x="72" y="52"/>
                    <a:pt x="78" y="52"/>
                    <a:pt x="78" y="53"/>
                  </a:cubicBezTo>
                  <a:lnTo>
                    <a:pt x="78" y="59"/>
                  </a:lnTo>
                  <a:close/>
                  <a:moveTo>
                    <a:pt x="62" y="10"/>
                  </a:moveTo>
                  <a:cubicBezTo>
                    <a:pt x="59" y="10"/>
                    <a:pt x="57" y="12"/>
                    <a:pt x="57" y="15"/>
                  </a:cubicBezTo>
                  <a:cubicBezTo>
                    <a:pt x="57" y="18"/>
                    <a:pt x="59" y="20"/>
                    <a:pt x="62" y="20"/>
                  </a:cubicBezTo>
                  <a:cubicBezTo>
                    <a:pt x="65" y="20"/>
                    <a:pt x="67" y="18"/>
                    <a:pt x="67" y="15"/>
                  </a:cubicBezTo>
                  <a:cubicBezTo>
                    <a:pt x="67" y="12"/>
                    <a:pt x="65" y="10"/>
                    <a:pt x="62" y="10"/>
                  </a:cubicBezTo>
                  <a:close/>
                  <a:moveTo>
                    <a:pt x="62" y="51"/>
                  </a:moveTo>
                  <a:cubicBezTo>
                    <a:pt x="59" y="51"/>
                    <a:pt x="57" y="53"/>
                    <a:pt x="57" y="56"/>
                  </a:cubicBezTo>
                  <a:cubicBezTo>
                    <a:pt x="57" y="59"/>
                    <a:pt x="59" y="61"/>
                    <a:pt x="62" y="61"/>
                  </a:cubicBezTo>
                  <a:cubicBezTo>
                    <a:pt x="65" y="61"/>
                    <a:pt x="67" y="59"/>
                    <a:pt x="67" y="56"/>
                  </a:cubicBezTo>
                  <a:cubicBezTo>
                    <a:pt x="67" y="53"/>
                    <a:pt x="65" y="51"/>
                    <a:pt x="62" y="51"/>
                  </a:cubicBezTo>
                  <a:close/>
                </a:path>
              </a:pathLst>
            </a:custGeom>
            <a:solidFill>
              <a:schemeClr val="bg1"/>
            </a:solidFill>
            <a:ln w="9525">
              <a:noFill/>
              <a:round/>
              <a:headEnd/>
              <a:tailEnd/>
            </a:ln>
          </p:spPr>
          <p:txBody>
            <a:bodyPr vert="horz" wrap="square" lIns="111664" tIns="55832" rIns="111664" bIns="55832" numCol="1" anchor="t" anchorCtr="0" compatLnSpc="1">
              <a:prstTxWarp prst="textNoShape">
                <a:avLst/>
              </a:prstTxWarp>
            </a:bodyPr>
            <a:lstStyle/>
            <a:p>
              <a:pPr>
                <a:lnSpc>
                  <a:spcPct val="120000"/>
                </a:lnSpc>
              </a:pPr>
              <a:endParaRPr lang="en-US" sz="600" dirty="0">
                <a:latin typeface="Arial" panose="020B0604020202020204" pitchFamily="34" charset="0"/>
                <a:ea typeface="微软雅黑" panose="020B0503020204020204" pitchFamily="34" charset="-122"/>
                <a:cs typeface="+mn-ea"/>
                <a:sym typeface="Arial" panose="020B0604020202020204" pitchFamily="34" charset="0"/>
              </a:endParaRPr>
            </a:p>
          </p:txBody>
        </p:sp>
      </p:grpSp>
      <p:cxnSp>
        <p:nvCxnSpPr>
          <p:cNvPr id="60" name="Straight Connector 109"/>
          <p:cNvCxnSpPr/>
          <p:nvPr/>
        </p:nvCxnSpPr>
        <p:spPr>
          <a:xfrm rot="5400000" flipH="1" flipV="1">
            <a:off x="2169262" y="2745945"/>
            <a:ext cx="318002" cy="315262"/>
          </a:xfrm>
          <a:prstGeom prst="line">
            <a:avLst/>
          </a:prstGeom>
          <a:ln w="6350" cap="rnd">
            <a:solidFill>
              <a:schemeClr val="bg1">
                <a:lumMod val="65000"/>
              </a:schemeClr>
            </a:solidFill>
            <a:prstDash val="solid"/>
            <a:headEnd type="oval"/>
            <a:tailEnd type="oval"/>
          </a:ln>
        </p:spPr>
        <p:style>
          <a:lnRef idx="1">
            <a:schemeClr val="accent1"/>
          </a:lnRef>
          <a:fillRef idx="0">
            <a:schemeClr val="accent1"/>
          </a:fillRef>
          <a:effectRef idx="0">
            <a:schemeClr val="accent1"/>
          </a:effectRef>
          <a:fontRef idx="minor">
            <a:schemeClr val="tx1"/>
          </a:fontRef>
        </p:style>
      </p:cxnSp>
      <p:cxnSp>
        <p:nvCxnSpPr>
          <p:cNvPr id="61" name="Straight Connector 111"/>
          <p:cNvCxnSpPr/>
          <p:nvPr/>
        </p:nvCxnSpPr>
        <p:spPr>
          <a:xfrm rot="5400000" flipH="1" flipV="1">
            <a:off x="4391735" y="2745945"/>
            <a:ext cx="318002" cy="315262"/>
          </a:xfrm>
          <a:prstGeom prst="line">
            <a:avLst/>
          </a:prstGeom>
          <a:ln w="6350" cap="rnd">
            <a:solidFill>
              <a:schemeClr val="bg1">
                <a:lumMod val="65000"/>
              </a:schemeClr>
            </a:solidFill>
            <a:prstDash val="solid"/>
            <a:headEnd type="oval"/>
            <a:tailEnd type="oval"/>
          </a:ln>
        </p:spPr>
        <p:style>
          <a:lnRef idx="1">
            <a:schemeClr val="accent1"/>
          </a:lnRef>
          <a:fillRef idx="0">
            <a:schemeClr val="accent1"/>
          </a:fillRef>
          <a:effectRef idx="0">
            <a:schemeClr val="accent1"/>
          </a:effectRef>
          <a:fontRef idx="minor">
            <a:schemeClr val="tx1"/>
          </a:fontRef>
        </p:style>
      </p:cxnSp>
      <p:cxnSp>
        <p:nvCxnSpPr>
          <p:cNvPr id="62" name="Straight Connector 112"/>
          <p:cNvCxnSpPr/>
          <p:nvPr/>
        </p:nvCxnSpPr>
        <p:spPr>
          <a:xfrm rot="5400000" flipH="1" flipV="1">
            <a:off x="6828606" y="2711409"/>
            <a:ext cx="318002" cy="315262"/>
          </a:xfrm>
          <a:prstGeom prst="line">
            <a:avLst/>
          </a:prstGeom>
          <a:ln w="6350" cap="rnd">
            <a:solidFill>
              <a:schemeClr val="bg1">
                <a:lumMod val="65000"/>
              </a:schemeClr>
            </a:solidFill>
            <a:prstDash val="solid"/>
            <a:headEnd type="oval"/>
            <a:tailEnd type="oval"/>
          </a:ln>
        </p:spPr>
        <p:style>
          <a:lnRef idx="1">
            <a:schemeClr val="accent1"/>
          </a:lnRef>
          <a:fillRef idx="0">
            <a:schemeClr val="accent1"/>
          </a:fillRef>
          <a:effectRef idx="0">
            <a:schemeClr val="accent1"/>
          </a:effectRef>
          <a:fontRef idx="minor">
            <a:schemeClr val="tx1"/>
          </a:fontRef>
        </p:style>
      </p:cxnSp>
      <p:cxnSp>
        <p:nvCxnSpPr>
          <p:cNvPr id="63" name="Straight Connector 113"/>
          <p:cNvCxnSpPr/>
          <p:nvPr/>
        </p:nvCxnSpPr>
        <p:spPr>
          <a:xfrm rot="16200000" flipH="1">
            <a:off x="5708887" y="2745946"/>
            <a:ext cx="318002" cy="315262"/>
          </a:xfrm>
          <a:prstGeom prst="line">
            <a:avLst/>
          </a:prstGeom>
          <a:ln w="6350" cap="rnd">
            <a:solidFill>
              <a:schemeClr val="bg1">
                <a:lumMod val="65000"/>
              </a:schemeClr>
            </a:solidFill>
            <a:prstDash val="solid"/>
            <a:headEnd type="oval"/>
            <a:tailEnd type="oval"/>
          </a:ln>
        </p:spPr>
        <p:style>
          <a:lnRef idx="1">
            <a:schemeClr val="accent1"/>
          </a:lnRef>
          <a:fillRef idx="0">
            <a:schemeClr val="accent1"/>
          </a:fillRef>
          <a:effectRef idx="0">
            <a:schemeClr val="accent1"/>
          </a:effectRef>
          <a:fontRef idx="minor">
            <a:schemeClr val="tx1"/>
          </a:fontRef>
        </p:style>
      </p:cxnSp>
      <p:cxnSp>
        <p:nvCxnSpPr>
          <p:cNvPr id="64" name="Straight Connector 114"/>
          <p:cNvCxnSpPr/>
          <p:nvPr/>
        </p:nvCxnSpPr>
        <p:spPr>
          <a:xfrm rot="16200000" flipH="1">
            <a:off x="3204205" y="2745946"/>
            <a:ext cx="318002" cy="315262"/>
          </a:xfrm>
          <a:prstGeom prst="line">
            <a:avLst/>
          </a:prstGeom>
          <a:ln w="6350" cap="rnd">
            <a:solidFill>
              <a:schemeClr val="bg1">
                <a:lumMod val="65000"/>
              </a:schemeClr>
            </a:solidFill>
            <a:prstDash val="solid"/>
            <a:headEnd type="oval"/>
            <a:tailEnd type="oval"/>
          </a:ln>
        </p:spPr>
        <p:style>
          <a:lnRef idx="1">
            <a:schemeClr val="accent1"/>
          </a:lnRef>
          <a:fillRef idx="0">
            <a:schemeClr val="accent1"/>
          </a:fillRef>
          <a:effectRef idx="0">
            <a:schemeClr val="accent1"/>
          </a:effectRef>
          <a:fontRef idx="minor">
            <a:schemeClr val="tx1"/>
          </a:fontRef>
        </p:style>
      </p:cxnSp>
      <p:sp>
        <p:nvSpPr>
          <p:cNvPr id="65" name="Footer Text"/>
          <p:cNvSpPr txBox="1"/>
          <p:nvPr/>
        </p:nvSpPr>
        <p:spPr>
          <a:xfrm>
            <a:off x="1296599" y="3890069"/>
            <a:ext cx="1120548" cy="393890"/>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6" name="Footer Text"/>
          <p:cNvSpPr txBox="1"/>
          <p:nvPr/>
        </p:nvSpPr>
        <p:spPr>
          <a:xfrm>
            <a:off x="2279756" y="1512854"/>
            <a:ext cx="1120548" cy="393890"/>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7" name="Footer Text"/>
          <p:cNvSpPr txBox="1"/>
          <p:nvPr/>
        </p:nvSpPr>
        <p:spPr>
          <a:xfrm>
            <a:off x="4639303" y="1512854"/>
            <a:ext cx="1120548" cy="393890"/>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a:t>
            </a:r>
            <a:r>
              <a:rPr lang="zh-CN" altLang="en-US" sz="600" dirty="0" smtClean="0">
                <a:solidFill>
                  <a:schemeClr val="bg1">
                    <a:lumMod val="50000"/>
                  </a:schemeClr>
                </a:solidFill>
                <a:latin typeface="+mn-ea"/>
              </a:rPr>
              <a:t>您</a:t>
            </a:r>
            <a:endParaRPr lang="zh-CN" altLang="en-US" sz="600" dirty="0">
              <a:solidFill>
                <a:schemeClr val="bg1">
                  <a:lumMod val="50000"/>
                </a:schemeClr>
              </a:solidFill>
              <a:latin typeface="+mn-ea"/>
            </a:endParaRPr>
          </a:p>
        </p:txBody>
      </p:sp>
      <p:sp>
        <p:nvSpPr>
          <p:cNvPr id="68" name="Footer Text"/>
          <p:cNvSpPr txBox="1"/>
          <p:nvPr/>
        </p:nvSpPr>
        <p:spPr>
          <a:xfrm>
            <a:off x="6823325" y="1512854"/>
            <a:ext cx="1120548" cy="393890"/>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69" name="Footer Text"/>
          <p:cNvSpPr txBox="1"/>
          <p:nvPr/>
        </p:nvSpPr>
        <p:spPr>
          <a:xfrm>
            <a:off x="5873750" y="3890069"/>
            <a:ext cx="1120548" cy="393890"/>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70" name="Footer Text"/>
          <p:cNvSpPr txBox="1"/>
          <p:nvPr/>
        </p:nvSpPr>
        <p:spPr>
          <a:xfrm>
            <a:off x="3422123" y="3890069"/>
            <a:ext cx="1120548" cy="393890"/>
          </a:xfrm>
          <a:prstGeom prst="rect">
            <a:avLst/>
          </a:prstGeom>
          <a:noFill/>
        </p:spPr>
        <p:txBody>
          <a:bodyPr wrap="square" lIns="0" tIns="0" rIns="0" bIns="0" rtlCol="0">
            <a:spAutoFit/>
          </a:body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Tree>
    <p:extLst>
      <p:ext uri="{BB962C8B-B14F-4D97-AF65-F5344CB8AC3E}">
        <p14:creationId xmlns:p14="http://schemas.microsoft.com/office/powerpoint/2010/main" val="3271593550"/>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5"/>
                                        </p:tgtEl>
                                        <p:attrNameLst>
                                          <p:attrName>style.visibility</p:attrName>
                                        </p:attrNameLst>
                                      </p:cBhvr>
                                      <p:to>
                                        <p:strVal val="visible"/>
                                      </p:to>
                                    </p:set>
                                    <p:anim calcmode="lin" valueType="num">
                                      <p:cBhvr>
                                        <p:cTn id="7" dur="500" fill="hold"/>
                                        <p:tgtEl>
                                          <p:spTgt spid="3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5"/>
                                        </p:tgtEl>
                                        <p:attrNameLst>
                                          <p:attrName>ppt_y</p:attrName>
                                        </p:attrNameLst>
                                      </p:cBhvr>
                                      <p:tavLst>
                                        <p:tav tm="0">
                                          <p:val>
                                            <p:strVal val="#ppt_y"/>
                                          </p:val>
                                        </p:tav>
                                        <p:tav tm="100000">
                                          <p:val>
                                            <p:strVal val="#ppt_y"/>
                                          </p:val>
                                        </p:tav>
                                      </p:tavLst>
                                    </p:anim>
                                    <p:anim calcmode="lin" valueType="num">
                                      <p:cBhvr>
                                        <p:cTn id="9" dur="500" fill="hold"/>
                                        <p:tgtEl>
                                          <p:spTgt spid="3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5"/>
                                        </p:tgtEl>
                                      </p:cBhvr>
                                    </p:animEffect>
                                  </p:childTnLst>
                                </p:cTn>
                              </p:par>
                            </p:childTnLst>
                          </p:cTn>
                        </p:par>
                        <p:par>
                          <p:cTn id="12" fill="hold">
                            <p:stCondLst>
                              <p:cond delay="850"/>
                            </p:stCondLst>
                            <p:childTnLst>
                              <p:par>
                                <p:cTn id="13" presetID="53" presetClass="entr" presetSubtype="0" fill="hold" nodeType="afterEffect">
                                  <p:stCondLst>
                                    <p:cond delay="0"/>
                                  </p:stCondLst>
                                  <p:childTnLst>
                                    <p:set>
                                      <p:cBhvr>
                                        <p:cTn id="14" dur="1" fill="hold">
                                          <p:stCondLst>
                                            <p:cond delay="0"/>
                                          </p:stCondLst>
                                        </p:cTn>
                                        <p:tgtEl>
                                          <p:spTgt spid="42"/>
                                        </p:tgtEl>
                                        <p:attrNameLst>
                                          <p:attrName>style.visibility</p:attrName>
                                        </p:attrNameLst>
                                      </p:cBhvr>
                                      <p:to>
                                        <p:strVal val="visible"/>
                                      </p:to>
                                    </p:set>
                                    <p:anim calcmode="lin" valueType="num">
                                      <p:cBhvr>
                                        <p:cTn id="15" dur="500" fill="hold"/>
                                        <p:tgtEl>
                                          <p:spTgt spid="42"/>
                                        </p:tgtEl>
                                        <p:attrNameLst>
                                          <p:attrName>ppt_w</p:attrName>
                                        </p:attrNameLst>
                                      </p:cBhvr>
                                      <p:tavLst>
                                        <p:tav tm="0">
                                          <p:val>
                                            <p:fltVal val="0"/>
                                          </p:val>
                                        </p:tav>
                                        <p:tav tm="100000">
                                          <p:val>
                                            <p:strVal val="#ppt_w"/>
                                          </p:val>
                                        </p:tav>
                                      </p:tavLst>
                                    </p:anim>
                                    <p:anim calcmode="lin" valueType="num">
                                      <p:cBhvr>
                                        <p:cTn id="16" dur="500" fill="hold"/>
                                        <p:tgtEl>
                                          <p:spTgt spid="42"/>
                                        </p:tgtEl>
                                        <p:attrNameLst>
                                          <p:attrName>ppt_h</p:attrName>
                                        </p:attrNameLst>
                                      </p:cBhvr>
                                      <p:tavLst>
                                        <p:tav tm="0">
                                          <p:val>
                                            <p:fltVal val="0"/>
                                          </p:val>
                                        </p:tav>
                                        <p:tav tm="100000">
                                          <p:val>
                                            <p:strVal val="#ppt_h"/>
                                          </p:val>
                                        </p:tav>
                                      </p:tavLst>
                                    </p:anim>
                                    <p:animEffect transition="in" filter="fade">
                                      <p:cBhvr>
                                        <p:cTn id="17" dur="500"/>
                                        <p:tgtEl>
                                          <p:spTgt spid="42"/>
                                        </p:tgtEl>
                                      </p:cBhvr>
                                    </p:animEffect>
                                  </p:childTnLst>
                                </p:cTn>
                              </p:par>
                            </p:childTnLst>
                          </p:cTn>
                        </p:par>
                        <p:par>
                          <p:cTn id="18" fill="hold">
                            <p:stCondLst>
                              <p:cond delay="1350"/>
                            </p:stCondLst>
                            <p:childTnLst>
                              <p:par>
                                <p:cTn id="19" presetID="12" presetClass="entr" presetSubtype="4" fill="hold" grpId="0" nodeType="afterEffect">
                                  <p:stCondLst>
                                    <p:cond delay="0"/>
                                  </p:stCondLst>
                                  <p:childTnLst>
                                    <p:set>
                                      <p:cBhvr>
                                        <p:cTn id="20" dur="1" fill="hold">
                                          <p:stCondLst>
                                            <p:cond delay="0"/>
                                          </p:stCondLst>
                                        </p:cTn>
                                        <p:tgtEl>
                                          <p:spTgt spid="65"/>
                                        </p:tgtEl>
                                        <p:attrNameLst>
                                          <p:attrName>style.visibility</p:attrName>
                                        </p:attrNameLst>
                                      </p:cBhvr>
                                      <p:to>
                                        <p:strVal val="visible"/>
                                      </p:to>
                                    </p:set>
                                    <p:animEffect transition="in" filter="slide(fromBottom)">
                                      <p:cBhvr>
                                        <p:cTn id="21" dur="500"/>
                                        <p:tgtEl>
                                          <p:spTgt spid="65"/>
                                        </p:tgtEl>
                                      </p:cBhvr>
                                    </p:animEffect>
                                  </p:childTnLst>
                                </p:cTn>
                              </p:par>
                            </p:childTnLst>
                          </p:cTn>
                        </p:par>
                        <p:par>
                          <p:cTn id="22" fill="hold">
                            <p:stCondLst>
                              <p:cond delay="1850"/>
                            </p:stCondLst>
                            <p:childTnLst>
                              <p:par>
                                <p:cTn id="23" presetID="18" presetClass="entr" presetSubtype="3" fill="hold" nodeType="afterEffect">
                                  <p:stCondLst>
                                    <p:cond delay="0"/>
                                  </p:stCondLst>
                                  <p:childTnLst>
                                    <p:set>
                                      <p:cBhvr>
                                        <p:cTn id="24" dur="1" fill="hold">
                                          <p:stCondLst>
                                            <p:cond delay="0"/>
                                          </p:stCondLst>
                                        </p:cTn>
                                        <p:tgtEl>
                                          <p:spTgt spid="60"/>
                                        </p:tgtEl>
                                        <p:attrNameLst>
                                          <p:attrName>style.visibility</p:attrName>
                                        </p:attrNameLst>
                                      </p:cBhvr>
                                      <p:to>
                                        <p:strVal val="visible"/>
                                      </p:to>
                                    </p:set>
                                    <p:animEffect transition="in" filter="strips(upRight)">
                                      <p:cBhvr>
                                        <p:cTn id="25" dur="500"/>
                                        <p:tgtEl>
                                          <p:spTgt spid="60"/>
                                        </p:tgtEl>
                                      </p:cBhvr>
                                    </p:animEffect>
                                  </p:childTnLst>
                                </p:cTn>
                              </p:par>
                            </p:childTnLst>
                          </p:cTn>
                        </p:par>
                        <p:par>
                          <p:cTn id="26" fill="hold">
                            <p:stCondLst>
                              <p:cond delay="2350"/>
                            </p:stCondLst>
                            <p:childTnLst>
                              <p:par>
                                <p:cTn id="27" presetID="53" presetClass="entr" presetSubtype="0" fill="hold" nodeType="afterEffect">
                                  <p:stCondLst>
                                    <p:cond delay="0"/>
                                  </p:stCondLst>
                                  <p:childTnLst>
                                    <p:set>
                                      <p:cBhvr>
                                        <p:cTn id="28" dur="1" fill="hold">
                                          <p:stCondLst>
                                            <p:cond delay="0"/>
                                          </p:stCondLst>
                                        </p:cTn>
                                        <p:tgtEl>
                                          <p:spTgt spid="57"/>
                                        </p:tgtEl>
                                        <p:attrNameLst>
                                          <p:attrName>style.visibility</p:attrName>
                                        </p:attrNameLst>
                                      </p:cBhvr>
                                      <p:to>
                                        <p:strVal val="visible"/>
                                      </p:to>
                                    </p:set>
                                    <p:anim calcmode="lin" valueType="num">
                                      <p:cBhvr>
                                        <p:cTn id="29" dur="500" fill="hold"/>
                                        <p:tgtEl>
                                          <p:spTgt spid="57"/>
                                        </p:tgtEl>
                                        <p:attrNameLst>
                                          <p:attrName>ppt_w</p:attrName>
                                        </p:attrNameLst>
                                      </p:cBhvr>
                                      <p:tavLst>
                                        <p:tav tm="0">
                                          <p:val>
                                            <p:fltVal val="0"/>
                                          </p:val>
                                        </p:tav>
                                        <p:tav tm="100000">
                                          <p:val>
                                            <p:strVal val="#ppt_w"/>
                                          </p:val>
                                        </p:tav>
                                      </p:tavLst>
                                    </p:anim>
                                    <p:anim calcmode="lin" valueType="num">
                                      <p:cBhvr>
                                        <p:cTn id="30" dur="500" fill="hold"/>
                                        <p:tgtEl>
                                          <p:spTgt spid="57"/>
                                        </p:tgtEl>
                                        <p:attrNameLst>
                                          <p:attrName>ppt_h</p:attrName>
                                        </p:attrNameLst>
                                      </p:cBhvr>
                                      <p:tavLst>
                                        <p:tav tm="0">
                                          <p:val>
                                            <p:fltVal val="0"/>
                                          </p:val>
                                        </p:tav>
                                        <p:tav tm="100000">
                                          <p:val>
                                            <p:strVal val="#ppt_h"/>
                                          </p:val>
                                        </p:tav>
                                      </p:tavLst>
                                    </p:anim>
                                    <p:animEffect transition="in" filter="fade">
                                      <p:cBhvr>
                                        <p:cTn id="31" dur="500"/>
                                        <p:tgtEl>
                                          <p:spTgt spid="57"/>
                                        </p:tgtEl>
                                      </p:cBhvr>
                                    </p:animEffect>
                                  </p:childTnLst>
                                </p:cTn>
                              </p:par>
                            </p:childTnLst>
                          </p:cTn>
                        </p:par>
                        <p:par>
                          <p:cTn id="32" fill="hold">
                            <p:stCondLst>
                              <p:cond delay="2850"/>
                            </p:stCondLst>
                            <p:childTnLst>
                              <p:par>
                                <p:cTn id="33" presetID="12" presetClass="entr" presetSubtype="4" fill="hold" grpId="0" nodeType="afterEffect">
                                  <p:stCondLst>
                                    <p:cond delay="0"/>
                                  </p:stCondLst>
                                  <p:childTnLst>
                                    <p:set>
                                      <p:cBhvr>
                                        <p:cTn id="34" dur="1" fill="hold">
                                          <p:stCondLst>
                                            <p:cond delay="0"/>
                                          </p:stCondLst>
                                        </p:cTn>
                                        <p:tgtEl>
                                          <p:spTgt spid="66"/>
                                        </p:tgtEl>
                                        <p:attrNameLst>
                                          <p:attrName>style.visibility</p:attrName>
                                        </p:attrNameLst>
                                      </p:cBhvr>
                                      <p:to>
                                        <p:strVal val="visible"/>
                                      </p:to>
                                    </p:set>
                                    <p:animEffect transition="in" filter="slide(fromBottom)">
                                      <p:cBhvr>
                                        <p:cTn id="35" dur="500"/>
                                        <p:tgtEl>
                                          <p:spTgt spid="66"/>
                                        </p:tgtEl>
                                      </p:cBhvr>
                                    </p:animEffect>
                                  </p:childTnLst>
                                </p:cTn>
                              </p:par>
                            </p:childTnLst>
                          </p:cTn>
                        </p:par>
                        <p:par>
                          <p:cTn id="36" fill="hold">
                            <p:stCondLst>
                              <p:cond delay="3350"/>
                            </p:stCondLst>
                            <p:childTnLst>
                              <p:par>
                                <p:cTn id="37" presetID="18" presetClass="entr" presetSubtype="6" fill="hold" nodeType="afterEffect">
                                  <p:stCondLst>
                                    <p:cond delay="0"/>
                                  </p:stCondLst>
                                  <p:childTnLst>
                                    <p:set>
                                      <p:cBhvr>
                                        <p:cTn id="38" dur="1" fill="hold">
                                          <p:stCondLst>
                                            <p:cond delay="0"/>
                                          </p:stCondLst>
                                        </p:cTn>
                                        <p:tgtEl>
                                          <p:spTgt spid="64"/>
                                        </p:tgtEl>
                                        <p:attrNameLst>
                                          <p:attrName>style.visibility</p:attrName>
                                        </p:attrNameLst>
                                      </p:cBhvr>
                                      <p:to>
                                        <p:strVal val="visible"/>
                                      </p:to>
                                    </p:set>
                                    <p:animEffect transition="in" filter="strips(downRight)">
                                      <p:cBhvr>
                                        <p:cTn id="39" dur="500"/>
                                        <p:tgtEl>
                                          <p:spTgt spid="64"/>
                                        </p:tgtEl>
                                      </p:cBhvr>
                                    </p:animEffect>
                                  </p:childTnLst>
                                </p:cTn>
                              </p:par>
                            </p:childTnLst>
                          </p:cTn>
                        </p:par>
                        <p:par>
                          <p:cTn id="40" fill="hold">
                            <p:stCondLst>
                              <p:cond delay="3850"/>
                            </p:stCondLst>
                            <p:childTnLst>
                              <p:par>
                                <p:cTn id="41" presetID="53" presetClass="entr" presetSubtype="0" fill="hold" nodeType="afterEffect">
                                  <p:stCondLst>
                                    <p:cond delay="0"/>
                                  </p:stCondLst>
                                  <p:childTnLst>
                                    <p:set>
                                      <p:cBhvr>
                                        <p:cTn id="42" dur="1" fill="hold">
                                          <p:stCondLst>
                                            <p:cond delay="0"/>
                                          </p:stCondLst>
                                        </p:cTn>
                                        <p:tgtEl>
                                          <p:spTgt spid="45"/>
                                        </p:tgtEl>
                                        <p:attrNameLst>
                                          <p:attrName>style.visibility</p:attrName>
                                        </p:attrNameLst>
                                      </p:cBhvr>
                                      <p:to>
                                        <p:strVal val="visible"/>
                                      </p:to>
                                    </p:set>
                                    <p:anim calcmode="lin" valueType="num">
                                      <p:cBhvr>
                                        <p:cTn id="43" dur="500" fill="hold"/>
                                        <p:tgtEl>
                                          <p:spTgt spid="45"/>
                                        </p:tgtEl>
                                        <p:attrNameLst>
                                          <p:attrName>ppt_w</p:attrName>
                                        </p:attrNameLst>
                                      </p:cBhvr>
                                      <p:tavLst>
                                        <p:tav tm="0">
                                          <p:val>
                                            <p:fltVal val="0"/>
                                          </p:val>
                                        </p:tav>
                                        <p:tav tm="100000">
                                          <p:val>
                                            <p:strVal val="#ppt_w"/>
                                          </p:val>
                                        </p:tav>
                                      </p:tavLst>
                                    </p:anim>
                                    <p:anim calcmode="lin" valueType="num">
                                      <p:cBhvr>
                                        <p:cTn id="44" dur="500" fill="hold"/>
                                        <p:tgtEl>
                                          <p:spTgt spid="45"/>
                                        </p:tgtEl>
                                        <p:attrNameLst>
                                          <p:attrName>ppt_h</p:attrName>
                                        </p:attrNameLst>
                                      </p:cBhvr>
                                      <p:tavLst>
                                        <p:tav tm="0">
                                          <p:val>
                                            <p:fltVal val="0"/>
                                          </p:val>
                                        </p:tav>
                                        <p:tav tm="100000">
                                          <p:val>
                                            <p:strVal val="#ppt_h"/>
                                          </p:val>
                                        </p:tav>
                                      </p:tavLst>
                                    </p:anim>
                                    <p:animEffect transition="in" filter="fade">
                                      <p:cBhvr>
                                        <p:cTn id="45" dur="500"/>
                                        <p:tgtEl>
                                          <p:spTgt spid="45"/>
                                        </p:tgtEl>
                                      </p:cBhvr>
                                    </p:animEffect>
                                  </p:childTnLst>
                                </p:cTn>
                              </p:par>
                            </p:childTnLst>
                          </p:cTn>
                        </p:par>
                        <p:par>
                          <p:cTn id="46" fill="hold">
                            <p:stCondLst>
                              <p:cond delay="4350"/>
                            </p:stCondLst>
                            <p:childTnLst>
                              <p:par>
                                <p:cTn id="47" presetID="12" presetClass="entr" presetSubtype="4" fill="hold" grpId="0" nodeType="afterEffect">
                                  <p:stCondLst>
                                    <p:cond delay="0"/>
                                  </p:stCondLst>
                                  <p:childTnLst>
                                    <p:set>
                                      <p:cBhvr>
                                        <p:cTn id="48" dur="1" fill="hold">
                                          <p:stCondLst>
                                            <p:cond delay="0"/>
                                          </p:stCondLst>
                                        </p:cTn>
                                        <p:tgtEl>
                                          <p:spTgt spid="70"/>
                                        </p:tgtEl>
                                        <p:attrNameLst>
                                          <p:attrName>style.visibility</p:attrName>
                                        </p:attrNameLst>
                                      </p:cBhvr>
                                      <p:to>
                                        <p:strVal val="visible"/>
                                      </p:to>
                                    </p:set>
                                    <p:animEffect transition="in" filter="slide(fromBottom)">
                                      <p:cBhvr>
                                        <p:cTn id="49" dur="500"/>
                                        <p:tgtEl>
                                          <p:spTgt spid="70"/>
                                        </p:tgtEl>
                                      </p:cBhvr>
                                    </p:animEffect>
                                  </p:childTnLst>
                                </p:cTn>
                              </p:par>
                            </p:childTnLst>
                          </p:cTn>
                        </p:par>
                        <p:par>
                          <p:cTn id="50" fill="hold">
                            <p:stCondLst>
                              <p:cond delay="4850"/>
                            </p:stCondLst>
                            <p:childTnLst>
                              <p:par>
                                <p:cTn id="51" presetID="18" presetClass="entr" presetSubtype="3" fill="hold" nodeType="afterEffect">
                                  <p:stCondLst>
                                    <p:cond delay="0"/>
                                  </p:stCondLst>
                                  <p:childTnLst>
                                    <p:set>
                                      <p:cBhvr>
                                        <p:cTn id="52" dur="1" fill="hold">
                                          <p:stCondLst>
                                            <p:cond delay="0"/>
                                          </p:stCondLst>
                                        </p:cTn>
                                        <p:tgtEl>
                                          <p:spTgt spid="61"/>
                                        </p:tgtEl>
                                        <p:attrNameLst>
                                          <p:attrName>style.visibility</p:attrName>
                                        </p:attrNameLst>
                                      </p:cBhvr>
                                      <p:to>
                                        <p:strVal val="visible"/>
                                      </p:to>
                                    </p:set>
                                    <p:animEffect transition="in" filter="strips(upRight)">
                                      <p:cBhvr>
                                        <p:cTn id="53" dur="500"/>
                                        <p:tgtEl>
                                          <p:spTgt spid="61"/>
                                        </p:tgtEl>
                                      </p:cBhvr>
                                    </p:animEffect>
                                  </p:childTnLst>
                                </p:cTn>
                              </p:par>
                            </p:childTnLst>
                          </p:cTn>
                        </p:par>
                        <p:par>
                          <p:cTn id="54" fill="hold">
                            <p:stCondLst>
                              <p:cond delay="5350"/>
                            </p:stCondLst>
                            <p:childTnLst>
                              <p:par>
                                <p:cTn id="55" presetID="53" presetClass="entr" presetSubtype="0" fill="hold" nodeType="afterEffect">
                                  <p:stCondLst>
                                    <p:cond delay="0"/>
                                  </p:stCondLst>
                                  <p:childTnLst>
                                    <p:set>
                                      <p:cBhvr>
                                        <p:cTn id="56" dur="1" fill="hold">
                                          <p:stCondLst>
                                            <p:cond delay="0"/>
                                          </p:stCondLst>
                                        </p:cTn>
                                        <p:tgtEl>
                                          <p:spTgt spid="51"/>
                                        </p:tgtEl>
                                        <p:attrNameLst>
                                          <p:attrName>style.visibility</p:attrName>
                                        </p:attrNameLst>
                                      </p:cBhvr>
                                      <p:to>
                                        <p:strVal val="visible"/>
                                      </p:to>
                                    </p:set>
                                    <p:anim calcmode="lin" valueType="num">
                                      <p:cBhvr>
                                        <p:cTn id="57" dur="500" fill="hold"/>
                                        <p:tgtEl>
                                          <p:spTgt spid="51"/>
                                        </p:tgtEl>
                                        <p:attrNameLst>
                                          <p:attrName>ppt_w</p:attrName>
                                        </p:attrNameLst>
                                      </p:cBhvr>
                                      <p:tavLst>
                                        <p:tav tm="0">
                                          <p:val>
                                            <p:fltVal val="0"/>
                                          </p:val>
                                        </p:tav>
                                        <p:tav tm="100000">
                                          <p:val>
                                            <p:strVal val="#ppt_w"/>
                                          </p:val>
                                        </p:tav>
                                      </p:tavLst>
                                    </p:anim>
                                    <p:anim calcmode="lin" valueType="num">
                                      <p:cBhvr>
                                        <p:cTn id="58" dur="500" fill="hold"/>
                                        <p:tgtEl>
                                          <p:spTgt spid="51"/>
                                        </p:tgtEl>
                                        <p:attrNameLst>
                                          <p:attrName>ppt_h</p:attrName>
                                        </p:attrNameLst>
                                      </p:cBhvr>
                                      <p:tavLst>
                                        <p:tav tm="0">
                                          <p:val>
                                            <p:fltVal val="0"/>
                                          </p:val>
                                        </p:tav>
                                        <p:tav tm="100000">
                                          <p:val>
                                            <p:strVal val="#ppt_h"/>
                                          </p:val>
                                        </p:tav>
                                      </p:tavLst>
                                    </p:anim>
                                    <p:animEffect transition="in" filter="fade">
                                      <p:cBhvr>
                                        <p:cTn id="59" dur="500"/>
                                        <p:tgtEl>
                                          <p:spTgt spid="51"/>
                                        </p:tgtEl>
                                      </p:cBhvr>
                                    </p:animEffect>
                                  </p:childTnLst>
                                </p:cTn>
                              </p:par>
                            </p:childTnLst>
                          </p:cTn>
                        </p:par>
                        <p:par>
                          <p:cTn id="60" fill="hold">
                            <p:stCondLst>
                              <p:cond delay="5850"/>
                            </p:stCondLst>
                            <p:childTnLst>
                              <p:par>
                                <p:cTn id="61" presetID="12" presetClass="entr" presetSubtype="4" fill="hold" grpId="0" nodeType="afterEffect">
                                  <p:stCondLst>
                                    <p:cond delay="0"/>
                                  </p:stCondLst>
                                  <p:childTnLst>
                                    <p:set>
                                      <p:cBhvr>
                                        <p:cTn id="62" dur="1" fill="hold">
                                          <p:stCondLst>
                                            <p:cond delay="0"/>
                                          </p:stCondLst>
                                        </p:cTn>
                                        <p:tgtEl>
                                          <p:spTgt spid="67"/>
                                        </p:tgtEl>
                                        <p:attrNameLst>
                                          <p:attrName>style.visibility</p:attrName>
                                        </p:attrNameLst>
                                      </p:cBhvr>
                                      <p:to>
                                        <p:strVal val="visible"/>
                                      </p:to>
                                    </p:set>
                                    <p:animEffect transition="in" filter="slide(fromBottom)">
                                      <p:cBhvr>
                                        <p:cTn id="63" dur="500"/>
                                        <p:tgtEl>
                                          <p:spTgt spid="67"/>
                                        </p:tgtEl>
                                      </p:cBhvr>
                                    </p:animEffect>
                                  </p:childTnLst>
                                </p:cTn>
                              </p:par>
                            </p:childTnLst>
                          </p:cTn>
                        </p:par>
                        <p:par>
                          <p:cTn id="64" fill="hold">
                            <p:stCondLst>
                              <p:cond delay="6350"/>
                            </p:stCondLst>
                            <p:childTnLst>
                              <p:par>
                                <p:cTn id="65" presetID="18" presetClass="entr" presetSubtype="6" fill="hold" nodeType="afterEffect">
                                  <p:stCondLst>
                                    <p:cond delay="0"/>
                                  </p:stCondLst>
                                  <p:childTnLst>
                                    <p:set>
                                      <p:cBhvr>
                                        <p:cTn id="66" dur="1" fill="hold">
                                          <p:stCondLst>
                                            <p:cond delay="0"/>
                                          </p:stCondLst>
                                        </p:cTn>
                                        <p:tgtEl>
                                          <p:spTgt spid="63"/>
                                        </p:tgtEl>
                                        <p:attrNameLst>
                                          <p:attrName>style.visibility</p:attrName>
                                        </p:attrNameLst>
                                      </p:cBhvr>
                                      <p:to>
                                        <p:strVal val="visible"/>
                                      </p:to>
                                    </p:set>
                                    <p:animEffect transition="in" filter="strips(downRight)">
                                      <p:cBhvr>
                                        <p:cTn id="67" dur="500"/>
                                        <p:tgtEl>
                                          <p:spTgt spid="63"/>
                                        </p:tgtEl>
                                      </p:cBhvr>
                                    </p:animEffect>
                                  </p:childTnLst>
                                </p:cTn>
                              </p:par>
                            </p:childTnLst>
                          </p:cTn>
                        </p:par>
                        <p:par>
                          <p:cTn id="68" fill="hold">
                            <p:stCondLst>
                              <p:cond delay="6850"/>
                            </p:stCondLst>
                            <p:childTnLst>
                              <p:par>
                                <p:cTn id="69" presetID="53" presetClass="entr" presetSubtype="0" fill="hold" nodeType="afterEffect">
                                  <p:stCondLst>
                                    <p:cond delay="0"/>
                                  </p:stCondLst>
                                  <p:childTnLst>
                                    <p:set>
                                      <p:cBhvr>
                                        <p:cTn id="70" dur="1" fill="hold">
                                          <p:stCondLst>
                                            <p:cond delay="0"/>
                                          </p:stCondLst>
                                        </p:cTn>
                                        <p:tgtEl>
                                          <p:spTgt spid="54"/>
                                        </p:tgtEl>
                                        <p:attrNameLst>
                                          <p:attrName>style.visibility</p:attrName>
                                        </p:attrNameLst>
                                      </p:cBhvr>
                                      <p:to>
                                        <p:strVal val="visible"/>
                                      </p:to>
                                    </p:set>
                                    <p:anim calcmode="lin" valueType="num">
                                      <p:cBhvr>
                                        <p:cTn id="71" dur="500" fill="hold"/>
                                        <p:tgtEl>
                                          <p:spTgt spid="54"/>
                                        </p:tgtEl>
                                        <p:attrNameLst>
                                          <p:attrName>ppt_w</p:attrName>
                                        </p:attrNameLst>
                                      </p:cBhvr>
                                      <p:tavLst>
                                        <p:tav tm="0">
                                          <p:val>
                                            <p:fltVal val="0"/>
                                          </p:val>
                                        </p:tav>
                                        <p:tav tm="100000">
                                          <p:val>
                                            <p:strVal val="#ppt_w"/>
                                          </p:val>
                                        </p:tav>
                                      </p:tavLst>
                                    </p:anim>
                                    <p:anim calcmode="lin" valueType="num">
                                      <p:cBhvr>
                                        <p:cTn id="72" dur="500" fill="hold"/>
                                        <p:tgtEl>
                                          <p:spTgt spid="54"/>
                                        </p:tgtEl>
                                        <p:attrNameLst>
                                          <p:attrName>ppt_h</p:attrName>
                                        </p:attrNameLst>
                                      </p:cBhvr>
                                      <p:tavLst>
                                        <p:tav tm="0">
                                          <p:val>
                                            <p:fltVal val="0"/>
                                          </p:val>
                                        </p:tav>
                                        <p:tav tm="100000">
                                          <p:val>
                                            <p:strVal val="#ppt_h"/>
                                          </p:val>
                                        </p:tav>
                                      </p:tavLst>
                                    </p:anim>
                                    <p:animEffect transition="in" filter="fade">
                                      <p:cBhvr>
                                        <p:cTn id="73" dur="500"/>
                                        <p:tgtEl>
                                          <p:spTgt spid="54"/>
                                        </p:tgtEl>
                                      </p:cBhvr>
                                    </p:animEffect>
                                  </p:childTnLst>
                                </p:cTn>
                              </p:par>
                            </p:childTnLst>
                          </p:cTn>
                        </p:par>
                        <p:par>
                          <p:cTn id="74" fill="hold">
                            <p:stCondLst>
                              <p:cond delay="7350"/>
                            </p:stCondLst>
                            <p:childTnLst>
                              <p:par>
                                <p:cTn id="75" presetID="12" presetClass="entr" presetSubtype="4" fill="hold" grpId="0" nodeType="afterEffect">
                                  <p:stCondLst>
                                    <p:cond delay="0"/>
                                  </p:stCondLst>
                                  <p:childTnLst>
                                    <p:set>
                                      <p:cBhvr>
                                        <p:cTn id="76" dur="1" fill="hold">
                                          <p:stCondLst>
                                            <p:cond delay="0"/>
                                          </p:stCondLst>
                                        </p:cTn>
                                        <p:tgtEl>
                                          <p:spTgt spid="69"/>
                                        </p:tgtEl>
                                        <p:attrNameLst>
                                          <p:attrName>style.visibility</p:attrName>
                                        </p:attrNameLst>
                                      </p:cBhvr>
                                      <p:to>
                                        <p:strVal val="visible"/>
                                      </p:to>
                                    </p:set>
                                    <p:animEffect transition="in" filter="slide(fromBottom)">
                                      <p:cBhvr>
                                        <p:cTn id="77" dur="500"/>
                                        <p:tgtEl>
                                          <p:spTgt spid="69"/>
                                        </p:tgtEl>
                                      </p:cBhvr>
                                    </p:animEffect>
                                  </p:childTnLst>
                                </p:cTn>
                              </p:par>
                            </p:childTnLst>
                          </p:cTn>
                        </p:par>
                        <p:par>
                          <p:cTn id="78" fill="hold">
                            <p:stCondLst>
                              <p:cond delay="7850"/>
                            </p:stCondLst>
                            <p:childTnLst>
                              <p:par>
                                <p:cTn id="79" presetID="18" presetClass="entr" presetSubtype="3" fill="hold" nodeType="afterEffect">
                                  <p:stCondLst>
                                    <p:cond delay="0"/>
                                  </p:stCondLst>
                                  <p:childTnLst>
                                    <p:set>
                                      <p:cBhvr>
                                        <p:cTn id="80" dur="1" fill="hold">
                                          <p:stCondLst>
                                            <p:cond delay="0"/>
                                          </p:stCondLst>
                                        </p:cTn>
                                        <p:tgtEl>
                                          <p:spTgt spid="62"/>
                                        </p:tgtEl>
                                        <p:attrNameLst>
                                          <p:attrName>style.visibility</p:attrName>
                                        </p:attrNameLst>
                                      </p:cBhvr>
                                      <p:to>
                                        <p:strVal val="visible"/>
                                      </p:to>
                                    </p:set>
                                    <p:animEffect transition="in" filter="strips(upRight)">
                                      <p:cBhvr>
                                        <p:cTn id="81" dur="500"/>
                                        <p:tgtEl>
                                          <p:spTgt spid="62"/>
                                        </p:tgtEl>
                                      </p:cBhvr>
                                    </p:animEffect>
                                  </p:childTnLst>
                                </p:cTn>
                              </p:par>
                            </p:childTnLst>
                          </p:cTn>
                        </p:par>
                        <p:par>
                          <p:cTn id="82" fill="hold">
                            <p:stCondLst>
                              <p:cond delay="8350"/>
                            </p:stCondLst>
                            <p:childTnLst>
                              <p:par>
                                <p:cTn id="83" presetID="53" presetClass="entr" presetSubtype="0" fill="hold" nodeType="afterEffect">
                                  <p:stCondLst>
                                    <p:cond delay="0"/>
                                  </p:stCondLst>
                                  <p:childTnLst>
                                    <p:set>
                                      <p:cBhvr>
                                        <p:cTn id="84" dur="1" fill="hold">
                                          <p:stCondLst>
                                            <p:cond delay="0"/>
                                          </p:stCondLst>
                                        </p:cTn>
                                        <p:tgtEl>
                                          <p:spTgt spid="48"/>
                                        </p:tgtEl>
                                        <p:attrNameLst>
                                          <p:attrName>style.visibility</p:attrName>
                                        </p:attrNameLst>
                                      </p:cBhvr>
                                      <p:to>
                                        <p:strVal val="visible"/>
                                      </p:to>
                                    </p:set>
                                    <p:anim calcmode="lin" valueType="num">
                                      <p:cBhvr>
                                        <p:cTn id="85" dur="500" fill="hold"/>
                                        <p:tgtEl>
                                          <p:spTgt spid="48"/>
                                        </p:tgtEl>
                                        <p:attrNameLst>
                                          <p:attrName>ppt_w</p:attrName>
                                        </p:attrNameLst>
                                      </p:cBhvr>
                                      <p:tavLst>
                                        <p:tav tm="0">
                                          <p:val>
                                            <p:fltVal val="0"/>
                                          </p:val>
                                        </p:tav>
                                        <p:tav tm="100000">
                                          <p:val>
                                            <p:strVal val="#ppt_w"/>
                                          </p:val>
                                        </p:tav>
                                      </p:tavLst>
                                    </p:anim>
                                    <p:anim calcmode="lin" valueType="num">
                                      <p:cBhvr>
                                        <p:cTn id="86" dur="500" fill="hold"/>
                                        <p:tgtEl>
                                          <p:spTgt spid="48"/>
                                        </p:tgtEl>
                                        <p:attrNameLst>
                                          <p:attrName>ppt_h</p:attrName>
                                        </p:attrNameLst>
                                      </p:cBhvr>
                                      <p:tavLst>
                                        <p:tav tm="0">
                                          <p:val>
                                            <p:fltVal val="0"/>
                                          </p:val>
                                        </p:tav>
                                        <p:tav tm="100000">
                                          <p:val>
                                            <p:strVal val="#ppt_h"/>
                                          </p:val>
                                        </p:tav>
                                      </p:tavLst>
                                    </p:anim>
                                    <p:animEffect transition="in" filter="fade">
                                      <p:cBhvr>
                                        <p:cTn id="87" dur="500"/>
                                        <p:tgtEl>
                                          <p:spTgt spid="48"/>
                                        </p:tgtEl>
                                      </p:cBhvr>
                                    </p:animEffect>
                                  </p:childTnLst>
                                </p:cTn>
                              </p:par>
                            </p:childTnLst>
                          </p:cTn>
                        </p:par>
                        <p:par>
                          <p:cTn id="88" fill="hold">
                            <p:stCondLst>
                              <p:cond delay="8850"/>
                            </p:stCondLst>
                            <p:childTnLst>
                              <p:par>
                                <p:cTn id="89" presetID="12" presetClass="entr" presetSubtype="4" fill="hold" grpId="0" nodeType="afterEffect">
                                  <p:stCondLst>
                                    <p:cond delay="0"/>
                                  </p:stCondLst>
                                  <p:childTnLst>
                                    <p:set>
                                      <p:cBhvr>
                                        <p:cTn id="90" dur="1" fill="hold">
                                          <p:stCondLst>
                                            <p:cond delay="0"/>
                                          </p:stCondLst>
                                        </p:cTn>
                                        <p:tgtEl>
                                          <p:spTgt spid="68"/>
                                        </p:tgtEl>
                                        <p:attrNameLst>
                                          <p:attrName>style.visibility</p:attrName>
                                        </p:attrNameLst>
                                      </p:cBhvr>
                                      <p:to>
                                        <p:strVal val="visible"/>
                                      </p:to>
                                    </p:set>
                                    <p:animEffect transition="in" filter="slide(fromBottom)">
                                      <p:cBhvr>
                                        <p:cTn id="91" dur="500"/>
                                        <p:tgtEl>
                                          <p:spTgt spid="6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 grpId="0"/>
      <p:bldP spid="65" grpId="0"/>
      <p:bldP spid="66" grpId="0"/>
      <p:bldP spid="67" grpId="0"/>
      <p:bldP spid="68" grpId="0"/>
      <p:bldP spid="69" grpId="0"/>
      <p:bldP spid="70"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sp>
        <p:nvSpPr>
          <p:cNvPr id="17" name="Shape 1875"/>
          <p:cNvSpPr/>
          <p:nvPr/>
        </p:nvSpPr>
        <p:spPr>
          <a:xfrm>
            <a:off x="5477114" y="1520170"/>
            <a:ext cx="1330092" cy="393890"/>
          </a:xfrm>
          <a:prstGeom prst="rect">
            <a:avLst/>
          </a:prstGeom>
          <a:ln w="12700">
            <a:miter lim="400000"/>
          </a:ln>
          <a:extLst>
            <a:ext uri="{C572A759-6A51-4108-AA02-DFA0A04FC94B}">
              <ma14:wrappingTextBoxFlag xmlns:ma14="http://schemas.microsoft.com/office/mac/drawingml/2011/main" xmlns="" val="1"/>
            </a:ext>
          </a:extLst>
        </p:spPr>
        <p:txBody>
          <a:bodyPr lIns="0" tIns="0" rIns="0" bIns="0" anchor="t" anchorCtr="0">
            <a:spAutoFit/>
          </a:bodyPr>
          <a:lstStyle>
            <a:lvl1pPr algn="l">
              <a:lnSpc>
                <a:spcPct val="120000"/>
              </a:lnSpc>
              <a:spcBef>
                <a:spcPts val="1500"/>
              </a:spcBef>
              <a:defRPr sz="2000">
                <a:solidFill>
                  <a:srgbClr val="53585F"/>
                </a:solidFill>
                <a:latin typeface="Source Sans Pro"/>
                <a:ea typeface="Source Sans Pro"/>
                <a:cs typeface="Source Sans Pro"/>
                <a:sym typeface="Source Sans Pro"/>
              </a:defRPr>
            </a:lvl1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18" name="Shape 1877"/>
          <p:cNvSpPr/>
          <p:nvPr/>
        </p:nvSpPr>
        <p:spPr>
          <a:xfrm>
            <a:off x="3894236" y="1520170"/>
            <a:ext cx="1300983" cy="130123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rgbClr val="A491BB"/>
          </a:solidFill>
          <a:ln w="12700" cap="flat">
            <a:noFill/>
            <a:miter lim="400000"/>
          </a:ln>
          <a:effectLst/>
        </p:spPr>
        <p:txBody>
          <a:bodyPr wrap="square" lIns="18620" tIns="18620" rIns="18620" bIns="18620" numCol="1" anchor="ctr">
            <a:noAutofit/>
          </a:bodyPr>
          <a:lstStyle/>
          <a:p>
            <a:pPr>
              <a:lnSpc>
                <a:spcPct val="120000"/>
              </a:lnSpc>
            </a:pPr>
            <a:endParaRPr sz="1300">
              <a:solidFill>
                <a:srgbClr val="53585F"/>
              </a:solidFill>
              <a:latin typeface="微软雅黑" panose="020B0503020204020204" pitchFamily="34" charset="-122"/>
              <a:ea typeface="微软雅黑" panose="020B0503020204020204" pitchFamily="34" charset="-122"/>
              <a:sym typeface="Arial" panose="020B0604020202020204" pitchFamily="34" charset="0"/>
            </a:endParaRPr>
          </a:p>
        </p:txBody>
      </p:sp>
      <p:sp>
        <p:nvSpPr>
          <p:cNvPr id="19" name="Shape 1879"/>
          <p:cNvSpPr/>
          <p:nvPr/>
        </p:nvSpPr>
        <p:spPr>
          <a:xfrm>
            <a:off x="4636406" y="2262482"/>
            <a:ext cx="1300983" cy="130123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rgbClr val="77A9D3"/>
          </a:solidFill>
          <a:ln w="12700" cap="flat">
            <a:noFill/>
            <a:miter lim="400000"/>
          </a:ln>
          <a:effectLst/>
        </p:spPr>
        <p:txBody>
          <a:bodyPr wrap="square" lIns="18620" tIns="18620" rIns="18620" bIns="18620" numCol="1" anchor="ctr">
            <a:noAutofit/>
          </a:bodyPr>
          <a:lstStyle/>
          <a:p>
            <a:pPr>
              <a:lnSpc>
                <a:spcPct val="120000"/>
              </a:lnSpc>
            </a:pPr>
            <a:endParaRPr sz="1300">
              <a:solidFill>
                <a:srgbClr val="53585F"/>
              </a:solidFill>
              <a:latin typeface="微软雅黑" panose="020B0503020204020204" pitchFamily="34" charset="-122"/>
              <a:ea typeface="微软雅黑" panose="020B0503020204020204" pitchFamily="34" charset="-122"/>
              <a:sym typeface="Arial" panose="020B0604020202020204" pitchFamily="34" charset="0"/>
            </a:endParaRPr>
          </a:p>
        </p:txBody>
      </p:sp>
      <p:sp>
        <p:nvSpPr>
          <p:cNvPr id="20" name="Shape 1883"/>
          <p:cNvSpPr/>
          <p:nvPr/>
        </p:nvSpPr>
        <p:spPr>
          <a:xfrm>
            <a:off x="3152064" y="2262482"/>
            <a:ext cx="1300983" cy="130123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18620" tIns="18620" rIns="18620" bIns="18620" numCol="1" anchor="ctr">
            <a:noAutofit/>
          </a:bodyPr>
          <a:lstStyle/>
          <a:p>
            <a:pPr>
              <a:lnSpc>
                <a:spcPct val="120000"/>
              </a:lnSpc>
            </a:pPr>
            <a:endParaRPr sz="1300">
              <a:solidFill>
                <a:srgbClr val="53585F"/>
              </a:solidFill>
              <a:latin typeface="微软雅黑" panose="020B0503020204020204" pitchFamily="34" charset="-122"/>
              <a:ea typeface="微软雅黑" panose="020B0503020204020204" pitchFamily="34" charset="-122"/>
              <a:sym typeface="Arial" panose="020B0604020202020204" pitchFamily="34" charset="0"/>
            </a:endParaRPr>
          </a:p>
        </p:txBody>
      </p:sp>
      <p:sp>
        <p:nvSpPr>
          <p:cNvPr id="21" name="Shape 1886"/>
          <p:cNvSpPr/>
          <p:nvPr/>
        </p:nvSpPr>
        <p:spPr>
          <a:xfrm>
            <a:off x="6213148" y="3065931"/>
            <a:ext cx="1330092" cy="393890"/>
          </a:xfrm>
          <a:prstGeom prst="rect">
            <a:avLst/>
          </a:prstGeom>
          <a:ln w="12700">
            <a:miter lim="400000"/>
          </a:ln>
          <a:extLst>
            <a:ext uri="{C572A759-6A51-4108-AA02-DFA0A04FC94B}">
              <ma14:wrappingTextBoxFlag xmlns:ma14="http://schemas.microsoft.com/office/mac/drawingml/2011/main" xmlns="" val="1"/>
            </a:ext>
          </a:extLst>
        </p:spPr>
        <p:txBody>
          <a:bodyPr lIns="0" tIns="0" rIns="0" bIns="0" anchor="t" anchorCtr="0">
            <a:spAutoFit/>
          </a:bodyPr>
          <a:lstStyle>
            <a:lvl1pPr algn="l">
              <a:lnSpc>
                <a:spcPct val="120000"/>
              </a:lnSpc>
              <a:spcBef>
                <a:spcPts val="1500"/>
              </a:spcBef>
              <a:defRPr sz="2000">
                <a:solidFill>
                  <a:srgbClr val="53585F"/>
                </a:solidFill>
                <a:latin typeface="Source Sans Pro"/>
                <a:ea typeface="Source Sans Pro"/>
                <a:cs typeface="Source Sans Pro"/>
                <a:sym typeface="Source Sans Pro"/>
              </a:defRPr>
            </a:lvl1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22" name="Shape 1887"/>
          <p:cNvSpPr/>
          <p:nvPr/>
        </p:nvSpPr>
        <p:spPr>
          <a:xfrm>
            <a:off x="6220292" y="2884226"/>
            <a:ext cx="1155421" cy="183912"/>
          </a:xfrm>
          <a:prstGeom prst="rect">
            <a:avLst/>
          </a:prstGeom>
          <a:ln w="12700">
            <a:miter lim="400000"/>
          </a:ln>
          <a:extLst>
            <a:ext uri="{C572A759-6A51-4108-AA02-DFA0A04FC94B}">
              <ma14:wrappingTextBoxFlag xmlns:ma14="http://schemas.microsoft.com/office/mac/drawingml/2011/main" xmlns="" val="1"/>
            </a:ext>
          </a:extLst>
        </p:spPr>
        <p:txBody>
          <a:bodyPr lIns="0" tIns="0" rIns="0" bIns="0" anchor="t" anchorCtr="0">
            <a:spAutoFit/>
          </a:bodyPr>
          <a:lstStyle>
            <a:lvl1pPr algn="l">
              <a:lnSpc>
                <a:spcPct val="120000"/>
              </a:lnSpc>
              <a:defRPr sz="3500">
                <a:solidFill>
                  <a:srgbClr val="53585F"/>
                </a:solidFill>
              </a:defRPr>
            </a:lvl1pPr>
          </a:lstStyle>
          <a:p>
            <a:pPr>
              <a:defRPr sz="1800">
                <a:solidFill>
                  <a:srgbClr val="000000"/>
                </a:solidFill>
              </a:defRPr>
            </a:pPr>
            <a:r>
              <a:rPr lang="zh-CN" altLang="en-US" sz="1000" dirty="0">
                <a:solidFill>
                  <a:schemeClr val="bg1">
                    <a:lumMod val="65000"/>
                  </a:schemeClr>
                </a:solidFill>
                <a:latin typeface="微软雅黑" panose="020B0503020204020204" pitchFamily="34" charset="-122"/>
                <a:ea typeface="微软雅黑" panose="020B0503020204020204" pitchFamily="34" charset="-122"/>
                <a:cs typeface="Open Sans" panose="020B0606030504020204" pitchFamily="34" charset="0"/>
                <a:sym typeface="Arial" panose="020B0604020202020204" pitchFamily="34" charset="0"/>
              </a:rPr>
              <a:t>请替换文字内容</a:t>
            </a:r>
            <a:endParaRPr sz="1000" dirty="0">
              <a:solidFill>
                <a:schemeClr val="bg1">
                  <a:lumMod val="65000"/>
                </a:schemeClr>
              </a:solidFill>
              <a:latin typeface="微软雅黑" panose="020B0503020204020204" pitchFamily="34" charset="-122"/>
              <a:ea typeface="微软雅黑" panose="020B0503020204020204" pitchFamily="34" charset="-122"/>
              <a:cs typeface="Open Sans" panose="020B0606030504020204" pitchFamily="34" charset="0"/>
              <a:sym typeface="Arial" panose="020B0604020202020204" pitchFamily="34" charset="0"/>
            </a:endParaRPr>
          </a:p>
        </p:txBody>
      </p:sp>
      <p:sp>
        <p:nvSpPr>
          <p:cNvPr id="23" name="Shape 1888"/>
          <p:cNvSpPr/>
          <p:nvPr/>
        </p:nvSpPr>
        <p:spPr>
          <a:xfrm>
            <a:off x="1543436" y="2455551"/>
            <a:ext cx="1339162" cy="393890"/>
          </a:xfrm>
          <a:prstGeom prst="rect">
            <a:avLst/>
          </a:prstGeom>
          <a:ln w="12700">
            <a:miter lim="400000"/>
          </a:ln>
          <a:extLst>
            <a:ext uri="{C572A759-6A51-4108-AA02-DFA0A04FC94B}">
              <ma14:wrappingTextBoxFlag xmlns:ma14="http://schemas.microsoft.com/office/mac/drawingml/2011/main" xmlns="" val="1"/>
            </a:ext>
          </a:extLst>
        </p:spPr>
        <p:txBody>
          <a:bodyPr lIns="0" tIns="0" rIns="0" bIns="0" anchor="t" anchorCtr="0">
            <a:spAutoFit/>
          </a:bodyPr>
          <a:lstStyle>
            <a:lvl1pPr algn="r">
              <a:lnSpc>
                <a:spcPct val="120000"/>
              </a:lnSpc>
              <a:spcBef>
                <a:spcPts val="4500"/>
              </a:spcBef>
              <a:defRPr sz="2000">
                <a:solidFill>
                  <a:srgbClr val="53585F"/>
                </a:solidFill>
                <a:latin typeface="Source Sans Pro"/>
                <a:ea typeface="Source Sans Pro"/>
                <a:cs typeface="Source Sans Pro"/>
                <a:sym typeface="Source Sans Pro"/>
              </a:defRPr>
            </a:lvl1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24" name="Shape 1889"/>
          <p:cNvSpPr/>
          <p:nvPr/>
        </p:nvSpPr>
        <p:spPr>
          <a:xfrm>
            <a:off x="1728496" y="2257272"/>
            <a:ext cx="1155422" cy="183912"/>
          </a:xfrm>
          <a:prstGeom prst="rect">
            <a:avLst/>
          </a:prstGeom>
          <a:ln w="12700">
            <a:miter lim="400000"/>
          </a:ln>
          <a:extLst>
            <a:ext uri="{C572A759-6A51-4108-AA02-DFA0A04FC94B}">
              <ma14:wrappingTextBoxFlag xmlns:ma14="http://schemas.microsoft.com/office/mac/drawingml/2011/main" xmlns="" val="1"/>
            </a:ext>
          </a:extLst>
        </p:spPr>
        <p:txBody>
          <a:bodyPr lIns="0" tIns="0" rIns="0" bIns="0" anchor="t" anchorCtr="0">
            <a:spAutoFit/>
          </a:bodyPr>
          <a:lstStyle>
            <a:lvl1pPr algn="r">
              <a:defRPr sz="3500">
                <a:solidFill>
                  <a:srgbClr val="53585F"/>
                </a:solidFill>
              </a:defRPr>
            </a:lvl1pPr>
          </a:lstStyle>
          <a:p>
            <a:pPr>
              <a:lnSpc>
                <a:spcPct val="120000"/>
              </a:lnSpc>
              <a:defRPr sz="1800">
                <a:solidFill>
                  <a:srgbClr val="000000"/>
                </a:solidFill>
              </a:defRPr>
            </a:pPr>
            <a:r>
              <a:rPr lang="zh-CN" altLang="en-US" sz="1000" dirty="0">
                <a:solidFill>
                  <a:schemeClr val="bg1">
                    <a:lumMod val="65000"/>
                  </a:schemeClr>
                </a:solidFill>
                <a:latin typeface="微软雅黑" panose="020B0503020204020204" pitchFamily="34" charset="-122"/>
                <a:ea typeface="微软雅黑" panose="020B0503020204020204" pitchFamily="34" charset="-122"/>
                <a:cs typeface="Open Sans" panose="020B0606030504020204" pitchFamily="34" charset="0"/>
                <a:sym typeface="Arial" panose="020B0604020202020204" pitchFamily="34" charset="0"/>
              </a:rPr>
              <a:t>请替换文字内容</a:t>
            </a:r>
            <a:endParaRPr sz="1000" dirty="0">
              <a:solidFill>
                <a:schemeClr val="bg1">
                  <a:lumMod val="65000"/>
                </a:schemeClr>
              </a:solidFill>
              <a:latin typeface="微软雅黑" panose="020B0503020204020204" pitchFamily="34" charset="-122"/>
              <a:ea typeface="微软雅黑" panose="020B0503020204020204" pitchFamily="34" charset="-122"/>
              <a:cs typeface="Open Sans" panose="020B0606030504020204" pitchFamily="34" charset="0"/>
              <a:sym typeface="Arial" panose="020B0604020202020204" pitchFamily="34" charset="0"/>
            </a:endParaRPr>
          </a:p>
        </p:txBody>
      </p:sp>
      <p:sp>
        <p:nvSpPr>
          <p:cNvPr id="25" name="Shape 1891"/>
          <p:cNvSpPr/>
          <p:nvPr/>
        </p:nvSpPr>
        <p:spPr>
          <a:xfrm>
            <a:off x="2399444" y="3687866"/>
            <a:ext cx="1155422" cy="183912"/>
          </a:xfrm>
          <a:prstGeom prst="rect">
            <a:avLst/>
          </a:prstGeom>
          <a:ln w="12700">
            <a:miter lim="400000"/>
          </a:ln>
          <a:extLst>
            <a:ext uri="{C572A759-6A51-4108-AA02-DFA0A04FC94B}">
              <ma14:wrappingTextBoxFlag xmlns:ma14="http://schemas.microsoft.com/office/mac/drawingml/2011/main" xmlns="" val="1"/>
            </a:ext>
          </a:extLst>
        </p:spPr>
        <p:txBody>
          <a:bodyPr lIns="0" tIns="0" rIns="0" bIns="0" anchor="t" anchorCtr="0">
            <a:spAutoFit/>
          </a:bodyPr>
          <a:lstStyle>
            <a:lvl1pPr algn="r">
              <a:defRPr sz="3500">
                <a:solidFill>
                  <a:srgbClr val="53585F"/>
                </a:solidFill>
              </a:defRPr>
            </a:lvl1pPr>
          </a:lstStyle>
          <a:p>
            <a:pPr>
              <a:lnSpc>
                <a:spcPct val="120000"/>
              </a:lnSpc>
              <a:defRPr sz="1800">
                <a:solidFill>
                  <a:srgbClr val="000000"/>
                </a:solidFill>
              </a:defRPr>
            </a:pPr>
            <a:r>
              <a:rPr lang="zh-CN" altLang="en-US" sz="1000" dirty="0">
                <a:solidFill>
                  <a:schemeClr val="bg1">
                    <a:lumMod val="65000"/>
                  </a:schemeClr>
                </a:solidFill>
                <a:latin typeface="微软雅黑" panose="020B0503020204020204" pitchFamily="34" charset="-122"/>
                <a:ea typeface="微软雅黑" panose="020B0503020204020204" pitchFamily="34" charset="-122"/>
                <a:cs typeface="Open Sans" panose="020B0606030504020204" pitchFamily="34" charset="0"/>
                <a:sym typeface="Arial" panose="020B0604020202020204" pitchFamily="34" charset="0"/>
              </a:rPr>
              <a:t>请替换文字内容</a:t>
            </a:r>
            <a:endParaRPr sz="1000" dirty="0">
              <a:solidFill>
                <a:schemeClr val="bg1">
                  <a:lumMod val="65000"/>
                </a:schemeClr>
              </a:solidFill>
              <a:latin typeface="微软雅黑" panose="020B0503020204020204" pitchFamily="34" charset="-122"/>
              <a:ea typeface="微软雅黑" panose="020B0503020204020204" pitchFamily="34" charset="-122"/>
              <a:cs typeface="Open Sans" panose="020B0606030504020204" pitchFamily="34" charset="0"/>
              <a:sym typeface="Arial" panose="020B0604020202020204" pitchFamily="34" charset="0"/>
            </a:endParaRPr>
          </a:p>
        </p:txBody>
      </p:sp>
      <p:sp>
        <p:nvSpPr>
          <p:cNvPr id="26" name="Text Placeholder 3"/>
          <p:cNvSpPr txBox="1">
            <a:spLocks/>
          </p:cNvSpPr>
          <p:nvPr/>
        </p:nvSpPr>
        <p:spPr>
          <a:xfrm>
            <a:off x="5477114" y="1304341"/>
            <a:ext cx="1631527" cy="183912"/>
          </a:xfrm>
          <a:prstGeom prst="rect">
            <a:avLst/>
          </a:prstGeom>
        </p:spPr>
        <p:txBody>
          <a:bodyPr vert="horz" lIns="0" tIns="0" rIns="0" bIns="0" rtlCol="0" anchor="t" anchorCtr="0">
            <a:sp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nSpc>
                <a:spcPct val="120000"/>
              </a:lnSpc>
              <a:buFont typeface="Arial" pitchFamily="34" charset="0"/>
              <a:buNone/>
            </a:pPr>
            <a:r>
              <a:rPr lang="zh-CN" altLang="en-US" sz="1000" smtClean="0">
                <a:solidFill>
                  <a:schemeClr val="bg1">
                    <a:lumMod val="65000"/>
                  </a:schemeClr>
                </a:solidFill>
                <a:latin typeface="微软雅黑" panose="020B0503020204020204" pitchFamily="34" charset="-122"/>
                <a:ea typeface="微软雅黑" panose="020B0503020204020204" pitchFamily="34" charset="-122"/>
                <a:sym typeface="Arial" panose="020B0604020202020204" pitchFamily="34" charset="0"/>
              </a:rPr>
              <a:t>请替换文字内容</a:t>
            </a:r>
            <a:endParaRPr lang="id-ID" sz="1000" dirty="0">
              <a:solidFill>
                <a:schemeClr val="bg1">
                  <a:lumMod val="65000"/>
                </a:schemeClr>
              </a:solidFill>
              <a:latin typeface="微软雅黑" panose="020B0503020204020204" pitchFamily="34" charset="-122"/>
              <a:ea typeface="微软雅黑" panose="020B0503020204020204" pitchFamily="34" charset="-122"/>
              <a:sym typeface="Arial" panose="020B0604020202020204" pitchFamily="34" charset="0"/>
            </a:endParaRPr>
          </a:p>
        </p:txBody>
      </p:sp>
      <p:sp>
        <p:nvSpPr>
          <p:cNvPr id="27" name="Text Placeholder 4"/>
          <p:cNvSpPr txBox="1">
            <a:spLocks/>
          </p:cNvSpPr>
          <p:nvPr/>
        </p:nvSpPr>
        <p:spPr>
          <a:xfrm>
            <a:off x="2229423" y="3882532"/>
            <a:ext cx="1306352" cy="532390"/>
          </a:xfrm>
          <a:prstGeom prst="rect">
            <a:avLst/>
          </a:prstGeom>
        </p:spPr>
        <p:txBody>
          <a:bodyPr vert="horz" wrap="square" lIns="0" tIns="0" rIns="0" bIns="0" rtlCol="0" anchor="t" anchorCtr="0">
            <a:sp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sp>
        <p:nvSpPr>
          <p:cNvPr id="28" name="Text Placeholder 3"/>
          <p:cNvSpPr txBox="1">
            <a:spLocks/>
          </p:cNvSpPr>
          <p:nvPr/>
        </p:nvSpPr>
        <p:spPr>
          <a:xfrm>
            <a:off x="4236524" y="1962879"/>
            <a:ext cx="616405" cy="457115"/>
          </a:xfrm>
          <a:prstGeom prst="rect">
            <a:avLst/>
          </a:prstGeom>
        </p:spPr>
        <p:txBody>
          <a:bodyPr vert="horz" lIns="0" tIns="0" rIns="0" bIns="0" rtlCol="0" anchor="ctr">
            <a:no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lnSpc>
                <a:spcPct val="120000"/>
              </a:lnSpc>
            </a:pPr>
            <a:r>
              <a:rPr lang="zh-CN" altLang="en-US" sz="1000" dirty="0">
                <a:solidFill>
                  <a:srgbClr val="FCFCFC"/>
                </a:solidFill>
                <a:latin typeface="微软雅黑" panose="020B0503020204020204" pitchFamily="34" charset="-122"/>
                <a:ea typeface="微软雅黑" panose="020B0503020204020204" pitchFamily="34" charset="-122"/>
                <a:cs typeface="Open Sans Light" panose="020B0306030504020204" pitchFamily="34" charset="0"/>
                <a:sym typeface="Arial" panose="020B0604020202020204" pitchFamily="34" charset="0"/>
              </a:rPr>
              <a:t>请替换文字内容</a:t>
            </a:r>
            <a:endParaRPr lang="id-ID" sz="1000" dirty="0">
              <a:solidFill>
                <a:srgbClr val="FCFCFC"/>
              </a:solidFill>
              <a:latin typeface="微软雅黑" panose="020B0503020204020204" pitchFamily="34" charset="-122"/>
              <a:ea typeface="微软雅黑" panose="020B0503020204020204" pitchFamily="34" charset="-122"/>
              <a:cs typeface="Open Sans Light" panose="020B0306030504020204" pitchFamily="34" charset="0"/>
              <a:sym typeface="Arial" panose="020B0604020202020204" pitchFamily="34" charset="0"/>
            </a:endParaRPr>
          </a:p>
        </p:txBody>
      </p:sp>
      <p:sp>
        <p:nvSpPr>
          <p:cNvPr id="29" name="Shape 1881"/>
          <p:cNvSpPr/>
          <p:nvPr/>
        </p:nvSpPr>
        <p:spPr>
          <a:xfrm>
            <a:off x="3894236" y="3004795"/>
            <a:ext cx="1300983" cy="1301231"/>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rgbClr val="A491BB"/>
          </a:solidFill>
          <a:ln w="12700" cap="flat">
            <a:noFill/>
            <a:miter lim="400000"/>
          </a:ln>
          <a:effectLst/>
        </p:spPr>
        <p:txBody>
          <a:bodyPr wrap="square" lIns="18620" tIns="18620" rIns="18620" bIns="18620" numCol="1" anchor="ctr">
            <a:noAutofit/>
          </a:bodyPr>
          <a:lstStyle/>
          <a:p>
            <a:pPr>
              <a:lnSpc>
                <a:spcPct val="120000"/>
              </a:lnSpc>
            </a:pPr>
            <a:endParaRPr sz="1300">
              <a:solidFill>
                <a:srgbClr val="53585F"/>
              </a:solidFill>
              <a:latin typeface="微软雅黑" panose="020B0503020204020204" pitchFamily="34" charset="-122"/>
              <a:ea typeface="微软雅黑" panose="020B0503020204020204" pitchFamily="34" charset="-122"/>
              <a:sym typeface="Arial" panose="020B0604020202020204" pitchFamily="34" charset="0"/>
            </a:endParaRPr>
          </a:p>
        </p:txBody>
      </p:sp>
      <p:sp>
        <p:nvSpPr>
          <p:cNvPr id="30" name="Text Placeholder 3"/>
          <p:cNvSpPr txBox="1">
            <a:spLocks/>
          </p:cNvSpPr>
          <p:nvPr/>
        </p:nvSpPr>
        <p:spPr>
          <a:xfrm>
            <a:off x="4978695" y="2705190"/>
            <a:ext cx="616405" cy="457115"/>
          </a:xfrm>
          <a:prstGeom prst="rect">
            <a:avLst/>
          </a:prstGeom>
        </p:spPr>
        <p:txBody>
          <a:bodyPr vert="horz" lIns="0" tIns="0" rIns="0" bIns="0" rtlCol="0" anchor="ctr">
            <a:no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lnSpc>
                <a:spcPct val="120000"/>
              </a:lnSpc>
            </a:pPr>
            <a:r>
              <a:rPr lang="zh-CN" altLang="en-US" sz="1000" dirty="0">
                <a:solidFill>
                  <a:srgbClr val="FCFCFC"/>
                </a:solidFill>
                <a:latin typeface="微软雅黑" panose="020B0503020204020204" pitchFamily="34" charset="-122"/>
                <a:ea typeface="微软雅黑" panose="020B0503020204020204" pitchFamily="34" charset="-122"/>
                <a:cs typeface="Open Sans Light" panose="020B0306030504020204" pitchFamily="34" charset="0"/>
                <a:sym typeface="Arial" panose="020B0604020202020204" pitchFamily="34" charset="0"/>
              </a:rPr>
              <a:t>请替换文字内容</a:t>
            </a:r>
            <a:endParaRPr lang="id-ID" sz="1000" dirty="0">
              <a:solidFill>
                <a:srgbClr val="FCFCFC"/>
              </a:solidFill>
              <a:latin typeface="微软雅黑" panose="020B0503020204020204" pitchFamily="34" charset="-122"/>
              <a:ea typeface="微软雅黑" panose="020B0503020204020204" pitchFamily="34" charset="-122"/>
              <a:cs typeface="Open Sans Light" panose="020B0306030504020204" pitchFamily="34" charset="0"/>
              <a:sym typeface="Arial" panose="020B0604020202020204" pitchFamily="34" charset="0"/>
            </a:endParaRPr>
          </a:p>
        </p:txBody>
      </p:sp>
      <p:sp>
        <p:nvSpPr>
          <p:cNvPr id="31" name="Text Placeholder 3"/>
          <p:cNvSpPr txBox="1">
            <a:spLocks/>
          </p:cNvSpPr>
          <p:nvPr/>
        </p:nvSpPr>
        <p:spPr>
          <a:xfrm>
            <a:off x="4236524" y="3447503"/>
            <a:ext cx="616405" cy="457115"/>
          </a:xfrm>
          <a:prstGeom prst="rect">
            <a:avLst/>
          </a:prstGeom>
        </p:spPr>
        <p:txBody>
          <a:bodyPr vert="horz" lIns="0" tIns="0" rIns="0" bIns="0" rtlCol="0" anchor="ctr">
            <a:no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lnSpc>
                <a:spcPct val="120000"/>
              </a:lnSpc>
            </a:pPr>
            <a:r>
              <a:rPr lang="zh-CN" altLang="en-US" sz="1000" dirty="0">
                <a:solidFill>
                  <a:srgbClr val="FCFCFC"/>
                </a:solidFill>
                <a:latin typeface="微软雅黑" panose="020B0503020204020204" pitchFamily="34" charset="-122"/>
                <a:ea typeface="微软雅黑" panose="020B0503020204020204" pitchFamily="34" charset="-122"/>
                <a:cs typeface="Open Sans Light" panose="020B0306030504020204" pitchFamily="34" charset="0"/>
                <a:sym typeface="Arial" panose="020B0604020202020204" pitchFamily="34" charset="0"/>
              </a:rPr>
              <a:t>请替换文字内容</a:t>
            </a:r>
            <a:endParaRPr lang="id-ID" sz="1000" dirty="0">
              <a:solidFill>
                <a:srgbClr val="FCFCFC"/>
              </a:solidFill>
              <a:latin typeface="微软雅黑" panose="020B0503020204020204" pitchFamily="34" charset="-122"/>
              <a:ea typeface="微软雅黑" panose="020B0503020204020204" pitchFamily="34" charset="-122"/>
              <a:cs typeface="Open Sans Light" panose="020B0306030504020204" pitchFamily="34" charset="0"/>
              <a:sym typeface="Arial" panose="020B0604020202020204" pitchFamily="34" charset="0"/>
            </a:endParaRPr>
          </a:p>
        </p:txBody>
      </p:sp>
      <p:sp>
        <p:nvSpPr>
          <p:cNvPr id="32" name="Shape 1883"/>
          <p:cNvSpPr/>
          <p:nvPr/>
        </p:nvSpPr>
        <p:spPr>
          <a:xfrm>
            <a:off x="3150793" y="2262482"/>
            <a:ext cx="1300983" cy="130123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rgbClr val="77A9D3"/>
          </a:solidFill>
          <a:ln w="12700" cap="flat">
            <a:noFill/>
            <a:miter lim="400000"/>
          </a:ln>
          <a:effectLst/>
        </p:spPr>
        <p:txBody>
          <a:bodyPr wrap="square" lIns="18620" tIns="18620" rIns="18620" bIns="18620" numCol="1" anchor="ctr">
            <a:noAutofit/>
          </a:bodyPr>
          <a:lstStyle/>
          <a:p>
            <a:pPr>
              <a:lnSpc>
                <a:spcPct val="120000"/>
              </a:lnSpc>
            </a:pPr>
            <a:endParaRPr sz="1300">
              <a:solidFill>
                <a:srgbClr val="53585F"/>
              </a:solidFill>
              <a:latin typeface="微软雅黑" panose="020B0503020204020204" pitchFamily="34" charset="-122"/>
              <a:ea typeface="微软雅黑" panose="020B0503020204020204" pitchFamily="34" charset="-122"/>
              <a:sym typeface="Arial" panose="020B0604020202020204" pitchFamily="34" charset="0"/>
            </a:endParaRPr>
          </a:p>
        </p:txBody>
      </p:sp>
      <p:sp>
        <p:nvSpPr>
          <p:cNvPr id="33" name="Text Placeholder 3"/>
          <p:cNvSpPr txBox="1">
            <a:spLocks/>
          </p:cNvSpPr>
          <p:nvPr/>
        </p:nvSpPr>
        <p:spPr>
          <a:xfrm>
            <a:off x="3494353" y="2705190"/>
            <a:ext cx="616405" cy="457115"/>
          </a:xfrm>
          <a:prstGeom prst="rect">
            <a:avLst/>
          </a:prstGeom>
        </p:spPr>
        <p:txBody>
          <a:bodyPr vert="horz" lIns="0" tIns="0" rIns="0" bIns="0" rtlCol="0" anchor="ctr">
            <a:no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lnSpc>
                <a:spcPct val="120000"/>
              </a:lnSpc>
            </a:pPr>
            <a:r>
              <a:rPr lang="zh-CN" altLang="en-US" sz="1000" dirty="0">
                <a:solidFill>
                  <a:srgbClr val="FCFCFC"/>
                </a:solidFill>
                <a:latin typeface="微软雅黑" panose="020B0503020204020204" pitchFamily="34" charset="-122"/>
                <a:ea typeface="微软雅黑" panose="020B0503020204020204" pitchFamily="34" charset="-122"/>
                <a:cs typeface="Open Sans Light" panose="020B0306030504020204" pitchFamily="34" charset="0"/>
                <a:sym typeface="Arial" panose="020B0604020202020204" pitchFamily="34" charset="0"/>
              </a:rPr>
              <a:t>请替换文字内容</a:t>
            </a:r>
            <a:endParaRPr lang="id-ID" sz="1000" dirty="0">
              <a:solidFill>
                <a:srgbClr val="FCFCFC"/>
              </a:solidFill>
              <a:latin typeface="微软雅黑" panose="020B0503020204020204" pitchFamily="34" charset="-122"/>
              <a:ea typeface="微软雅黑" panose="020B0503020204020204" pitchFamily="34" charset="-122"/>
              <a:cs typeface="Open Sans Light" panose="020B0306030504020204" pitchFamily="34" charset="0"/>
              <a:sym typeface="Arial" panose="020B0604020202020204" pitchFamily="34" charset="0"/>
            </a:endParaRPr>
          </a:p>
        </p:txBody>
      </p:sp>
    </p:spTree>
    <p:extLst>
      <p:ext uri="{BB962C8B-B14F-4D97-AF65-F5344CB8AC3E}">
        <p14:creationId xmlns:p14="http://schemas.microsoft.com/office/powerpoint/2010/main" val="2753881859"/>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16"/>
                                        </p:tgtEl>
                                        <p:attrNameLst>
                                          <p:attrName>style.visibility</p:attrName>
                                        </p:attrNameLst>
                                      </p:cBhvr>
                                      <p:to>
                                        <p:strVal val="visible"/>
                                      </p:to>
                                    </p:set>
                                    <p:anim calcmode="lin" valueType="num">
                                      <p:cBhvr>
                                        <p:cTn id="7" dur="500" fill="hold"/>
                                        <p:tgtEl>
                                          <p:spTgt spid="1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16"/>
                                        </p:tgtEl>
                                        <p:attrNameLst>
                                          <p:attrName>ppt_y</p:attrName>
                                        </p:attrNameLst>
                                      </p:cBhvr>
                                      <p:tavLst>
                                        <p:tav tm="0">
                                          <p:val>
                                            <p:strVal val="#ppt_y"/>
                                          </p:val>
                                        </p:tav>
                                        <p:tav tm="100000">
                                          <p:val>
                                            <p:strVal val="#ppt_y"/>
                                          </p:val>
                                        </p:tav>
                                      </p:tavLst>
                                    </p:anim>
                                    <p:anim calcmode="lin" valueType="num">
                                      <p:cBhvr>
                                        <p:cTn id="9" dur="500" fill="hold"/>
                                        <p:tgtEl>
                                          <p:spTgt spid="1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1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16"/>
                                        </p:tgtEl>
                                      </p:cBhvr>
                                    </p:animEffect>
                                  </p:childTnLst>
                                </p:cTn>
                              </p:par>
                            </p:childTnLst>
                          </p:cTn>
                        </p:par>
                        <p:par>
                          <p:cTn id="12" fill="hold">
                            <p:stCondLst>
                              <p:cond delay="850"/>
                            </p:stCondLst>
                            <p:childTnLst>
                              <p:par>
                                <p:cTn id="13" presetID="10" presetClass="entr" presetSubtype="0" fill="hold" grpId="0" nodeType="afterEffect">
                                  <p:stCondLst>
                                    <p:cond delay="0"/>
                                  </p:stCondLst>
                                  <p:childTnLst>
                                    <p:set>
                                      <p:cBhvr>
                                        <p:cTn id="14" dur="1" fill="hold">
                                          <p:stCondLst>
                                            <p:cond delay="0"/>
                                          </p:stCondLst>
                                        </p:cTn>
                                        <p:tgtEl>
                                          <p:spTgt spid="18"/>
                                        </p:tgtEl>
                                        <p:attrNameLst>
                                          <p:attrName>style.visibility</p:attrName>
                                        </p:attrNameLst>
                                      </p:cBhvr>
                                      <p:to>
                                        <p:strVal val="visible"/>
                                      </p:to>
                                    </p:set>
                                    <p:animEffect transition="in" filter="fade">
                                      <p:cBhvr>
                                        <p:cTn id="15" dur="500"/>
                                        <p:tgtEl>
                                          <p:spTgt spid="18"/>
                                        </p:tgtEl>
                                      </p:cBhvr>
                                    </p:animEffect>
                                  </p:childTnLst>
                                </p:cTn>
                              </p:par>
                            </p:childTnLst>
                          </p:cTn>
                        </p:par>
                        <p:par>
                          <p:cTn id="16" fill="hold">
                            <p:stCondLst>
                              <p:cond delay="1350"/>
                            </p:stCondLst>
                            <p:childTnLst>
                              <p:par>
                                <p:cTn id="17" presetID="10" presetClass="entr" presetSubtype="0" fill="hold" grpId="0" nodeType="afterEffect">
                                  <p:stCondLst>
                                    <p:cond delay="0"/>
                                  </p:stCondLst>
                                  <p:childTnLst>
                                    <p:set>
                                      <p:cBhvr>
                                        <p:cTn id="18" dur="1" fill="hold">
                                          <p:stCondLst>
                                            <p:cond delay="0"/>
                                          </p:stCondLst>
                                        </p:cTn>
                                        <p:tgtEl>
                                          <p:spTgt spid="28"/>
                                        </p:tgtEl>
                                        <p:attrNameLst>
                                          <p:attrName>style.visibility</p:attrName>
                                        </p:attrNameLst>
                                      </p:cBhvr>
                                      <p:to>
                                        <p:strVal val="visible"/>
                                      </p:to>
                                    </p:set>
                                    <p:animEffect transition="in" filter="fade">
                                      <p:cBhvr>
                                        <p:cTn id="19" dur="500"/>
                                        <p:tgtEl>
                                          <p:spTgt spid="28"/>
                                        </p:tgtEl>
                                      </p:cBhvr>
                                    </p:animEffect>
                                  </p:childTnLst>
                                </p:cTn>
                              </p:par>
                            </p:childTnLst>
                          </p:cTn>
                        </p:par>
                        <p:par>
                          <p:cTn id="20" fill="hold">
                            <p:stCondLst>
                              <p:cond delay="1850"/>
                            </p:stCondLst>
                            <p:childTnLst>
                              <p:par>
                                <p:cTn id="21" presetID="22" presetClass="entr" presetSubtype="8" fill="hold" grpId="0" nodeType="afterEffect">
                                  <p:stCondLst>
                                    <p:cond delay="0"/>
                                  </p:stCondLst>
                                  <p:childTnLst>
                                    <p:set>
                                      <p:cBhvr>
                                        <p:cTn id="22" dur="1" fill="hold">
                                          <p:stCondLst>
                                            <p:cond delay="0"/>
                                          </p:stCondLst>
                                        </p:cTn>
                                        <p:tgtEl>
                                          <p:spTgt spid="26">
                                            <p:txEl>
                                              <p:pRg st="0" end="0"/>
                                            </p:txEl>
                                          </p:spTgt>
                                        </p:tgtEl>
                                        <p:attrNameLst>
                                          <p:attrName>style.visibility</p:attrName>
                                        </p:attrNameLst>
                                      </p:cBhvr>
                                      <p:to>
                                        <p:strVal val="visible"/>
                                      </p:to>
                                    </p:set>
                                    <p:animEffect transition="in" filter="wipe(left)">
                                      <p:cBhvr>
                                        <p:cTn id="23" dur="500"/>
                                        <p:tgtEl>
                                          <p:spTgt spid="26">
                                            <p:txEl>
                                              <p:pRg st="0" end="0"/>
                                            </p:txEl>
                                          </p:spTgt>
                                        </p:tgtEl>
                                      </p:cBhvr>
                                    </p:animEffect>
                                  </p:childTnLst>
                                </p:cTn>
                              </p:par>
                            </p:childTnLst>
                          </p:cTn>
                        </p:par>
                        <p:par>
                          <p:cTn id="24" fill="hold">
                            <p:stCondLst>
                              <p:cond delay="2350"/>
                            </p:stCondLst>
                            <p:childTnLst>
                              <p:par>
                                <p:cTn id="25" presetID="18" presetClass="entr" presetSubtype="6" fill="hold" grpId="0" nodeType="afterEffect">
                                  <p:stCondLst>
                                    <p:cond delay="0"/>
                                  </p:stCondLst>
                                  <p:childTnLst>
                                    <p:set>
                                      <p:cBhvr>
                                        <p:cTn id="26" dur="1" fill="hold">
                                          <p:stCondLst>
                                            <p:cond delay="0"/>
                                          </p:stCondLst>
                                        </p:cTn>
                                        <p:tgtEl>
                                          <p:spTgt spid="17"/>
                                        </p:tgtEl>
                                        <p:attrNameLst>
                                          <p:attrName>style.visibility</p:attrName>
                                        </p:attrNameLst>
                                      </p:cBhvr>
                                      <p:to>
                                        <p:strVal val="visible"/>
                                      </p:to>
                                    </p:set>
                                    <p:animEffect transition="in" filter="strips(downRight)">
                                      <p:cBhvr>
                                        <p:cTn id="27" dur="500"/>
                                        <p:tgtEl>
                                          <p:spTgt spid="17"/>
                                        </p:tgtEl>
                                      </p:cBhvr>
                                    </p:animEffect>
                                  </p:childTnLst>
                                </p:cTn>
                              </p:par>
                            </p:childTnLst>
                          </p:cTn>
                        </p:par>
                        <p:par>
                          <p:cTn id="28" fill="hold">
                            <p:stCondLst>
                              <p:cond delay="2850"/>
                            </p:stCondLst>
                            <p:childTnLst>
                              <p:par>
                                <p:cTn id="29" presetID="10" presetClass="entr" presetSubtype="0" fill="hold" grpId="0" nodeType="afterEffect">
                                  <p:stCondLst>
                                    <p:cond delay="0"/>
                                  </p:stCondLst>
                                  <p:childTnLst>
                                    <p:set>
                                      <p:cBhvr>
                                        <p:cTn id="30" dur="1" fill="hold">
                                          <p:stCondLst>
                                            <p:cond delay="0"/>
                                          </p:stCondLst>
                                        </p:cTn>
                                        <p:tgtEl>
                                          <p:spTgt spid="19"/>
                                        </p:tgtEl>
                                        <p:attrNameLst>
                                          <p:attrName>style.visibility</p:attrName>
                                        </p:attrNameLst>
                                      </p:cBhvr>
                                      <p:to>
                                        <p:strVal val="visible"/>
                                      </p:to>
                                    </p:set>
                                    <p:animEffect transition="in" filter="fade">
                                      <p:cBhvr>
                                        <p:cTn id="31" dur="500"/>
                                        <p:tgtEl>
                                          <p:spTgt spid="19"/>
                                        </p:tgtEl>
                                      </p:cBhvr>
                                    </p:animEffect>
                                  </p:childTnLst>
                                </p:cTn>
                              </p:par>
                            </p:childTnLst>
                          </p:cTn>
                        </p:par>
                        <p:par>
                          <p:cTn id="32" fill="hold">
                            <p:stCondLst>
                              <p:cond delay="3350"/>
                            </p:stCondLst>
                            <p:childTnLst>
                              <p:par>
                                <p:cTn id="33" presetID="10" presetClass="entr" presetSubtype="0" fill="hold" grpId="0" nodeType="afterEffect">
                                  <p:stCondLst>
                                    <p:cond delay="0"/>
                                  </p:stCondLst>
                                  <p:childTnLst>
                                    <p:set>
                                      <p:cBhvr>
                                        <p:cTn id="34" dur="1" fill="hold">
                                          <p:stCondLst>
                                            <p:cond delay="0"/>
                                          </p:stCondLst>
                                        </p:cTn>
                                        <p:tgtEl>
                                          <p:spTgt spid="30"/>
                                        </p:tgtEl>
                                        <p:attrNameLst>
                                          <p:attrName>style.visibility</p:attrName>
                                        </p:attrNameLst>
                                      </p:cBhvr>
                                      <p:to>
                                        <p:strVal val="visible"/>
                                      </p:to>
                                    </p:set>
                                    <p:animEffect transition="in" filter="fade">
                                      <p:cBhvr>
                                        <p:cTn id="35" dur="500"/>
                                        <p:tgtEl>
                                          <p:spTgt spid="30"/>
                                        </p:tgtEl>
                                      </p:cBhvr>
                                    </p:animEffect>
                                  </p:childTnLst>
                                </p:cTn>
                              </p:par>
                            </p:childTnLst>
                          </p:cTn>
                        </p:par>
                        <p:par>
                          <p:cTn id="36" fill="hold">
                            <p:stCondLst>
                              <p:cond delay="3850"/>
                            </p:stCondLst>
                            <p:childTnLst>
                              <p:par>
                                <p:cTn id="37" presetID="22" presetClass="entr" presetSubtype="8" fill="hold" grpId="0" nodeType="afterEffect">
                                  <p:stCondLst>
                                    <p:cond delay="0"/>
                                  </p:stCondLst>
                                  <p:childTnLst>
                                    <p:set>
                                      <p:cBhvr>
                                        <p:cTn id="38" dur="1" fill="hold">
                                          <p:stCondLst>
                                            <p:cond delay="0"/>
                                          </p:stCondLst>
                                        </p:cTn>
                                        <p:tgtEl>
                                          <p:spTgt spid="22"/>
                                        </p:tgtEl>
                                        <p:attrNameLst>
                                          <p:attrName>style.visibility</p:attrName>
                                        </p:attrNameLst>
                                      </p:cBhvr>
                                      <p:to>
                                        <p:strVal val="visible"/>
                                      </p:to>
                                    </p:set>
                                    <p:animEffect transition="in" filter="wipe(left)">
                                      <p:cBhvr>
                                        <p:cTn id="39" dur="500"/>
                                        <p:tgtEl>
                                          <p:spTgt spid="22"/>
                                        </p:tgtEl>
                                      </p:cBhvr>
                                    </p:animEffect>
                                  </p:childTnLst>
                                </p:cTn>
                              </p:par>
                            </p:childTnLst>
                          </p:cTn>
                        </p:par>
                        <p:par>
                          <p:cTn id="40" fill="hold">
                            <p:stCondLst>
                              <p:cond delay="4350"/>
                            </p:stCondLst>
                            <p:childTnLst>
                              <p:par>
                                <p:cTn id="41" presetID="18" presetClass="entr" presetSubtype="6" fill="hold" grpId="0" nodeType="afterEffect">
                                  <p:stCondLst>
                                    <p:cond delay="0"/>
                                  </p:stCondLst>
                                  <p:childTnLst>
                                    <p:set>
                                      <p:cBhvr>
                                        <p:cTn id="42" dur="1" fill="hold">
                                          <p:stCondLst>
                                            <p:cond delay="0"/>
                                          </p:stCondLst>
                                        </p:cTn>
                                        <p:tgtEl>
                                          <p:spTgt spid="21"/>
                                        </p:tgtEl>
                                        <p:attrNameLst>
                                          <p:attrName>style.visibility</p:attrName>
                                        </p:attrNameLst>
                                      </p:cBhvr>
                                      <p:to>
                                        <p:strVal val="visible"/>
                                      </p:to>
                                    </p:set>
                                    <p:animEffect transition="in" filter="strips(downRight)">
                                      <p:cBhvr>
                                        <p:cTn id="43" dur="500"/>
                                        <p:tgtEl>
                                          <p:spTgt spid="21"/>
                                        </p:tgtEl>
                                      </p:cBhvr>
                                    </p:animEffect>
                                  </p:childTnLst>
                                </p:cTn>
                              </p:par>
                            </p:childTnLst>
                          </p:cTn>
                        </p:par>
                        <p:par>
                          <p:cTn id="44" fill="hold">
                            <p:stCondLst>
                              <p:cond delay="4850"/>
                            </p:stCondLst>
                            <p:childTnLst>
                              <p:par>
                                <p:cTn id="45" presetID="10" presetClass="entr" presetSubtype="0" fill="hold" grpId="0" nodeType="afterEffect">
                                  <p:stCondLst>
                                    <p:cond delay="0"/>
                                  </p:stCondLst>
                                  <p:childTnLst>
                                    <p:set>
                                      <p:cBhvr>
                                        <p:cTn id="46" dur="1" fill="hold">
                                          <p:stCondLst>
                                            <p:cond delay="0"/>
                                          </p:stCondLst>
                                        </p:cTn>
                                        <p:tgtEl>
                                          <p:spTgt spid="29"/>
                                        </p:tgtEl>
                                        <p:attrNameLst>
                                          <p:attrName>style.visibility</p:attrName>
                                        </p:attrNameLst>
                                      </p:cBhvr>
                                      <p:to>
                                        <p:strVal val="visible"/>
                                      </p:to>
                                    </p:set>
                                    <p:animEffect transition="in" filter="fade">
                                      <p:cBhvr>
                                        <p:cTn id="47" dur="500"/>
                                        <p:tgtEl>
                                          <p:spTgt spid="29"/>
                                        </p:tgtEl>
                                      </p:cBhvr>
                                    </p:animEffect>
                                  </p:childTnLst>
                                </p:cTn>
                              </p:par>
                            </p:childTnLst>
                          </p:cTn>
                        </p:par>
                        <p:par>
                          <p:cTn id="48" fill="hold">
                            <p:stCondLst>
                              <p:cond delay="5350"/>
                            </p:stCondLst>
                            <p:childTnLst>
                              <p:par>
                                <p:cTn id="49" presetID="10" presetClass="entr" presetSubtype="0" fill="hold" grpId="0" nodeType="afterEffect">
                                  <p:stCondLst>
                                    <p:cond delay="0"/>
                                  </p:stCondLst>
                                  <p:childTnLst>
                                    <p:set>
                                      <p:cBhvr>
                                        <p:cTn id="50" dur="1" fill="hold">
                                          <p:stCondLst>
                                            <p:cond delay="0"/>
                                          </p:stCondLst>
                                        </p:cTn>
                                        <p:tgtEl>
                                          <p:spTgt spid="31"/>
                                        </p:tgtEl>
                                        <p:attrNameLst>
                                          <p:attrName>style.visibility</p:attrName>
                                        </p:attrNameLst>
                                      </p:cBhvr>
                                      <p:to>
                                        <p:strVal val="visible"/>
                                      </p:to>
                                    </p:set>
                                    <p:animEffect transition="in" filter="fade">
                                      <p:cBhvr>
                                        <p:cTn id="51" dur="500"/>
                                        <p:tgtEl>
                                          <p:spTgt spid="31"/>
                                        </p:tgtEl>
                                      </p:cBhvr>
                                    </p:animEffect>
                                  </p:childTnLst>
                                </p:cTn>
                              </p:par>
                            </p:childTnLst>
                          </p:cTn>
                        </p:par>
                        <p:par>
                          <p:cTn id="52" fill="hold">
                            <p:stCondLst>
                              <p:cond delay="5850"/>
                            </p:stCondLst>
                            <p:childTnLst>
                              <p:par>
                                <p:cTn id="53" presetID="22" presetClass="entr" presetSubtype="2" fill="hold" grpId="0" nodeType="afterEffect">
                                  <p:stCondLst>
                                    <p:cond delay="0"/>
                                  </p:stCondLst>
                                  <p:childTnLst>
                                    <p:set>
                                      <p:cBhvr>
                                        <p:cTn id="54" dur="1" fill="hold">
                                          <p:stCondLst>
                                            <p:cond delay="0"/>
                                          </p:stCondLst>
                                        </p:cTn>
                                        <p:tgtEl>
                                          <p:spTgt spid="25"/>
                                        </p:tgtEl>
                                        <p:attrNameLst>
                                          <p:attrName>style.visibility</p:attrName>
                                        </p:attrNameLst>
                                      </p:cBhvr>
                                      <p:to>
                                        <p:strVal val="visible"/>
                                      </p:to>
                                    </p:set>
                                    <p:animEffect transition="in" filter="wipe(right)">
                                      <p:cBhvr>
                                        <p:cTn id="55" dur="500"/>
                                        <p:tgtEl>
                                          <p:spTgt spid="25"/>
                                        </p:tgtEl>
                                      </p:cBhvr>
                                    </p:animEffect>
                                  </p:childTnLst>
                                </p:cTn>
                              </p:par>
                            </p:childTnLst>
                          </p:cTn>
                        </p:par>
                        <p:par>
                          <p:cTn id="56" fill="hold">
                            <p:stCondLst>
                              <p:cond delay="6350"/>
                            </p:stCondLst>
                            <p:childTnLst>
                              <p:par>
                                <p:cTn id="57" presetID="18" presetClass="entr" presetSubtype="12" fill="hold" grpId="0" nodeType="afterEffect">
                                  <p:stCondLst>
                                    <p:cond delay="0"/>
                                  </p:stCondLst>
                                  <p:childTnLst>
                                    <p:set>
                                      <p:cBhvr>
                                        <p:cTn id="58" dur="1" fill="hold">
                                          <p:stCondLst>
                                            <p:cond delay="0"/>
                                          </p:stCondLst>
                                        </p:cTn>
                                        <p:tgtEl>
                                          <p:spTgt spid="27">
                                            <p:txEl>
                                              <p:pRg st="0" end="0"/>
                                            </p:txEl>
                                          </p:spTgt>
                                        </p:tgtEl>
                                        <p:attrNameLst>
                                          <p:attrName>style.visibility</p:attrName>
                                        </p:attrNameLst>
                                      </p:cBhvr>
                                      <p:to>
                                        <p:strVal val="visible"/>
                                      </p:to>
                                    </p:set>
                                    <p:animEffect transition="in" filter="strips(downLeft)">
                                      <p:cBhvr>
                                        <p:cTn id="59" dur="500"/>
                                        <p:tgtEl>
                                          <p:spTgt spid="27">
                                            <p:txEl>
                                              <p:pRg st="0" end="0"/>
                                            </p:txEl>
                                          </p:spTgt>
                                        </p:tgtEl>
                                      </p:cBhvr>
                                    </p:animEffect>
                                  </p:childTnLst>
                                </p:cTn>
                              </p:par>
                            </p:childTnLst>
                          </p:cTn>
                        </p:par>
                        <p:par>
                          <p:cTn id="60" fill="hold">
                            <p:stCondLst>
                              <p:cond delay="6850"/>
                            </p:stCondLst>
                            <p:childTnLst>
                              <p:par>
                                <p:cTn id="61" presetID="10" presetClass="entr" presetSubtype="0" fill="hold" grpId="0" nodeType="afterEffect">
                                  <p:stCondLst>
                                    <p:cond delay="0"/>
                                  </p:stCondLst>
                                  <p:childTnLst>
                                    <p:set>
                                      <p:cBhvr>
                                        <p:cTn id="62" dur="1" fill="hold">
                                          <p:stCondLst>
                                            <p:cond delay="0"/>
                                          </p:stCondLst>
                                        </p:cTn>
                                        <p:tgtEl>
                                          <p:spTgt spid="20"/>
                                        </p:tgtEl>
                                        <p:attrNameLst>
                                          <p:attrName>style.visibility</p:attrName>
                                        </p:attrNameLst>
                                      </p:cBhvr>
                                      <p:to>
                                        <p:strVal val="visible"/>
                                      </p:to>
                                    </p:set>
                                    <p:animEffect transition="in" filter="fade">
                                      <p:cBhvr>
                                        <p:cTn id="63" dur="500"/>
                                        <p:tgtEl>
                                          <p:spTgt spid="20"/>
                                        </p:tgtEl>
                                      </p:cBhvr>
                                    </p:animEffect>
                                  </p:childTnLst>
                                </p:cTn>
                              </p:par>
                            </p:childTnLst>
                          </p:cTn>
                        </p:par>
                        <p:par>
                          <p:cTn id="64" fill="hold">
                            <p:stCondLst>
                              <p:cond delay="7350"/>
                            </p:stCondLst>
                            <p:childTnLst>
                              <p:par>
                                <p:cTn id="65" presetID="10" presetClass="entr" presetSubtype="0" fill="hold" grpId="0" nodeType="afterEffect">
                                  <p:stCondLst>
                                    <p:cond delay="0"/>
                                  </p:stCondLst>
                                  <p:childTnLst>
                                    <p:set>
                                      <p:cBhvr>
                                        <p:cTn id="66" dur="1" fill="hold">
                                          <p:stCondLst>
                                            <p:cond delay="0"/>
                                          </p:stCondLst>
                                        </p:cTn>
                                        <p:tgtEl>
                                          <p:spTgt spid="33"/>
                                        </p:tgtEl>
                                        <p:attrNameLst>
                                          <p:attrName>style.visibility</p:attrName>
                                        </p:attrNameLst>
                                      </p:cBhvr>
                                      <p:to>
                                        <p:strVal val="visible"/>
                                      </p:to>
                                    </p:set>
                                    <p:animEffect transition="in" filter="fade">
                                      <p:cBhvr>
                                        <p:cTn id="67" dur="500"/>
                                        <p:tgtEl>
                                          <p:spTgt spid="33"/>
                                        </p:tgtEl>
                                      </p:cBhvr>
                                    </p:animEffect>
                                  </p:childTnLst>
                                </p:cTn>
                              </p:par>
                            </p:childTnLst>
                          </p:cTn>
                        </p:par>
                        <p:par>
                          <p:cTn id="68" fill="hold">
                            <p:stCondLst>
                              <p:cond delay="7850"/>
                            </p:stCondLst>
                            <p:childTnLst>
                              <p:par>
                                <p:cTn id="69" presetID="22" presetClass="entr" presetSubtype="2" fill="hold" grpId="0" nodeType="afterEffect">
                                  <p:stCondLst>
                                    <p:cond delay="0"/>
                                  </p:stCondLst>
                                  <p:childTnLst>
                                    <p:set>
                                      <p:cBhvr>
                                        <p:cTn id="70" dur="1" fill="hold">
                                          <p:stCondLst>
                                            <p:cond delay="0"/>
                                          </p:stCondLst>
                                        </p:cTn>
                                        <p:tgtEl>
                                          <p:spTgt spid="24"/>
                                        </p:tgtEl>
                                        <p:attrNameLst>
                                          <p:attrName>style.visibility</p:attrName>
                                        </p:attrNameLst>
                                      </p:cBhvr>
                                      <p:to>
                                        <p:strVal val="visible"/>
                                      </p:to>
                                    </p:set>
                                    <p:animEffect transition="in" filter="wipe(right)">
                                      <p:cBhvr>
                                        <p:cTn id="71" dur="500"/>
                                        <p:tgtEl>
                                          <p:spTgt spid="24"/>
                                        </p:tgtEl>
                                      </p:cBhvr>
                                    </p:animEffect>
                                  </p:childTnLst>
                                </p:cTn>
                              </p:par>
                            </p:childTnLst>
                          </p:cTn>
                        </p:par>
                        <p:par>
                          <p:cTn id="72" fill="hold">
                            <p:stCondLst>
                              <p:cond delay="8350"/>
                            </p:stCondLst>
                            <p:childTnLst>
                              <p:par>
                                <p:cTn id="73" presetID="18" presetClass="entr" presetSubtype="12" fill="hold" grpId="0" nodeType="afterEffect">
                                  <p:stCondLst>
                                    <p:cond delay="0"/>
                                  </p:stCondLst>
                                  <p:childTnLst>
                                    <p:set>
                                      <p:cBhvr>
                                        <p:cTn id="74" dur="1" fill="hold">
                                          <p:stCondLst>
                                            <p:cond delay="0"/>
                                          </p:stCondLst>
                                        </p:cTn>
                                        <p:tgtEl>
                                          <p:spTgt spid="23"/>
                                        </p:tgtEl>
                                        <p:attrNameLst>
                                          <p:attrName>style.visibility</p:attrName>
                                        </p:attrNameLst>
                                      </p:cBhvr>
                                      <p:to>
                                        <p:strVal val="visible"/>
                                      </p:to>
                                    </p:set>
                                    <p:animEffect transition="in" filter="strips(downLeft)">
                                      <p:cBhvr>
                                        <p:cTn id="75" dur="500"/>
                                        <p:tgtEl>
                                          <p:spTgt spid="23"/>
                                        </p:tgtEl>
                                      </p:cBhvr>
                                    </p:animEffect>
                                  </p:childTnLst>
                                </p:cTn>
                              </p:par>
                              <p:par>
                                <p:cTn id="76" presetID="1" presetClass="entr" presetSubtype="0" fill="hold" grpId="0" nodeType="withEffect">
                                  <p:stCondLst>
                                    <p:cond delay="0"/>
                                  </p:stCondLst>
                                  <p:childTnLst>
                                    <p:set>
                                      <p:cBhvr>
                                        <p:cTn id="77" dur="1" fill="hold">
                                          <p:stCondLst>
                                            <p:cond delay="0"/>
                                          </p:stCondLst>
                                        </p:cTn>
                                        <p:tgtEl>
                                          <p:spTgt spid="32"/>
                                        </p:tgtEl>
                                        <p:attrNameLst>
                                          <p:attrName>style.visibility</p:attrName>
                                        </p:attrNameLst>
                                      </p:cBhvr>
                                      <p:to>
                                        <p:strVal val="visible"/>
                                      </p:to>
                                    </p:set>
                                  </p:childTnLst>
                                </p:cTn>
                              </p:par>
                              <p:par>
                                <p:cTn id="78" presetID="27" presetClass="emph" presetSubtype="0" fill="remove" grpId="1" nodeType="withEffect">
                                  <p:stCondLst>
                                    <p:cond delay="0"/>
                                  </p:stCondLst>
                                  <p:childTnLst>
                                    <p:animClr clrSpc="rgb" dir="cw">
                                      <p:cBhvr override="childStyle">
                                        <p:cTn id="79" dur="250" autoRev="1" fill="remove"/>
                                        <p:tgtEl>
                                          <p:spTgt spid="32"/>
                                        </p:tgtEl>
                                        <p:attrNameLst>
                                          <p:attrName>style.color</p:attrName>
                                        </p:attrNameLst>
                                      </p:cBhvr>
                                      <p:to>
                                        <a:schemeClr val="bg1"/>
                                      </p:to>
                                    </p:animClr>
                                    <p:animClr clrSpc="rgb" dir="cw">
                                      <p:cBhvr>
                                        <p:cTn id="80" dur="250" autoRev="1" fill="remove"/>
                                        <p:tgtEl>
                                          <p:spTgt spid="32"/>
                                        </p:tgtEl>
                                        <p:attrNameLst>
                                          <p:attrName>fillcolor</p:attrName>
                                        </p:attrNameLst>
                                      </p:cBhvr>
                                      <p:to>
                                        <a:schemeClr val="bg1"/>
                                      </p:to>
                                    </p:animClr>
                                    <p:set>
                                      <p:cBhvr>
                                        <p:cTn id="81" dur="250" autoRev="1" fill="remove"/>
                                        <p:tgtEl>
                                          <p:spTgt spid="32"/>
                                        </p:tgtEl>
                                        <p:attrNameLst>
                                          <p:attrName>fill.type</p:attrName>
                                        </p:attrNameLst>
                                      </p:cBhvr>
                                      <p:to>
                                        <p:strVal val="solid"/>
                                      </p:to>
                                    </p:set>
                                    <p:set>
                                      <p:cBhvr>
                                        <p:cTn id="82" dur="250" autoRev="1" fill="remove"/>
                                        <p:tgtEl>
                                          <p:spTgt spid="32"/>
                                        </p:tgtEl>
                                        <p:attrNameLst>
                                          <p:attrName>fill.on</p:attrName>
                                        </p:attrNameLst>
                                      </p:cBhvr>
                                      <p:to>
                                        <p:strVal val="tru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6" grpId="0"/>
      <p:bldP spid="17" grpId="0" animBg="1"/>
      <p:bldP spid="18" grpId="0" animBg="1"/>
      <p:bldP spid="19" grpId="0" animBg="1"/>
      <p:bldP spid="20" grpId="0" animBg="1"/>
      <p:bldP spid="21" grpId="0" animBg="1"/>
      <p:bldP spid="22" grpId="0" animBg="1"/>
      <p:bldP spid="23" grpId="0" animBg="1"/>
      <p:bldP spid="24" grpId="0" animBg="1"/>
      <p:bldP spid="25" grpId="0" animBg="1"/>
      <p:bldP spid="26" grpId="0" build="p"/>
      <p:bldP spid="27" grpId="0" build="p"/>
      <p:bldP spid="28" grpId="0"/>
      <p:bldP spid="29" grpId="0" animBg="1"/>
      <p:bldP spid="30" grpId="0"/>
      <p:bldP spid="31" grpId="0"/>
      <p:bldP spid="32" grpId="0" animBg="1"/>
      <p:bldP spid="32" grpId="1" animBg="1"/>
      <p:bldP spid="33"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48"/>
          <p:cNvSpPr txBox="1"/>
          <p:nvPr/>
        </p:nvSpPr>
        <p:spPr>
          <a:xfrm>
            <a:off x="3800970" y="1841219"/>
            <a:ext cx="2816801" cy="477054"/>
          </a:xfrm>
          <a:prstGeom prst="rect">
            <a:avLst/>
          </a:prstGeom>
          <a:noFill/>
        </p:spPr>
        <p:txBody>
          <a:bodyPr wrap="square" lIns="0" tIns="0" rIns="0" bIns="0" rtlCol="0">
            <a:spAutoFit/>
          </a:bodyPr>
          <a:lstStyle/>
          <a:p>
            <a:r>
              <a:rPr lang="zh-CN" altLang="en-US" sz="3100" dirty="0">
                <a:solidFill>
                  <a:srgbClr val="77A9D3"/>
                </a:solidFill>
                <a:latin typeface="微软雅黑" panose="020B0503020204020204" pitchFamily="34" charset="-122"/>
                <a:ea typeface="微软雅黑" panose="020B0503020204020204" pitchFamily="34" charset="-122"/>
                <a:cs typeface="+mn-ea"/>
                <a:sym typeface="+mn-lt"/>
              </a:rPr>
              <a:t>请替换文字内容</a:t>
            </a:r>
            <a:endParaRPr lang="en-GB" altLang="zh-CN" sz="3100" dirty="0">
              <a:solidFill>
                <a:srgbClr val="77A9D3"/>
              </a:solidFill>
              <a:latin typeface="微软雅黑" panose="020B0503020204020204" pitchFamily="34" charset="-122"/>
              <a:ea typeface="微软雅黑" panose="020B0503020204020204" pitchFamily="34" charset="-122"/>
              <a:cs typeface="+mn-ea"/>
              <a:sym typeface="+mn-lt"/>
            </a:endParaRPr>
          </a:p>
        </p:txBody>
      </p:sp>
      <p:sp>
        <p:nvSpPr>
          <p:cNvPr id="8" name="TextBox 49"/>
          <p:cNvSpPr txBox="1"/>
          <p:nvPr/>
        </p:nvSpPr>
        <p:spPr>
          <a:xfrm>
            <a:off x="3837634" y="2420997"/>
            <a:ext cx="2780138" cy="246221"/>
          </a:xfrm>
          <a:prstGeom prst="rect">
            <a:avLst/>
          </a:prstGeom>
          <a:noFill/>
        </p:spPr>
        <p:txBody>
          <a:bodyPr wrap="square" lIns="0" tIns="0" rIns="0" bIns="0" rtlCol="0">
            <a:spAutoFit/>
          </a:bodyPr>
          <a:lstStyle/>
          <a:p>
            <a:pPr eaLnBrk="0" hangingPunct="0"/>
            <a:r>
              <a:rPr lang="zh-CN" altLang="en-US" sz="800" dirty="0">
                <a:solidFill>
                  <a:srgbClr val="77A9D3"/>
                </a:solidFill>
                <a:latin typeface="微软雅黑" panose="020B0503020204020204" pitchFamily="34" charset="-122"/>
                <a:ea typeface="微软雅黑" panose="020B0503020204020204" pitchFamily="34" charset="-122"/>
                <a:cs typeface="+mn-ea"/>
                <a:sym typeface="+mn-lt"/>
              </a:rPr>
              <a:t>请替换文字内容，点击添加相关标题文字，修改文字内容</a:t>
            </a:r>
            <a:r>
              <a:rPr lang="zh-CN" altLang="en-US" sz="800" dirty="0" smtClean="0">
                <a:solidFill>
                  <a:srgbClr val="77A9D3"/>
                </a:solidFill>
                <a:latin typeface="微软雅黑" panose="020B0503020204020204" pitchFamily="34" charset="-122"/>
                <a:ea typeface="微软雅黑" panose="020B0503020204020204" pitchFamily="34" charset="-122"/>
                <a:cs typeface="+mn-ea"/>
                <a:sym typeface="+mn-lt"/>
              </a:rPr>
              <a:t>，</a:t>
            </a:r>
            <a:endParaRPr lang="en-US" altLang="zh-CN" sz="800" dirty="0" smtClean="0">
              <a:solidFill>
                <a:srgbClr val="77A9D3"/>
              </a:solidFill>
              <a:latin typeface="微软雅黑" panose="020B0503020204020204" pitchFamily="34" charset="-122"/>
              <a:ea typeface="微软雅黑" panose="020B0503020204020204" pitchFamily="34" charset="-122"/>
              <a:cs typeface="+mn-ea"/>
              <a:sym typeface="+mn-lt"/>
            </a:endParaRPr>
          </a:p>
          <a:p>
            <a:pPr eaLnBrk="0" hangingPunct="0"/>
            <a:r>
              <a:rPr lang="zh-CN" altLang="en-US" sz="800" dirty="0" smtClean="0">
                <a:solidFill>
                  <a:srgbClr val="77A9D3"/>
                </a:solidFill>
                <a:latin typeface="微软雅黑" panose="020B0503020204020204" pitchFamily="34" charset="-122"/>
                <a:ea typeface="微软雅黑" panose="020B0503020204020204" pitchFamily="34" charset="-122"/>
                <a:cs typeface="+mn-ea"/>
                <a:sym typeface="+mn-lt"/>
              </a:rPr>
              <a:t>也</a:t>
            </a:r>
            <a:r>
              <a:rPr lang="zh-CN" altLang="en-US" sz="800" dirty="0">
                <a:solidFill>
                  <a:srgbClr val="77A9D3"/>
                </a:solidFill>
                <a:latin typeface="微软雅黑" panose="020B0503020204020204" pitchFamily="34" charset="-122"/>
                <a:ea typeface="微软雅黑" panose="020B0503020204020204" pitchFamily="34" charset="-122"/>
                <a:cs typeface="+mn-ea"/>
                <a:sym typeface="+mn-lt"/>
              </a:rPr>
              <a:t>可以直接复制你的内容到此。</a:t>
            </a:r>
          </a:p>
        </p:txBody>
      </p:sp>
      <p:sp>
        <p:nvSpPr>
          <p:cNvPr id="9" name="矩形 259"/>
          <p:cNvSpPr>
            <a:spLocks noChangeArrowheads="1"/>
          </p:cNvSpPr>
          <p:nvPr/>
        </p:nvSpPr>
        <p:spPr bwMode="auto">
          <a:xfrm>
            <a:off x="2315746" y="1388328"/>
            <a:ext cx="1562186" cy="15763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3560" tIns="31780" rIns="63560" bIns="31780">
            <a:spAutoFit/>
          </a:bodyPr>
          <a:lstStyle>
            <a:lvl1pPr>
              <a:spcBef>
                <a:spcPct val="20000"/>
              </a:spcBef>
              <a:buFont typeface="Arial" panose="020B0604020202020204" pitchFamily="34" charset="0"/>
              <a:buChar char="•"/>
              <a:defRPr sz="32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微软雅黑" panose="020B0503020204020204" pitchFamily="34" charset="-122"/>
                <a:ea typeface="微软雅黑" panose="020B0503020204020204" pitchFamily="34" charset="-122"/>
                <a:sym typeface="Calibri" panose="020F0502020204030204" pitchFamily="34" charset="0"/>
              </a:defRPr>
            </a:lvl9pPr>
          </a:lstStyle>
          <a:p>
            <a:pPr algn="ctr">
              <a:buNone/>
            </a:pPr>
            <a:r>
              <a:rPr lang="en-US" altLang="zh-CN" sz="9600" cap="all" spc="209" dirty="0" smtClean="0">
                <a:solidFill>
                  <a:srgbClr val="77A9D3"/>
                </a:solidFill>
                <a:latin typeface="Impact" panose="020B0806030902050204" pitchFamily="34" charset="0"/>
                <a:cs typeface="Arial" panose="020B0604020202020204" pitchFamily="34" charset="0"/>
              </a:rPr>
              <a:t>02</a:t>
            </a:r>
            <a:endParaRPr lang="zh-CN" altLang="en-US" sz="9600" cap="all" spc="209" dirty="0">
              <a:solidFill>
                <a:srgbClr val="77A9D3"/>
              </a:solidFill>
              <a:latin typeface="Impact" panose="020B0806030902050204" pitchFamily="34" charset="0"/>
              <a:cs typeface="Arial" panose="020B0604020202020204" pitchFamily="34" charset="0"/>
            </a:endParaRPr>
          </a:p>
        </p:txBody>
      </p:sp>
      <p:sp>
        <p:nvSpPr>
          <p:cNvPr id="10" name="椭圆 9"/>
          <p:cNvSpPr/>
          <p:nvPr/>
        </p:nvSpPr>
        <p:spPr>
          <a:xfrm>
            <a:off x="1951340" y="4046568"/>
            <a:ext cx="9289030" cy="7488832"/>
          </a:xfrm>
          <a:prstGeom prst="ellipse">
            <a:avLst/>
          </a:prstGeom>
          <a:solidFill>
            <a:schemeClr val="accent1">
              <a:alpha val="2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椭圆 10"/>
          <p:cNvSpPr/>
          <p:nvPr/>
        </p:nvSpPr>
        <p:spPr>
          <a:xfrm>
            <a:off x="2533670" y="3588098"/>
            <a:ext cx="9289030" cy="7488832"/>
          </a:xfrm>
          <a:prstGeom prst="ellipse">
            <a:avLst/>
          </a:prstGeom>
          <a:solidFill>
            <a:srgbClr val="3992DB">
              <a:alpha val="5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椭圆 11"/>
          <p:cNvSpPr/>
          <p:nvPr/>
        </p:nvSpPr>
        <p:spPr>
          <a:xfrm>
            <a:off x="583188" y="3732114"/>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椭圆 12"/>
          <p:cNvSpPr/>
          <p:nvPr/>
        </p:nvSpPr>
        <p:spPr>
          <a:xfrm>
            <a:off x="5193671" y="4603895"/>
            <a:ext cx="9289030" cy="7488832"/>
          </a:xfrm>
          <a:prstGeom prst="ellipse">
            <a:avLst/>
          </a:prstGeom>
          <a:solidFill>
            <a:srgbClr val="7030A0">
              <a:alpha val="3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extLst>
      <p:ext uri="{BB962C8B-B14F-4D97-AF65-F5344CB8AC3E}">
        <p14:creationId xmlns:p14="http://schemas.microsoft.com/office/powerpoint/2010/main" val="3525566178"/>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9"/>
                                        </p:tgtEl>
                                        <p:attrNameLst>
                                          <p:attrName>style.visibility</p:attrName>
                                        </p:attrNameLst>
                                      </p:cBhvr>
                                      <p:to>
                                        <p:strVal val="visible"/>
                                      </p:to>
                                    </p:set>
                                    <p:anim calcmode="lin" valueType="num">
                                      <p:cBhvr>
                                        <p:cTn id="7" dur="500" fill="hold"/>
                                        <p:tgtEl>
                                          <p:spTgt spid="9"/>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9"/>
                                        </p:tgtEl>
                                        <p:attrNameLst>
                                          <p:attrName>ppt_y</p:attrName>
                                        </p:attrNameLst>
                                      </p:cBhvr>
                                      <p:tavLst>
                                        <p:tav tm="0">
                                          <p:val>
                                            <p:strVal val="#ppt_y"/>
                                          </p:val>
                                        </p:tav>
                                        <p:tav tm="100000">
                                          <p:val>
                                            <p:strVal val="#ppt_y"/>
                                          </p:val>
                                        </p:tav>
                                      </p:tavLst>
                                    </p:anim>
                                    <p:anim calcmode="lin" valueType="num">
                                      <p:cBhvr>
                                        <p:cTn id="9" dur="500" fill="hold"/>
                                        <p:tgtEl>
                                          <p:spTgt spid="9"/>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9"/>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9"/>
                                        </p:tgtEl>
                                      </p:cBhvr>
                                    </p:animEffect>
                                  </p:childTnLst>
                                </p:cTn>
                              </p:par>
                            </p:childTnLst>
                          </p:cTn>
                        </p:par>
                        <p:par>
                          <p:cTn id="12" fill="hold">
                            <p:stCondLst>
                              <p:cond delay="550"/>
                            </p:stCondLst>
                            <p:childTnLst>
                              <p:par>
                                <p:cTn id="13" presetID="26" presetClass="emph" presetSubtype="0" fill="hold" grpId="1" nodeType="afterEffect">
                                  <p:stCondLst>
                                    <p:cond delay="0"/>
                                  </p:stCondLst>
                                  <p:iterate type="lt">
                                    <p:tmPct val="0"/>
                                  </p:iterate>
                                  <p:childTnLst>
                                    <p:animEffect transition="out" filter="fade">
                                      <p:cBhvr>
                                        <p:cTn id="14" dur="500" tmFilter="0, 0; .2, .5; .8, .5; 1, 0"/>
                                        <p:tgtEl>
                                          <p:spTgt spid="9"/>
                                        </p:tgtEl>
                                      </p:cBhvr>
                                    </p:animEffect>
                                    <p:animScale>
                                      <p:cBhvr>
                                        <p:cTn id="15" dur="250" autoRev="1" fill="hold"/>
                                        <p:tgtEl>
                                          <p:spTgt spid="9"/>
                                        </p:tgtEl>
                                      </p:cBhvr>
                                      <p:by x="105000" y="105000"/>
                                    </p:animScale>
                                  </p:childTnLst>
                                </p:cTn>
                              </p:par>
                            </p:childTnLst>
                          </p:cTn>
                        </p:par>
                        <p:par>
                          <p:cTn id="16" fill="hold">
                            <p:stCondLst>
                              <p:cond delay="1050"/>
                            </p:stCondLst>
                            <p:childTnLst>
                              <p:par>
                                <p:cTn id="17" presetID="22" presetClass="entr" presetSubtype="8" fill="hold" grpId="0" nodeType="afterEffect">
                                  <p:stCondLst>
                                    <p:cond delay="0"/>
                                  </p:stCondLst>
                                  <p:iterate type="lt">
                                    <p:tmPct val="30000"/>
                                  </p:iterate>
                                  <p:childTnLst>
                                    <p:set>
                                      <p:cBhvr>
                                        <p:cTn id="18" dur="1" fill="hold">
                                          <p:stCondLst>
                                            <p:cond delay="0"/>
                                          </p:stCondLst>
                                        </p:cTn>
                                        <p:tgtEl>
                                          <p:spTgt spid="7"/>
                                        </p:tgtEl>
                                        <p:attrNameLst>
                                          <p:attrName>style.visibility</p:attrName>
                                        </p:attrNameLst>
                                      </p:cBhvr>
                                      <p:to>
                                        <p:strVal val="visible"/>
                                      </p:to>
                                    </p:set>
                                    <p:animEffect transition="in" filter="wipe(left)">
                                      <p:cBhvr>
                                        <p:cTn id="19" dur="200"/>
                                        <p:tgtEl>
                                          <p:spTgt spid="7"/>
                                        </p:tgtEl>
                                      </p:cBhvr>
                                    </p:animEffect>
                                  </p:childTnLst>
                                </p:cTn>
                              </p:par>
                              <p:par>
                                <p:cTn id="20" presetID="36" presetClass="emph" presetSubtype="0" fill="hold" grpId="1" nodeType="withEffect">
                                  <p:stCondLst>
                                    <p:cond delay="0"/>
                                  </p:stCondLst>
                                  <p:iterate type="lt">
                                    <p:tmPct val="30000"/>
                                  </p:iterate>
                                  <p:childTnLst>
                                    <p:animScale>
                                      <p:cBhvr>
                                        <p:cTn id="21" dur="50" autoRev="1" fill="hold">
                                          <p:stCondLst>
                                            <p:cond delay="0"/>
                                          </p:stCondLst>
                                        </p:cTn>
                                        <p:tgtEl>
                                          <p:spTgt spid="7"/>
                                        </p:tgtEl>
                                      </p:cBhvr>
                                      <p:to x="80000" y="100000"/>
                                    </p:animScale>
                                    <p:anim by="(#ppt_w*0.10)" calcmode="lin" valueType="num">
                                      <p:cBhvr>
                                        <p:cTn id="22" dur="50" autoRev="1" fill="hold">
                                          <p:stCondLst>
                                            <p:cond delay="0"/>
                                          </p:stCondLst>
                                        </p:cTn>
                                        <p:tgtEl>
                                          <p:spTgt spid="7"/>
                                        </p:tgtEl>
                                        <p:attrNameLst>
                                          <p:attrName>ppt_x</p:attrName>
                                        </p:attrNameLst>
                                      </p:cBhvr>
                                    </p:anim>
                                    <p:anim by="(-#ppt_w*0.10)" calcmode="lin" valueType="num">
                                      <p:cBhvr>
                                        <p:cTn id="23" dur="50" autoRev="1" fill="hold">
                                          <p:stCondLst>
                                            <p:cond delay="0"/>
                                          </p:stCondLst>
                                        </p:cTn>
                                        <p:tgtEl>
                                          <p:spTgt spid="7"/>
                                        </p:tgtEl>
                                        <p:attrNameLst>
                                          <p:attrName>ppt_y</p:attrName>
                                        </p:attrNameLst>
                                      </p:cBhvr>
                                    </p:anim>
                                    <p:animRot by="-480000">
                                      <p:cBhvr>
                                        <p:cTn id="24" dur="50" autoRev="1" fill="hold">
                                          <p:stCondLst>
                                            <p:cond delay="0"/>
                                          </p:stCondLst>
                                        </p:cTn>
                                        <p:tgtEl>
                                          <p:spTgt spid="7"/>
                                        </p:tgtEl>
                                        <p:attrNameLst>
                                          <p:attrName>r</p:attrName>
                                        </p:attrNameLst>
                                      </p:cBhvr>
                                    </p:animRot>
                                  </p:childTnLst>
                                </p:cTn>
                              </p:par>
                            </p:childTnLst>
                          </p:cTn>
                        </p:par>
                        <p:par>
                          <p:cTn id="25" fill="hold">
                            <p:stCondLst>
                              <p:cond delay="1610"/>
                            </p:stCondLst>
                            <p:childTnLst>
                              <p:par>
                                <p:cTn id="26" presetID="22" presetClass="entr" presetSubtype="8" fill="hold" grpId="0" nodeType="afterEffect">
                                  <p:stCondLst>
                                    <p:cond delay="0"/>
                                  </p:stCondLst>
                                  <p:iterate type="lt">
                                    <p:tmPct val="30000"/>
                                  </p:iterate>
                                  <p:childTnLst>
                                    <p:set>
                                      <p:cBhvr>
                                        <p:cTn id="27" dur="1" fill="hold">
                                          <p:stCondLst>
                                            <p:cond delay="0"/>
                                          </p:stCondLst>
                                        </p:cTn>
                                        <p:tgtEl>
                                          <p:spTgt spid="8"/>
                                        </p:tgtEl>
                                        <p:attrNameLst>
                                          <p:attrName>style.visibility</p:attrName>
                                        </p:attrNameLst>
                                      </p:cBhvr>
                                      <p:to>
                                        <p:strVal val="visible"/>
                                      </p:to>
                                    </p:set>
                                    <p:animEffect transition="in" filter="wipe(left)">
                                      <p:cBhvr>
                                        <p:cTn id="28" dur="200"/>
                                        <p:tgtEl>
                                          <p:spTgt spid="8"/>
                                        </p:tgtEl>
                                      </p:cBhvr>
                                    </p:animEffect>
                                  </p:childTnLst>
                                </p:cTn>
                              </p:par>
                              <p:par>
                                <p:cTn id="29" presetID="36" presetClass="emph" presetSubtype="0" fill="hold" grpId="1" nodeType="withEffect">
                                  <p:stCondLst>
                                    <p:cond delay="0"/>
                                  </p:stCondLst>
                                  <p:iterate type="lt">
                                    <p:tmPct val="30000"/>
                                  </p:iterate>
                                  <p:childTnLst>
                                    <p:animScale>
                                      <p:cBhvr>
                                        <p:cTn id="30" dur="50" autoRev="1" fill="hold">
                                          <p:stCondLst>
                                            <p:cond delay="0"/>
                                          </p:stCondLst>
                                        </p:cTn>
                                        <p:tgtEl>
                                          <p:spTgt spid="8"/>
                                        </p:tgtEl>
                                      </p:cBhvr>
                                      <p:to x="80000" y="100000"/>
                                    </p:animScale>
                                    <p:anim by="(#ppt_w*0.10)" calcmode="lin" valueType="num">
                                      <p:cBhvr>
                                        <p:cTn id="31" dur="50" autoRev="1" fill="hold">
                                          <p:stCondLst>
                                            <p:cond delay="0"/>
                                          </p:stCondLst>
                                        </p:cTn>
                                        <p:tgtEl>
                                          <p:spTgt spid="8"/>
                                        </p:tgtEl>
                                        <p:attrNameLst>
                                          <p:attrName>ppt_x</p:attrName>
                                        </p:attrNameLst>
                                      </p:cBhvr>
                                    </p:anim>
                                    <p:anim by="(-#ppt_w*0.10)" calcmode="lin" valueType="num">
                                      <p:cBhvr>
                                        <p:cTn id="32" dur="50" autoRev="1" fill="hold">
                                          <p:stCondLst>
                                            <p:cond delay="0"/>
                                          </p:stCondLst>
                                        </p:cTn>
                                        <p:tgtEl>
                                          <p:spTgt spid="8"/>
                                        </p:tgtEl>
                                        <p:attrNameLst>
                                          <p:attrName>ppt_y</p:attrName>
                                        </p:attrNameLst>
                                      </p:cBhvr>
                                    </p:anim>
                                    <p:animRot by="-480000">
                                      <p:cBhvr>
                                        <p:cTn id="33" dur="50" autoRev="1" fill="hold">
                                          <p:stCondLst>
                                            <p:cond delay="0"/>
                                          </p:stCondLst>
                                        </p:cTn>
                                        <p:tgtEl>
                                          <p:spTgt spid="8"/>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P spid="7" grpId="1"/>
      <p:bldP spid="8" grpId="0"/>
      <p:bldP spid="8" grpId="1"/>
      <p:bldP spid="9" grpId="0"/>
      <p:bldP spid="9" grpId="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bg1">
                    <a:lumMod val="50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bg1">
                    <a:lumMod val="50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bg1">
                  <a:lumMod val="50000"/>
                </a:schemeClr>
              </a:solidFill>
              <a:latin typeface="微软雅黑" panose="020B0503020204020204" pitchFamily="34" charset="-122"/>
              <a:ea typeface="微软雅黑" panose="020B0503020204020204" pitchFamily="34" charset="-122"/>
            </a:endParaRPr>
          </a:p>
        </p:txBody>
      </p:sp>
      <p:sp>
        <p:nvSpPr>
          <p:cNvPr id="88" name="Round Same Side Corner Rectangle 112"/>
          <p:cNvSpPr/>
          <p:nvPr/>
        </p:nvSpPr>
        <p:spPr>
          <a:xfrm rot="16200000">
            <a:off x="4564510" y="-2016331"/>
            <a:ext cx="1445845" cy="7701562"/>
          </a:xfrm>
          <a:prstGeom prst="round2SameRect">
            <a:avLst>
              <a:gd name="adj1" fmla="val 50000"/>
              <a:gd name="adj2" fmla="val 0"/>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63560" tIns="31780" rIns="63560" bIns="31780" rtlCol="0" anchor="ctr">
            <a:noAutofit/>
          </a:bodyPr>
          <a:lstStyle/>
          <a:p>
            <a:pPr algn="ctr">
              <a:lnSpc>
                <a:spcPct val="120000"/>
              </a:lnSpc>
            </a:pPr>
            <a:endParaRPr lang="en-US" sz="1100">
              <a:latin typeface="Arial" panose="020B0604020202020204" pitchFamily="34" charset="0"/>
              <a:ea typeface="微软雅黑" panose="020B0503020204020204" pitchFamily="34" charset="-122"/>
              <a:sym typeface="Arial" panose="020B0604020202020204" pitchFamily="34" charset="0"/>
            </a:endParaRPr>
          </a:p>
        </p:txBody>
      </p:sp>
      <p:sp>
        <p:nvSpPr>
          <p:cNvPr id="89" name="Round Same Side Corner Rectangle 114"/>
          <p:cNvSpPr/>
          <p:nvPr/>
        </p:nvSpPr>
        <p:spPr>
          <a:xfrm rot="10800000">
            <a:off x="2499096" y="1121096"/>
            <a:ext cx="815112" cy="702815"/>
          </a:xfrm>
          <a:prstGeom prst="round2SameRect">
            <a:avLst/>
          </a:prstGeom>
          <a:solidFill>
            <a:srgbClr val="A491BB"/>
          </a:solidFill>
          <a:ln>
            <a:noFill/>
          </a:ln>
          <a:effectLst/>
        </p:spPr>
        <p:style>
          <a:lnRef idx="1">
            <a:schemeClr val="accent1"/>
          </a:lnRef>
          <a:fillRef idx="3">
            <a:schemeClr val="accent1"/>
          </a:fillRef>
          <a:effectRef idx="2">
            <a:schemeClr val="accent1"/>
          </a:effectRef>
          <a:fontRef idx="minor">
            <a:schemeClr val="lt1"/>
          </a:fontRef>
        </p:style>
        <p:txBody>
          <a:bodyPr wrap="square" lIns="63560" tIns="31780" rIns="63560" bIns="31780" rtlCol="0" anchor="ctr">
            <a:noAutofit/>
          </a:bodyPr>
          <a:lstStyle/>
          <a:p>
            <a:pPr algn="ctr">
              <a:lnSpc>
                <a:spcPct val="120000"/>
              </a:lnSpc>
            </a:pPr>
            <a:endParaRPr lang="en-US" sz="1100">
              <a:latin typeface="Arial" panose="020B0604020202020204" pitchFamily="34" charset="0"/>
              <a:ea typeface="微软雅黑" panose="020B0503020204020204" pitchFamily="34" charset="-122"/>
              <a:sym typeface="Arial" panose="020B0604020202020204" pitchFamily="34" charset="0"/>
            </a:endParaRPr>
          </a:p>
        </p:txBody>
      </p:sp>
      <p:sp>
        <p:nvSpPr>
          <p:cNvPr id="90" name="Round Same Side Corner Rectangle 115"/>
          <p:cNvSpPr/>
          <p:nvPr/>
        </p:nvSpPr>
        <p:spPr>
          <a:xfrm rot="10800000">
            <a:off x="5160276" y="1121097"/>
            <a:ext cx="815112" cy="883202"/>
          </a:xfrm>
          <a:prstGeom prst="round2SameRect">
            <a:avLst/>
          </a:prstGeom>
          <a:solidFill>
            <a:srgbClr val="A491BB"/>
          </a:solidFill>
          <a:ln>
            <a:noFill/>
          </a:ln>
          <a:effectLst/>
        </p:spPr>
        <p:style>
          <a:lnRef idx="1">
            <a:schemeClr val="accent3"/>
          </a:lnRef>
          <a:fillRef idx="3">
            <a:schemeClr val="accent3"/>
          </a:fillRef>
          <a:effectRef idx="2">
            <a:schemeClr val="accent3"/>
          </a:effectRef>
          <a:fontRef idx="minor">
            <a:schemeClr val="lt1"/>
          </a:fontRef>
        </p:style>
        <p:txBody>
          <a:bodyPr wrap="square" lIns="63560" tIns="31780" rIns="63560" bIns="31780" rtlCol="0" anchor="ctr">
            <a:noAutofit/>
          </a:bodyPr>
          <a:lstStyle/>
          <a:p>
            <a:pPr algn="ctr">
              <a:lnSpc>
                <a:spcPct val="120000"/>
              </a:lnSpc>
            </a:pPr>
            <a:endParaRPr lang="en-US" sz="1100" dirty="0">
              <a:latin typeface="Arial" panose="020B0604020202020204" pitchFamily="34" charset="0"/>
              <a:ea typeface="微软雅黑" panose="020B0503020204020204" pitchFamily="34" charset="-122"/>
              <a:sym typeface="Arial" panose="020B0604020202020204" pitchFamily="34" charset="0"/>
            </a:endParaRPr>
          </a:p>
        </p:txBody>
      </p:sp>
      <p:sp>
        <p:nvSpPr>
          <p:cNvPr id="91" name="Round Same Side Corner Rectangle 116"/>
          <p:cNvSpPr/>
          <p:nvPr/>
        </p:nvSpPr>
        <p:spPr>
          <a:xfrm rot="10800000">
            <a:off x="3829228" y="1121096"/>
            <a:ext cx="815112" cy="1087021"/>
          </a:xfrm>
          <a:prstGeom prst="round2SameRect">
            <a:avLst/>
          </a:prstGeom>
          <a:solidFill>
            <a:srgbClr val="77A9D3"/>
          </a:solidFill>
          <a:ln>
            <a:noFill/>
          </a:ln>
          <a:effectLst/>
        </p:spPr>
        <p:style>
          <a:lnRef idx="1">
            <a:schemeClr val="accent2"/>
          </a:lnRef>
          <a:fillRef idx="3">
            <a:schemeClr val="accent2"/>
          </a:fillRef>
          <a:effectRef idx="2">
            <a:schemeClr val="accent2"/>
          </a:effectRef>
          <a:fontRef idx="minor">
            <a:schemeClr val="lt1"/>
          </a:fontRef>
        </p:style>
        <p:txBody>
          <a:bodyPr wrap="square" lIns="63560" tIns="31780" rIns="63560" bIns="31780" rtlCol="0" anchor="ctr">
            <a:noAutofit/>
          </a:bodyPr>
          <a:lstStyle/>
          <a:p>
            <a:pPr algn="ctr">
              <a:lnSpc>
                <a:spcPct val="120000"/>
              </a:lnSpc>
            </a:pPr>
            <a:endParaRPr lang="en-US" sz="1100" dirty="0">
              <a:latin typeface="Arial" panose="020B0604020202020204" pitchFamily="34" charset="0"/>
              <a:ea typeface="微软雅黑" panose="020B0503020204020204" pitchFamily="34" charset="-122"/>
              <a:sym typeface="Arial" panose="020B0604020202020204" pitchFamily="34" charset="0"/>
            </a:endParaRPr>
          </a:p>
        </p:txBody>
      </p:sp>
      <p:sp>
        <p:nvSpPr>
          <p:cNvPr id="92" name="Round Same Side Corner Rectangle 117"/>
          <p:cNvSpPr/>
          <p:nvPr/>
        </p:nvSpPr>
        <p:spPr>
          <a:xfrm rot="10800000">
            <a:off x="6425236" y="1121095"/>
            <a:ext cx="815112" cy="1087022"/>
          </a:xfrm>
          <a:prstGeom prst="round2SameRect">
            <a:avLst/>
          </a:prstGeom>
          <a:solidFill>
            <a:srgbClr val="77A9D3"/>
          </a:solidFill>
          <a:ln>
            <a:noFill/>
          </a:ln>
          <a:effectLst/>
        </p:spPr>
        <p:style>
          <a:lnRef idx="1">
            <a:schemeClr val="accent4"/>
          </a:lnRef>
          <a:fillRef idx="3">
            <a:schemeClr val="accent4"/>
          </a:fillRef>
          <a:effectRef idx="2">
            <a:schemeClr val="accent4"/>
          </a:effectRef>
          <a:fontRef idx="minor">
            <a:schemeClr val="lt1"/>
          </a:fontRef>
        </p:style>
        <p:txBody>
          <a:bodyPr wrap="square" lIns="63560" tIns="31780" rIns="63560" bIns="31780" rtlCol="0" anchor="ctr">
            <a:noAutofit/>
          </a:bodyPr>
          <a:lstStyle/>
          <a:p>
            <a:pPr algn="ctr">
              <a:lnSpc>
                <a:spcPct val="120000"/>
              </a:lnSpc>
            </a:pPr>
            <a:endParaRPr lang="en-US" sz="1100" dirty="0">
              <a:latin typeface="Arial" panose="020B0604020202020204" pitchFamily="34" charset="0"/>
              <a:ea typeface="微软雅黑" panose="020B0503020204020204" pitchFamily="34" charset="-122"/>
              <a:sym typeface="Arial" panose="020B0604020202020204" pitchFamily="34" charset="0"/>
            </a:endParaRPr>
          </a:p>
        </p:txBody>
      </p:sp>
      <p:sp>
        <p:nvSpPr>
          <p:cNvPr id="93" name="Round Same Side Corner Rectangle 118"/>
          <p:cNvSpPr/>
          <p:nvPr/>
        </p:nvSpPr>
        <p:spPr>
          <a:xfrm rot="10800000">
            <a:off x="7670617" y="1121096"/>
            <a:ext cx="815112" cy="702815"/>
          </a:xfrm>
          <a:prstGeom prst="round2SameRect">
            <a:avLst/>
          </a:prstGeom>
          <a:solidFill>
            <a:srgbClr val="A491BB"/>
          </a:solidFill>
          <a:ln>
            <a:noFill/>
          </a:ln>
          <a:effectLst/>
        </p:spPr>
        <p:style>
          <a:lnRef idx="1">
            <a:schemeClr val="accent5"/>
          </a:lnRef>
          <a:fillRef idx="3">
            <a:schemeClr val="accent5"/>
          </a:fillRef>
          <a:effectRef idx="2">
            <a:schemeClr val="accent5"/>
          </a:effectRef>
          <a:fontRef idx="minor">
            <a:schemeClr val="lt1"/>
          </a:fontRef>
        </p:style>
        <p:txBody>
          <a:bodyPr wrap="square" lIns="63560" tIns="31780" rIns="63560" bIns="31780" rtlCol="0" anchor="ctr">
            <a:noAutofit/>
          </a:bodyPr>
          <a:lstStyle/>
          <a:p>
            <a:pPr algn="ctr">
              <a:lnSpc>
                <a:spcPct val="120000"/>
              </a:lnSpc>
            </a:pPr>
            <a:endParaRPr lang="en-US" sz="1100" dirty="0">
              <a:latin typeface="Arial" panose="020B0604020202020204" pitchFamily="34" charset="0"/>
              <a:ea typeface="微软雅黑" panose="020B0503020204020204" pitchFamily="34" charset="-122"/>
              <a:sym typeface="Arial" panose="020B0604020202020204" pitchFamily="34" charset="0"/>
            </a:endParaRPr>
          </a:p>
        </p:txBody>
      </p:sp>
      <p:sp>
        <p:nvSpPr>
          <p:cNvPr id="94" name="Freeform 103"/>
          <p:cNvSpPr>
            <a:spLocks noEditPoints="1"/>
          </p:cNvSpPr>
          <p:nvPr/>
        </p:nvSpPr>
        <p:spPr bwMode="auto">
          <a:xfrm>
            <a:off x="2763771" y="1262066"/>
            <a:ext cx="285763" cy="420875"/>
          </a:xfrm>
          <a:custGeom>
            <a:avLst/>
            <a:gdLst/>
            <a:ahLst/>
            <a:cxnLst>
              <a:cxn ang="0">
                <a:pos x="37" y="29"/>
              </a:cxn>
              <a:cxn ang="0">
                <a:pos x="31" y="41"/>
              </a:cxn>
              <a:cxn ang="0">
                <a:pos x="33" y="44"/>
              </a:cxn>
              <a:cxn ang="0">
                <a:pos x="32" y="47"/>
              </a:cxn>
              <a:cxn ang="0">
                <a:pos x="33" y="49"/>
              </a:cxn>
              <a:cxn ang="0">
                <a:pos x="31" y="53"/>
              </a:cxn>
              <a:cxn ang="0">
                <a:pos x="31" y="54"/>
              </a:cxn>
              <a:cxn ang="0">
                <a:pos x="27" y="58"/>
              </a:cxn>
              <a:cxn ang="0">
                <a:pos x="21" y="62"/>
              </a:cxn>
              <a:cxn ang="0">
                <a:pos x="15" y="58"/>
              </a:cxn>
              <a:cxn ang="0">
                <a:pos x="11" y="54"/>
              </a:cxn>
              <a:cxn ang="0">
                <a:pos x="11" y="53"/>
              </a:cxn>
              <a:cxn ang="0">
                <a:pos x="9" y="49"/>
              </a:cxn>
              <a:cxn ang="0">
                <a:pos x="10" y="47"/>
              </a:cxn>
              <a:cxn ang="0">
                <a:pos x="9" y="44"/>
              </a:cxn>
              <a:cxn ang="0">
                <a:pos x="11" y="41"/>
              </a:cxn>
              <a:cxn ang="0">
                <a:pos x="5" y="29"/>
              </a:cxn>
              <a:cxn ang="0">
                <a:pos x="0" y="18"/>
              </a:cxn>
              <a:cxn ang="0">
                <a:pos x="21" y="0"/>
              </a:cxn>
              <a:cxn ang="0">
                <a:pos x="42" y="18"/>
              </a:cxn>
              <a:cxn ang="0">
                <a:pos x="37" y="29"/>
              </a:cxn>
              <a:cxn ang="0">
                <a:pos x="21" y="6"/>
              </a:cxn>
              <a:cxn ang="0">
                <a:pos x="6" y="18"/>
              </a:cxn>
              <a:cxn ang="0">
                <a:pos x="8" y="26"/>
              </a:cxn>
              <a:cxn ang="0">
                <a:pos x="11" y="28"/>
              </a:cxn>
              <a:cxn ang="0">
                <a:pos x="16" y="40"/>
              </a:cxn>
              <a:cxn ang="0">
                <a:pos x="26" y="40"/>
              </a:cxn>
              <a:cxn ang="0">
                <a:pos x="31" y="28"/>
              </a:cxn>
              <a:cxn ang="0">
                <a:pos x="34" y="26"/>
              </a:cxn>
              <a:cxn ang="0">
                <a:pos x="36" y="18"/>
              </a:cxn>
              <a:cxn ang="0">
                <a:pos x="21" y="6"/>
              </a:cxn>
              <a:cxn ang="0">
                <a:pos x="29" y="20"/>
              </a:cxn>
              <a:cxn ang="0">
                <a:pos x="27" y="18"/>
              </a:cxn>
              <a:cxn ang="0">
                <a:pos x="21" y="15"/>
              </a:cxn>
              <a:cxn ang="0">
                <a:pos x="20" y="13"/>
              </a:cxn>
              <a:cxn ang="0">
                <a:pos x="21" y="12"/>
              </a:cxn>
              <a:cxn ang="0">
                <a:pos x="30" y="18"/>
              </a:cxn>
              <a:cxn ang="0">
                <a:pos x="29" y="20"/>
              </a:cxn>
            </a:cxnLst>
            <a:rect l="0" t="0" r="r" b="b"/>
            <a:pathLst>
              <a:path w="42" h="62">
                <a:moveTo>
                  <a:pt x="37" y="29"/>
                </a:moveTo>
                <a:cubicBezTo>
                  <a:pt x="35" y="32"/>
                  <a:pt x="31" y="37"/>
                  <a:pt x="31" y="41"/>
                </a:cubicBezTo>
                <a:cubicBezTo>
                  <a:pt x="32" y="42"/>
                  <a:pt x="33" y="43"/>
                  <a:pt x="33" y="44"/>
                </a:cubicBezTo>
                <a:cubicBezTo>
                  <a:pt x="33" y="45"/>
                  <a:pt x="32" y="46"/>
                  <a:pt x="32" y="47"/>
                </a:cubicBezTo>
                <a:cubicBezTo>
                  <a:pt x="32" y="47"/>
                  <a:pt x="33" y="48"/>
                  <a:pt x="33" y="49"/>
                </a:cubicBezTo>
                <a:cubicBezTo>
                  <a:pt x="33" y="51"/>
                  <a:pt x="32" y="52"/>
                  <a:pt x="31" y="53"/>
                </a:cubicBezTo>
                <a:cubicBezTo>
                  <a:pt x="31" y="53"/>
                  <a:pt x="31" y="54"/>
                  <a:pt x="31" y="54"/>
                </a:cubicBezTo>
                <a:cubicBezTo>
                  <a:pt x="31" y="57"/>
                  <a:pt x="29" y="58"/>
                  <a:pt x="27" y="58"/>
                </a:cubicBezTo>
                <a:cubicBezTo>
                  <a:pt x="26" y="61"/>
                  <a:pt x="24" y="62"/>
                  <a:pt x="21" y="62"/>
                </a:cubicBezTo>
                <a:cubicBezTo>
                  <a:pt x="19" y="62"/>
                  <a:pt x="16" y="61"/>
                  <a:pt x="15" y="58"/>
                </a:cubicBezTo>
                <a:cubicBezTo>
                  <a:pt x="13" y="58"/>
                  <a:pt x="11" y="57"/>
                  <a:pt x="11" y="54"/>
                </a:cubicBezTo>
                <a:cubicBezTo>
                  <a:pt x="11" y="54"/>
                  <a:pt x="11" y="53"/>
                  <a:pt x="11" y="53"/>
                </a:cubicBezTo>
                <a:cubicBezTo>
                  <a:pt x="10" y="52"/>
                  <a:pt x="9" y="51"/>
                  <a:pt x="9" y="49"/>
                </a:cubicBezTo>
                <a:cubicBezTo>
                  <a:pt x="9" y="48"/>
                  <a:pt x="10" y="47"/>
                  <a:pt x="10" y="47"/>
                </a:cubicBezTo>
                <a:cubicBezTo>
                  <a:pt x="10" y="46"/>
                  <a:pt x="9" y="45"/>
                  <a:pt x="9" y="44"/>
                </a:cubicBezTo>
                <a:cubicBezTo>
                  <a:pt x="9" y="43"/>
                  <a:pt x="10" y="42"/>
                  <a:pt x="11" y="41"/>
                </a:cubicBezTo>
                <a:cubicBezTo>
                  <a:pt x="11" y="37"/>
                  <a:pt x="7" y="32"/>
                  <a:pt x="5" y="29"/>
                </a:cubicBezTo>
                <a:cubicBezTo>
                  <a:pt x="2" y="26"/>
                  <a:pt x="0" y="23"/>
                  <a:pt x="0" y="18"/>
                </a:cubicBezTo>
                <a:cubicBezTo>
                  <a:pt x="0" y="8"/>
                  <a:pt x="11" y="0"/>
                  <a:pt x="21" y="0"/>
                </a:cubicBezTo>
                <a:cubicBezTo>
                  <a:pt x="31" y="0"/>
                  <a:pt x="42" y="8"/>
                  <a:pt x="42" y="18"/>
                </a:cubicBezTo>
                <a:cubicBezTo>
                  <a:pt x="42" y="23"/>
                  <a:pt x="40" y="26"/>
                  <a:pt x="37" y="29"/>
                </a:cubicBezTo>
                <a:close/>
                <a:moveTo>
                  <a:pt x="21" y="6"/>
                </a:moveTo>
                <a:cubicBezTo>
                  <a:pt x="14" y="6"/>
                  <a:pt x="6" y="10"/>
                  <a:pt x="6" y="18"/>
                </a:cubicBezTo>
                <a:cubicBezTo>
                  <a:pt x="6" y="21"/>
                  <a:pt x="7" y="24"/>
                  <a:pt x="8" y="26"/>
                </a:cubicBezTo>
                <a:cubicBezTo>
                  <a:pt x="9" y="27"/>
                  <a:pt x="10" y="27"/>
                  <a:pt x="11" y="28"/>
                </a:cubicBezTo>
                <a:cubicBezTo>
                  <a:pt x="14" y="32"/>
                  <a:pt x="16" y="36"/>
                  <a:pt x="16" y="40"/>
                </a:cubicBezTo>
                <a:cubicBezTo>
                  <a:pt x="26" y="40"/>
                  <a:pt x="26" y="40"/>
                  <a:pt x="26" y="40"/>
                </a:cubicBezTo>
                <a:cubicBezTo>
                  <a:pt x="26" y="36"/>
                  <a:pt x="28" y="32"/>
                  <a:pt x="31" y="28"/>
                </a:cubicBezTo>
                <a:cubicBezTo>
                  <a:pt x="32" y="27"/>
                  <a:pt x="33" y="27"/>
                  <a:pt x="34" y="26"/>
                </a:cubicBezTo>
                <a:cubicBezTo>
                  <a:pt x="35" y="24"/>
                  <a:pt x="36" y="21"/>
                  <a:pt x="36" y="18"/>
                </a:cubicBezTo>
                <a:cubicBezTo>
                  <a:pt x="36" y="10"/>
                  <a:pt x="28" y="6"/>
                  <a:pt x="21" y="6"/>
                </a:cubicBezTo>
                <a:close/>
                <a:moveTo>
                  <a:pt x="29" y="20"/>
                </a:moveTo>
                <a:cubicBezTo>
                  <a:pt x="28" y="20"/>
                  <a:pt x="27" y="19"/>
                  <a:pt x="27" y="18"/>
                </a:cubicBezTo>
                <a:cubicBezTo>
                  <a:pt x="27" y="16"/>
                  <a:pt x="23" y="15"/>
                  <a:pt x="21" y="15"/>
                </a:cubicBezTo>
                <a:cubicBezTo>
                  <a:pt x="20" y="15"/>
                  <a:pt x="20" y="14"/>
                  <a:pt x="20" y="13"/>
                </a:cubicBezTo>
                <a:cubicBezTo>
                  <a:pt x="20" y="13"/>
                  <a:pt x="20" y="12"/>
                  <a:pt x="21" y="12"/>
                </a:cubicBezTo>
                <a:cubicBezTo>
                  <a:pt x="25" y="12"/>
                  <a:pt x="30" y="14"/>
                  <a:pt x="30" y="18"/>
                </a:cubicBezTo>
                <a:cubicBezTo>
                  <a:pt x="30" y="19"/>
                  <a:pt x="29" y="20"/>
                  <a:pt x="29" y="20"/>
                </a:cubicBezTo>
                <a:close/>
              </a:path>
            </a:pathLst>
          </a:custGeom>
          <a:solidFill>
            <a:schemeClr val="bg1"/>
          </a:solidFill>
          <a:ln w="9525">
            <a:noFill/>
            <a:round/>
            <a:headEnd/>
            <a:tailEnd/>
          </a:ln>
        </p:spPr>
        <p:txBody>
          <a:bodyPr vert="horz" wrap="square" lIns="79662" tIns="39831" rIns="79662" bIns="39831" numCol="1" anchor="t" anchorCtr="0" compatLnSpc="1">
            <a:prstTxWarp prst="textNoShape">
              <a:avLst/>
            </a:prstTxWarp>
            <a:noAutofit/>
          </a:bodyPr>
          <a:lstStyle/>
          <a:p>
            <a:pPr>
              <a:lnSpc>
                <a:spcPct val="120000"/>
              </a:lnSpc>
            </a:pPr>
            <a:endParaRPr lang="en-US" sz="1100" dirty="0">
              <a:solidFill>
                <a:schemeClr val="bg1"/>
              </a:solidFill>
              <a:latin typeface="Arial" panose="020B0604020202020204" pitchFamily="34" charset="0"/>
              <a:ea typeface="微软雅黑" panose="020B0503020204020204" pitchFamily="34" charset="-122"/>
              <a:sym typeface="Arial" panose="020B0604020202020204" pitchFamily="34" charset="0"/>
            </a:endParaRPr>
          </a:p>
        </p:txBody>
      </p:sp>
      <p:sp>
        <p:nvSpPr>
          <p:cNvPr id="95" name="Freeform 178"/>
          <p:cNvSpPr>
            <a:spLocks noEditPoints="1"/>
          </p:cNvSpPr>
          <p:nvPr/>
        </p:nvSpPr>
        <p:spPr bwMode="auto">
          <a:xfrm>
            <a:off x="4041225" y="1517291"/>
            <a:ext cx="391118" cy="294630"/>
          </a:xfrm>
          <a:custGeom>
            <a:avLst/>
            <a:gdLst/>
            <a:ahLst/>
            <a:cxnLst>
              <a:cxn ang="0">
                <a:pos x="158" y="119"/>
              </a:cxn>
              <a:cxn ang="0">
                <a:pos x="0" y="119"/>
              </a:cxn>
              <a:cxn ang="0">
                <a:pos x="0" y="0"/>
              </a:cxn>
              <a:cxn ang="0">
                <a:pos x="9" y="0"/>
              </a:cxn>
              <a:cxn ang="0">
                <a:pos x="9" y="108"/>
              </a:cxn>
              <a:cxn ang="0">
                <a:pos x="158" y="108"/>
              </a:cxn>
              <a:cxn ang="0">
                <a:pos x="158" y="119"/>
              </a:cxn>
              <a:cxn ang="0">
                <a:pos x="50" y="99"/>
              </a:cxn>
              <a:cxn ang="0">
                <a:pos x="29" y="99"/>
              </a:cxn>
              <a:cxn ang="0">
                <a:pos x="29" y="60"/>
              </a:cxn>
              <a:cxn ang="0">
                <a:pos x="50" y="60"/>
              </a:cxn>
              <a:cxn ang="0">
                <a:pos x="50" y="99"/>
              </a:cxn>
              <a:cxn ang="0">
                <a:pos x="78" y="99"/>
              </a:cxn>
              <a:cxn ang="0">
                <a:pos x="59" y="99"/>
              </a:cxn>
              <a:cxn ang="0">
                <a:pos x="59" y="19"/>
              </a:cxn>
              <a:cxn ang="0">
                <a:pos x="78" y="19"/>
              </a:cxn>
              <a:cxn ang="0">
                <a:pos x="78" y="99"/>
              </a:cxn>
              <a:cxn ang="0">
                <a:pos x="109" y="99"/>
              </a:cxn>
              <a:cxn ang="0">
                <a:pos x="89" y="99"/>
              </a:cxn>
              <a:cxn ang="0">
                <a:pos x="89" y="39"/>
              </a:cxn>
              <a:cxn ang="0">
                <a:pos x="109" y="39"/>
              </a:cxn>
              <a:cxn ang="0">
                <a:pos x="109" y="99"/>
              </a:cxn>
              <a:cxn ang="0">
                <a:pos x="139" y="99"/>
              </a:cxn>
              <a:cxn ang="0">
                <a:pos x="119" y="99"/>
              </a:cxn>
              <a:cxn ang="0">
                <a:pos x="119" y="11"/>
              </a:cxn>
              <a:cxn ang="0">
                <a:pos x="139" y="11"/>
              </a:cxn>
              <a:cxn ang="0">
                <a:pos x="139" y="99"/>
              </a:cxn>
            </a:cxnLst>
            <a:rect l="0" t="0" r="r" b="b"/>
            <a:pathLst>
              <a:path w="158" h="119">
                <a:moveTo>
                  <a:pt x="158" y="119"/>
                </a:moveTo>
                <a:lnTo>
                  <a:pt x="0" y="119"/>
                </a:lnTo>
                <a:lnTo>
                  <a:pt x="0" y="0"/>
                </a:lnTo>
                <a:lnTo>
                  <a:pt x="9" y="0"/>
                </a:lnTo>
                <a:lnTo>
                  <a:pt x="9" y="108"/>
                </a:lnTo>
                <a:lnTo>
                  <a:pt x="158" y="108"/>
                </a:lnTo>
                <a:lnTo>
                  <a:pt x="158" y="119"/>
                </a:lnTo>
                <a:close/>
                <a:moveTo>
                  <a:pt x="50" y="99"/>
                </a:moveTo>
                <a:lnTo>
                  <a:pt x="29" y="99"/>
                </a:lnTo>
                <a:lnTo>
                  <a:pt x="29" y="60"/>
                </a:lnTo>
                <a:lnTo>
                  <a:pt x="50" y="60"/>
                </a:lnTo>
                <a:lnTo>
                  <a:pt x="50" y="99"/>
                </a:lnTo>
                <a:close/>
                <a:moveTo>
                  <a:pt x="78" y="99"/>
                </a:moveTo>
                <a:lnTo>
                  <a:pt x="59" y="99"/>
                </a:lnTo>
                <a:lnTo>
                  <a:pt x="59" y="19"/>
                </a:lnTo>
                <a:lnTo>
                  <a:pt x="78" y="19"/>
                </a:lnTo>
                <a:lnTo>
                  <a:pt x="78" y="99"/>
                </a:lnTo>
                <a:close/>
                <a:moveTo>
                  <a:pt x="109" y="99"/>
                </a:moveTo>
                <a:lnTo>
                  <a:pt x="89" y="99"/>
                </a:lnTo>
                <a:lnTo>
                  <a:pt x="89" y="39"/>
                </a:lnTo>
                <a:lnTo>
                  <a:pt x="109" y="39"/>
                </a:lnTo>
                <a:lnTo>
                  <a:pt x="109" y="99"/>
                </a:lnTo>
                <a:close/>
                <a:moveTo>
                  <a:pt x="139" y="99"/>
                </a:moveTo>
                <a:lnTo>
                  <a:pt x="119" y="99"/>
                </a:lnTo>
                <a:lnTo>
                  <a:pt x="119" y="11"/>
                </a:lnTo>
                <a:lnTo>
                  <a:pt x="139" y="11"/>
                </a:lnTo>
                <a:lnTo>
                  <a:pt x="139" y="99"/>
                </a:lnTo>
                <a:close/>
              </a:path>
            </a:pathLst>
          </a:custGeom>
          <a:solidFill>
            <a:schemeClr val="bg1"/>
          </a:solidFill>
          <a:ln w="9525">
            <a:noFill/>
            <a:round/>
            <a:headEnd/>
            <a:tailEnd/>
          </a:ln>
        </p:spPr>
        <p:txBody>
          <a:bodyPr vert="horz" wrap="square" lIns="79662" tIns="39831" rIns="79662" bIns="39831" numCol="1" anchor="t" anchorCtr="0" compatLnSpc="1">
            <a:prstTxWarp prst="textNoShape">
              <a:avLst/>
            </a:prstTxWarp>
            <a:noAutofit/>
          </a:bodyPr>
          <a:lstStyle/>
          <a:p>
            <a:pPr>
              <a:lnSpc>
                <a:spcPct val="120000"/>
              </a:lnSpc>
            </a:pPr>
            <a:endParaRPr lang="en-US" sz="1100" dirty="0">
              <a:latin typeface="Arial" panose="020B0604020202020204" pitchFamily="34" charset="0"/>
              <a:ea typeface="微软雅黑" panose="020B0503020204020204" pitchFamily="34" charset="-122"/>
              <a:sym typeface="Arial" panose="020B0604020202020204" pitchFamily="34" charset="0"/>
            </a:endParaRPr>
          </a:p>
        </p:txBody>
      </p:sp>
      <p:sp>
        <p:nvSpPr>
          <p:cNvPr id="96" name="Freeform 83"/>
          <p:cNvSpPr>
            <a:spLocks noEditPoints="1"/>
          </p:cNvSpPr>
          <p:nvPr/>
        </p:nvSpPr>
        <p:spPr bwMode="auto">
          <a:xfrm>
            <a:off x="5431766" y="1358554"/>
            <a:ext cx="272134" cy="408284"/>
          </a:xfrm>
          <a:custGeom>
            <a:avLst/>
            <a:gdLst/>
            <a:ahLst/>
            <a:cxnLst>
              <a:cxn ang="0">
                <a:pos x="38" y="26"/>
              </a:cxn>
              <a:cxn ang="0">
                <a:pos x="24" y="55"/>
              </a:cxn>
              <a:cxn ang="0">
                <a:pos x="20" y="58"/>
              </a:cxn>
              <a:cxn ang="0">
                <a:pos x="16" y="55"/>
              </a:cxn>
              <a:cxn ang="0">
                <a:pos x="2" y="26"/>
              </a:cxn>
              <a:cxn ang="0">
                <a:pos x="0" y="19"/>
              </a:cxn>
              <a:cxn ang="0">
                <a:pos x="20" y="0"/>
              </a:cxn>
              <a:cxn ang="0">
                <a:pos x="39" y="19"/>
              </a:cxn>
              <a:cxn ang="0">
                <a:pos x="38" y="26"/>
              </a:cxn>
              <a:cxn ang="0">
                <a:pos x="20" y="9"/>
              </a:cxn>
              <a:cxn ang="0">
                <a:pos x="10" y="19"/>
              </a:cxn>
              <a:cxn ang="0">
                <a:pos x="20" y="29"/>
              </a:cxn>
              <a:cxn ang="0">
                <a:pos x="30" y="19"/>
              </a:cxn>
              <a:cxn ang="0">
                <a:pos x="20" y="9"/>
              </a:cxn>
            </a:cxnLst>
            <a:rect l="0" t="0" r="r" b="b"/>
            <a:pathLst>
              <a:path w="39" h="58">
                <a:moveTo>
                  <a:pt x="38" y="26"/>
                </a:moveTo>
                <a:cubicBezTo>
                  <a:pt x="24" y="55"/>
                  <a:pt x="24" y="55"/>
                  <a:pt x="24" y="55"/>
                </a:cubicBezTo>
                <a:cubicBezTo>
                  <a:pt x="23" y="57"/>
                  <a:pt x="22" y="58"/>
                  <a:pt x="20" y="58"/>
                </a:cubicBezTo>
                <a:cubicBezTo>
                  <a:pt x="18" y="58"/>
                  <a:pt x="16" y="57"/>
                  <a:pt x="16" y="55"/>
                </a:cubicBezTo>
                <a:cubicBezTo>
                  <a:pt x="2" y="26"/>
                  <a:pt x="2" y="26"/>
                  <a:pt x="2" y="26"/>
                </a:cubicBezTo>
                <a:cubicBezTo>
                  <a:pt x="1" y="24"/>
                  <a:pt x="0" y="21"/>
                  <a:pt x="0" y="19"/>
                </a:cubicBezTo>
                <a:cubicBezTo>
                  <a:pt x="0" y="8"/>
                  <a:pt x="9" y="0"/>
                  <a:pt x="20" y="0"/>
                </a:cubicBezTo>
                <a:cubicBezTo>
                  <a:pt x="31" y="0"/>
                  <a:pt x="39" y="8"/>
                  <a:pt x="39" y="19"/>
                </a:cubicBezTo>
                <a:cubicBezTo>
                  <a:pt x="39" y="21"/>
                  <a:pt x="39" y="24"/>
                  <a:pt x="38" y="26"/>
                </a:cubicBezTo>
                <a:close/>
                <a:moveTo>
                  <a:pt x="20" y="9"/>
                </a:moveTo>
                <a:cubicBezTo>
                  <a:pt x="15" y="9"/>
                  <a:pt x="10" y="14"/>
                  <a:pt x="10" y="19"/>
                </a:cubicBezTo>
                <a:cubicBezTo>
                  <a:pt x="10" y="24"/>
                  <a:pt x="15" y="29"/>
                  <a:pt x="20" y="29"/>
                </a:cubicBezTo>
                <a:cubicBezTo>
                  <a:pt x="25" y="29"/>
                  <a:pt x="30" y="24"/>
                  <a:pt x="30" y="19"/>
                </a:cubicBezTo>
                <a:cubicBezTo>
                  <a:pt x="30" y="14"/>
                  <a:pt x="25" y="9"/>
                  <a:pt x="20" y="9"/>
                </a:cubicBezTo>
                <a:close/>
              </a:path>
            </a:pathLst>
          </a:custGeom>
          <a:solidFill>
            <a:schemeClr val="bg1"/>
          </a:solidFill>
          <a:ln w="9525">
            <a:noFill/>
            <a:round/>
            <a:headEnd/>
            <a:tailEnd/>
          </a:ln>
        </p:spPr>
        <p:txBody>
          <a:bodyPr vert="horz" wrap="square" lIns="79662" tIns="39831" rIns="79662" bIns="39831" numCol="1" anchor="t" anchorCtr="0" compatLnSpc="1">
            <a:prstTxWarp prst="textNoShape">
              <a:avLst/>
            </a:prstTxWarp>
            <a:noAutofit/>
          </a:bodyPr>
          <a:lstStyle/>
          <a:p>
            <a:pPr>
              <a:lnSpc>
                <a:spcPct val="120000"/>
              </a:lnSpc>
            </a:pPr>
            <a:endParaRPr lang="en-US" sz="1100" dirty="0">
              <a:latin typeface="Arial" panose="020B0604020202020204" pitchFamily="34" charset="0"/>
              <a:ea typeface="微软雅黑" panose="020B0503020204020204" pitchFamily="34" charset="-122"/>
              <a:sym typeface="Arial" panose="020B0604020202020204" pitchFamily="34" charset="0"/>
            </a:endParaRPr>
          </a:p>
        </p:txBody>
      </p:sp>
      <p:sp>
        <p:nvSpPr>
          <p:cNvPr id="97" name="Freeform 62"/>
          <p:cNvSpPr>
            <a:spLocks noEditPoints="1"/>
          </p:cNvSpPr>
          <p:nvPr/>
        </p:nvSpPr>
        <p:spPr bwMode="auto">
          <a:xfrm>
            <a:off x="6640082" y="1470317"/>
            <a:ext cx="385422" cy="388576"/>
          </a:xfrm>
          <a:custGeom>
            <a:avLst/>
            <a:gdLst/>
            <a:ahLst/>
            <a:cxnLst>
              <a:cxn ang="0">
                <a:pos x="58" y="33"/>
              </a:cxn>
              <a:cxn ang="0">
                <a:pos x="57" y="34"/>
              </a:cxn>
              <a:cxn ang="0">
                <a:pos x="50" y="35"/>
              </a:cxn>
              <a:cxn ang="0">
                <a:pos x="49" y="39"/>
              </a:cxn>
              <a:cxn ang="0">
                <a:pos x="53" y="44"/>
              </a:cxn>
              <a:cxn ang="0">
                <a:pos x="53" y="45"/>
              </a:cxn>
              <a:cxn ang="0">
                <a:pos x="53" y="46"/>
              </a:cxn>
              <a:cxn ang="0">
                <a:pos x="45" y="53"/>
              </a:cxn>
              <a:cxn ang="0">
                <a:pos x="44" y="52"/>
              </a:cxn>
              <a:cxn ang="0">
                <a:pos x="39" y="48"/>
              </a:cxn>
              <a:cxn ang="0">
                <a:pos x="36" y="50"/>
              </a:cxn>
              <a:cxn ang="0">
                <a:pos x="34" y="57"/>
              </a:cxn>
              <a:cxn ang="0">
                <a:pos x="33" y="58"/>
              </a:cxn>
              <a:cxn ang="0">
                <a:pos x="25" y="58"/>
              </a:cxn>
              <a:cxn ang="0">
                <a:pos x="23" y="57"/>
              </a:cxn>
              <a:cxn ang="0">
                <a:pos x="22" y="50"/>
              </a:cxn>
              <a:cxn ang="0">
                <a:pos x="19" y="48"/>
              </a:cxn>
              <a:cxn ang="0">
                <a:pos x="14" y="52"/>
              </a:cxn>
              <a:cxn ang="0">
                <a:pos x="13" y="53"/>
              </a:cxn>
              <a:cxn ang="0">
                <a:pos x="12" y="52"/>
              </a:cxn>
              <a:cxn ang="0">
                <a:pos x="5" y="46"/>
              </a:cxn>
              <a:cxn ang="0">
                <a:pos x="5" y="45"/>
              </a:cxn>
              <a:cxn ang="0">
                <a:pos x="5" y="44"/>
              </a:cxn>
              <a:cxn ang="0">
                <a:pos x="9" y="39"/>
              </a:cxn>
              <a:cxn ang="0">
                <a:pos x="8" y="35"/>
              </a:cxn>
              <a:cxn ang="0">
                <a:pos x="1" y="34"/>
              </a:cxn>
              <a:cxn ang="0">
                <a:pos x="0" y="33"/>
              </a:cxn>
              <a:cxn ang="0">
                <a:pos x="0" y="24"/>
              </a:cxn>
              <a:cxn ang="0">
                <a:pos x="1" y="23"/>
              </a:cxn>
              <a:cxn ang="0">
                <a:pos x="8" y="22"/>
              </a:cxn>
              <a:cxn ang="0">
                <a:pos x="9" y="18"/>
              </a:cxn>
              <a:cxn ang="0">
                <a:pos x="5" y="13"/>
              </a:cxn>
              <a:cxn ang="0">
                <a:pos x="5" y="12"/>
              </a:cxn>
              <a:cxn ang="0">
                <a:pos x="5" y="11"/>
              </a:cxn>
              <a:cxn ang="0">
                <a:pos x="13" y="5"/>
              </a:cxn>
              <a:cxn ang="0">
                <a:pos x="14" y="5"/>
              </a:cxn>
              <a:cxn ang="0">
                <a:pos x="19" y="9"/>
              </a:cxn>
              <a:cxn ang="0">
                <a:pos x="22" y="8"/>
              </a:cxn>
              <a:cxn ang="0">
                <a:pos x="23" y="1"/>
              </a:cxn>
              <a:cxn ang="0">
                <a:pos x="25" y="0"/>
              </a:cxn>
              <a:cxn ang="0">
                <a:pos x="33" y="0"/>
              </a:cxn>
              <a:cxn ang="0">
                <a:pos x="34" y="1"/>
              </a:cxn>
              <a:cxn ang="0">
                <a:pos x="36" y="8"/>
              </a:cxn>
              <a:cxn ang="0">
                <a:pos x="39" y="9"/>
              </a:cxn>
              <a:cxn ang="0">
                <a:pos x="44" y="5"/>
              </a:cxn>
              <a:cxn ang="0">
                <a:pos x="45" y="5"/>
              </a:cxn>
              <a:cxn ang="0">
                <a:pos x="46" y="5"/>
              </a:cxn>
              <a:cxn ang="0">
                <a:pos x="52" y="12"/>
              </a:cxn>
              <a:cxn ang="0">
                <a:pos x="53" y="12"/>
              </a:cxn>
              <a:cxn ang="0">
                <a:pos x="52" y="13"/>
              </a:cxn>
              <a:cxn ang="0">
                <a:pos x="48" y="18"/>
              </a:cxn>
              <a:cxn ang="0">
                <a:pos x="50" y="22"/>
              </a:cxn>
              <a:cxn ang="0">
                <a:pos x="57" y="23"/>
              </a:cxn>
              <a:cxn ang="0">
                <a:pos x="58" y="25"/>
              </a:cxn>
              <a:cxn ang="0">
                <a:pos x="58" y="33"/>
              </a:cxn>
              <a:cxn ang="0">
                <a:pos x="29" y="19"/>
              </a:cxn>
              <a:cxn ang="0">
                <a:pos x="19" y="29"/>
              </a:cxn>
              <a:cxn ang="0">
                <a:pos x="29" y="38"/>
              </a:cxn>
              <a:cxn ang="0">
                <a:pos x="39" y="29"/>
              </a:cxn>
              <a:cxn ang="0">
                <a:pos x="29" y="19"/>
              </a:cxn>
            </a:cxnLst>
            <a:rect l="0" t="0" r="r" b="b"/>
            <a:pathLst>
              <a:path w="58" h="58">
                <a:moveTo>
                  <a:pt x="58" y="33"/>
                </a:moveTo>
                <a:cubicBezTo>
                  <a:pt x="58" y="34"/>
                  <a:pt x="58" y="34"/>
                  <a:pt x="57" y="34"/>
                </a:cubicBezTo>
                <a:cubicBezTo>
                  <a:pt x="50" y="35"/>
                  <a:pt x="50" y="35"/>
                  <a:pt x="50" y="35"/>
                </a:cubicBezTo>
                <a:cubicBezTo>
                  <a:pt x="50" y="37"/>
                  <a:pt x="49" y="38"/>
                  <a:pt x="49" y="39"/>
                </a:cubicBezTo>
                <a:cubicBezTo>
                  <a:pt x="50" y="41"/>
                  <a:pt x="51" y="42"/>
                  <a:pt x="53" y="44"/>
                </a:cubicBezTo>
                <a:cubicBezTo>
                  <a:pt x="53" y="44"/>
                  <a:pt x="53" y="45"/>
                  <a:pt x="53" y="45"/>
                </a:cubicBezTo>
                <a:cubicBezTo>
                  <a:pt x="53" y="45"/>
                  <a:pt x="53" y="46"/>
                  <a:pt x="53" y="46"/>
                </a:cubicBezTo>
                <a:cubicBezTo>
                  <a:pt x="52" y="47"/>
                  <a:pt x="47" y="53"/>
                  <a:pt x="45" y="53"/>
                </a:cubicBezTo>
                <a:cubicBezTo>
                  <a:pt x="45" y="53"/>
                  <a:pt x="45" y="53"/>
                  <a:pt x="44" y="52"/>
                </a:cubicBezTo>
                <a:cubicBezTo>
                  <a:pt x="39" y="48"/>
                  <a:pt x="39" y="48"/>
                  <a:pt x="39" y="48"/>
                </a:cubicBezTo>
                <a:cubicBezTo>
                  <a:pt x="38" y="49"/>
                  <a:pt x="37" y="49"/>
                  <a:pt x="36" y="50"/>
                </a:cubicBezTo>
                <a:cubicBezTo>
                  <a:pt x="35" y="52"/>
                  <a:pt x="35" y="55"/>
                  <a:pt x="34" y="57"/>
                </a:cubicBezTo>
                <a:cubicBezTo>
                  <a:pt x="34" y="57"/>
                  <a:pt x="34" y="58"/>
                  <a:pt x="33" y="58"/>
                </a:cubicBezTo>
                <a:cubicBezTo>
                  <a:pt x="25" y="58"/>
                  <a:pt x="25" y="58"/>
                  <a:pt x="25" y="58"/>
                </a:cubicBezTo>
                <a:cubicBezTo>
                  <a:pt x="24" y="58"/>
                  <a:pt x="23" y="57"/>
                  <a:pt x="23" y="57"/>
                </a:cubicBezTo>
                <a:cubicBezTo>
                  <a:pt x="22" y="50"/>
                  <a:pt x="22" y="50"/>
                  <a:pt x="22" y="50"/>
                </a:cubicBezTo>
                <a:cubicBezTo>
                  <a:pt x="21" y="49"/>
                  <a:pt x="20" y="49"/>
                  <a:pt x="19" y="48"/>
                </a:cubicBezTo>
                <a:cubicBezTo>
                  <a:pt x="14" y="52"/>
                  <a:pt x="14" y="52"/>
                  <a:pt x="14" y="52"/>
                </a:cubicBezTo>
                <a:cubicBezTo>
                  <a:pt x="13" y="53"/>
                  <a:pt x="13" y="53"/>
                  <a:pt x="13" y="53"/>
                </a:cubicBezTo>
                <a:cubicBezTo>
                  <a:pt x="12" y="53"/>
                  <a:pt x="12" y="53"/>
                  <a:pt x="12" y="52"/>
                </a:cubicBezTo>
                <a:cubicBezTo>
                  <a:pt x="10" y="50"/>
                  <a:pt x="7" y="48"/>
                  <a:pt x="5" y="46"/>
                </a:cubicBezTo>
                <a:cubicBezTo>
                  <a:pt x="5" y="46"/>
                  <a:pt x="5" y="45"/>
                  <a:pt x="5" y="45"/>
                </a:cubicBezTo>
                <a:cubicBezTo>
                  <a:pt x="5" y="45"/>
                  <a:pt x="5" y="44"/>
                  <a:pt x="5" y="44"/>
                </a:cubicBezTo>
                <a:cubicBezTo>
                  <a:pt x="7" y="42"/>
                  <a:pt x="8" y="41"/>
                  <a:pt x="9" y="39"/>
                </a:cubicBezTo>
                <a:cubicBezTo>
                  <a:pt x="9" y="38"/>
                  <a:pt x="8" y="37"/>
                  <a:pt x="8" y="35"/>
                </a:cubicBezTo>
                <a:cubicBezTo>
                  <a:pt x="1" y="34"/>
                  <a:pt x="1" y="34"/>
                  <a:pt x="1" y="34"/>
                </a:cubicBezTo>
                <a:cubicBezTo>
                  <a:pt x="0" y="34"/>
                  <a:pt x="0" y="33"/>
                  <a:pt x="0" y="33"/>
                </a:cubicBezTo>
                <a:cubicBezTo>
                  <a:pt x="0" y="24"/>
                  <a:pt x="0" y="24"/>
                  <a:pt x="0" y="24"/>
                </a:cubicBezTo>
                <a:cubicBezTo>
                  <a:pt x="0" y="24"/>
                  <a:pt x="0" y="23"/>
                  <a:pt x="1" y="23"/>
                </a:cubicBezTo>
                <a:cubicBezTo>
                  <a:pt x="8" y="22"/>
                  <a:pt x="8" y="22"/>
                  <a:pt x="8" y="22"/>
                </a:cubicBezTo>
                <a:cubicBezTo>
                  <a:pt x="8" y="21"/>
                  <a:pt x="9" y="20"/>
                  <a:pt x="9" y="18"/>
                </a:cubicBezTo>
                <a:cubicBezTo>
                  <a:pt x="8" y="17"/>
                  <a:pt x="7" y="15"/>
                  <a:pt x="5" y="13"/>
                </a:cubicBezTo>
                <a:cubicBezTo>
                  <a:pt x="5" y="13"/>
                  <a:pt x="5" y="13"/>
                  <a:pt x="5" y="12"/>
                </a:cubicBezTo>
                <a:cubicBezTo>
                  <a:pt x="5" y="12"/>
                  <a:pt x="5" y="12"/>
                  <a:pt x="5" y="11"/>
                </a:cubicBezTo>
                <a:cubicBezTo>
                  <a:pt x="6" y="10"/>
                  <a:pt x="11" y="5"/>
                  <a:pt x="13" y="5"/>
                </a:cubicBezTo>
                <a:cubicBezTo>
                  <a:pt x="13" y="5"/>
                  <a:pt x="13" y="5"/>
                  <a:pt x="14" y="5"/>
                </a:cubicBezTo>
                <a:cubicBezTo>
                  <a:pt x="19" y="9"/>
                  <a:pt x="19" y="9"/>
                  <a:pt x="19" y="9"/>
                </a:cubicBezTo>
                <a:cubicBezTo>
                  <a:pt x="20" y="9"/>
                  <a:pt x="21" y="8"/>
                  <a:pt x="22" y="8"/>
                </a:cubicBezTo>
                <a:cubicBezTo>
                  <a:pt x="22" y="5"/>
                  <a:pt x="23" y="3"/>
                  <a:pt x="23" y="1"/>
                </a:cubicBezTo>
                <a:cubicBezTo>
                  <a:pt x="23" y="0"/>
                  <a:pt x="24" y="0"/>
                  <a:pt x="25" y="0"/>
                </a:cubicBezTo>
                <a:cubicBezTo>
                  <a:pt x="33" y="0"/>
                  <a:pt x="33" y="0"/>
                  <a:pt x="33" y="0"/>
                </a:cubicBezTo>
                <a:cubicBezTo>
                  <a:pt x="34" y="0"/>
                  <a:pt x="34" y="0"/>
                  <a:pt x="34" y="1"/>
                </a:cubicBezTo>
                <a:cubicBezTo>
                  <a:pt x="36" y="8"/>
                  <a:pt x="36" y="8"/>
                  <a:pt x="36" y="8"/>
                </a:cubicBezTo>
                <a:cubicBezTo>
                  <a:pt x="37" y="8"/>
                  <a:pt x="38" y="9"/>
                  <a:pt x="39" y="9"/>
                </a:cubicBezTo>
                <a:cubicBezTo>
                  <a:pt x="44" y="5"/>
                  <a:pt x="44" y="5"/>
                  <a:pt x="44" y="5"/>
                </a:cubicBezTo>
                <a:cubicBezTo>
                  <a:pt x="45" y="5"/>
                  <a:pt x="45" y="5"/>
                  <a:pt x="45" y="5"/>
                </a:cubicBezTo>
                <a:cubicBezTo>
                  <a:pt x="46" y="5"/>
                  <a:pt x="46" y="5"/>
                  <a:pt x="46" y="5"/>
                </a:cubicBezTo>
                <a:cubicBezTo>
                  <a:pt x="48" y="7"/>
                  <a:pt x="51" y="9"/>
                  <a:pt x="52" y="12"/>
                </a:cubicBezTo>
                <a:cubicBezTo>
                  <a:pt x="53" y="12"/>
                  <a:pt x="53" y="12"/>
                  <a:pt x="53" y="12"/>
                </a:cubicBezTo>
                <a:cubicBezTo>
                  <a:pt x="53" y="13"/>
                  <a:pt x="53" y="13"/>
                  <a:pt x="52" y="13"/>
                </a:cubicBezTo>
                <a:cubicBezTo>
                  <a:pt x="51" y="15"/>
                  <a:pt x="50" y="17"/>
                  <a:pt x="48" y="18"/>
                </a:cubicBezTo>
                <a:cubicBezTo>
                  <a:pt x="49" y="20"/>
                  <a:pt x="50" y="21"/>
                  <a:pt x="50" y="22"/>
                </a:cubicBezTo>
                <a:cubicBezTo>
                  <a:pt x="57" y="23"/>
                  <a:pt x="57" y="23"/>
                  <a:pt x="57" y="23"/>
                </a:cubicBezTo>
                <a:cubicBezTo>
                  <a:pt x="58" y="23"/>
                  <a:pt x="58" y="24"/>
                  <a:pt x="58" y="25"/>
                </a:cubicBezTo>
                <a:lnTo>
                  <a:pt x="58" y="33"/>
                </a:lnTo>
                <a:close/>
                <a:moveTo>
                  <a:pt x="29" y="19"/>
                </a:moveTo>
                <a:cubicBezTo>
                  <a:pt x="24" y="19"/>
                  <a:pt x="19" y="23"/>
                  <a:pt x="19" y="29"/>
                </a:cubicBezTo>
                <a:cubicBezTo>
                  <a:pt x="19" y="34"/>
                  <a:pt x="24" y="38"/>
                  <a:pt x="29" y="38"/>
                </a:cubicBezTo>
                <a:cubicBezTo>
                  <a:pt x="34" y="38"/>
                  <a:pt x="39" y="34"/>
                  <a:pt x="39" y="29"/>
                </a:cubicBezTo>
                <a:cubicBezTo>
                  <a:pt x="39" y="23"/>
                  <a:pt x="34" y="19"/>
                  <a:pt x="29" y="19"/>
                </a:cubicBezTo>
                <a:close/>
              </a:path>
            </a:pathLst>
          </a:custGeom>
          <a:solidFill>
            <a:schemeClr val="bg1"/>
          </a:solidFill>
          <a:ln w="9525">
            <a:noFill/>
            <a:round/>
            <a:headEnd/>
            <a:tailEnd/>
          </a:ln>
        </p:spPr>
        <p:txBody>
          <a:bodyPr vert="horz" wrap="square" lIns="79662" tIns="39831" rIns="79662" bIns="39831" numCol="1" anchor="t" anchorCtr="0" compatLnSpc="1">
            <a:prstTxWarp prst="textNoShape">
              <a:avLst/>
            </a:prstTxWarp>
            <a:noAutofit/>
          </a:bodyPr>
          <a:lstStyle/>
          <a:p>
            <a:pPr>
              <a:lnSpc>
                <a:spcPct val="120000"/>
              </a:lnSpc>
            </a:pPr>
            <a:endParaRPr lang="en-US" sz="1100" dirty="0">
              <a:latin typeface="Arial" panose="020B0604020202020204" pitchFamily="34" charset="0"/>
              <a:ea typeface="微软雅黑" panose="020B0503020204020204" pitchFamily="34" charset="-122"/>
              <a:sym typeface="Arial" panose="020B0604020202020204" pitchFamily="34" charset="0"/>
            </a:endParaRPr>
          </a:p>
        </p:txBody>
      </p:sp>
      <p:sp>
        <p:nvSpPr>
          <p:cNvPr id="98" name="Freeform 228"/>
          <p:cNvSpPr>
            <a:spLocks/>
          </p:cNvSpPr>
          <p:nvPr/>
        </p:nvSpPr>
        <p:spPr bwMode="auto">
          <a:xfrm>
            <a:off x="7909695" y="1275885"/>
            <a:ext cx="336959" cy="339314"/>
          </a:xfrm>
          <a:custGeom>
            <a:avLst/>
            <a:gdLst/>
            <a:ahLst/>
            <a:cxnLst>
              <a:cxn ang="0">
                <a:pos x="68" y="3"/>
              </a:cxn>
              <a:cxn ang="0">
                <a:pos x="58" y="61"/>
              </a:cxn>
              <a:cxn ang="0">
                <a:pos x="57" y="63"/>
              </a:cxn>
              <a:cxn ang="0">
                <a:pos x="56" y="63"/>
              </a:cxn>
              <a:cxn ang="0">
                <a:pos x="55" y="63"/>
              </a:cxn>
              <a:cxn ang="0">
                <a:pos x="38" y="56"/>
              </a:cxn>
              <a:cxn ang="0">
                <a:pos x="28" y="67"/>
              </a:cxn>
              <a:cxn ang="0">
                <a:pos x="26" y="68"/>
              </a:cxn>
              <a:cxn ang="0">
                <a:pos x="26" y="68"/>
              </a:cxn>
              <a:cxn ang="0">
                <a:pos x="24" y="65"/>
              </a:cxn>
              <a:cxn ang="0">
                <a:pos x="24" y="52"/>
              </a:cxn>
              <a:cxn ang="0">
                <a:pos x="57" y="12"/>
              </a:cxn>
              <a:cxn ang="0">
                <a:pos x="16" y="47"/>
              </a:cxn>
              <a:cxn ang="0">
                <a:pos x="1" y="41"/>
              </a:cxn>
              <a:cxn ang="0">
                <a:pos x="0" y="39"/>
              </a:cxn>
              <a:cxn ang="0">
                <a:pos x="1" y="36"/>
              </a:cxn>
              <a:cxn ang="0">
                <a:pos x="64" y="0"/>
              </a:cxn>
              <a:cxn ang="0">
                <a:pos x="65" y="0"/>
              </a:cxn>
              <a:cxn ang="0">
                <a:pos x="67" y="0"/>
              </a:cxn>
              <a:cxn ang="0">
                <a:pos x="68" y="3"/>
              </a:cxn>
            </a:cxnLst>
            <a:rect l="0" t="0" r="r" b="b"/>
            <a:pathLst>
              <a:path w="68" h="68">
                <a:moveTo>
                  <a:pt x="68" y="3"/>
                </a:moveTo>
                <a:cubicBezTo>
                  <a:pt x="58" y="61"/>
                  <a:pt x="58" y="61"/>
                  <a:pt x="58" y="61"/>
                </a:cubicBezTo>
                <a:cubicBezTo>
                  <a:pt x="58" y="62"/>
                  <a:pt x="57" y="62"/>
                  <a:pt x="57" y="63"/>
                </a:cubicBezTo>
                <a:cubicBezTo>
                  <a:pt x="56" y="63"/>
                  <a:pt x="56" y="63"/>
                  <a:pt x="56" y="63"/>
                </a:cubicBezTo>
                <a:cubicBezTo>
                  <a:pt x="55" y="63"/>
                  <a:pt x="55" y="63"/>
                  <a:pt x="55" y="63"/>
                </a:cubicBezTo>
                <a:cubicBezTo>
                  <a:pt x="38" y="56"/>
                  <a:pt x="38" y="56"/>
                  <a:pt x="38" y="56"/>
                </a:cubicBezTo>
                <a:cubicBezTo>
                  <a:pt x="28" y="67"/>
                  <a:pt x="28" y="67"/>
                  <a:pt x="28" y="67"/>
                </a:cubicBezTo>
                <a:cubicBezTo>
                  <a:pt x="28" y="67"/>
                  <a:pt x="27" y="68"/>
                  <a:pt x="26" y="68"/>
                </a:cubicBezTo>
                <a:cubicBezTo>
                  <a:pt x="26" y="68"/>
                  <a:pt x="26" y="68"/>
                  <a:pt x="26" y="68"/>
                </a:cubicBezTo>
                <a:cubicBezTo>
                  <a:pt x="25" y="67"/>
                  <a:pt x="24" y="66"/>
                  <a:pt x="24" y="65"/>
                </a:cubicBezTo>
                <a:cubicBezTo>
                  <a:pt x="24" y="52"/>
                  <a:pt x="24" y="52"/>
                  <a:pt x="24" y="52"/>
                </a:cubicBezTo>
                <a:cubicBezTo>
                  <a:pt x="57" y="12"/>
                  <a:pt x="57" y="12"/>
                  <a:pt x="57" y="12"/>
                </a:cubicBezTo>
                <a:cubicBezTo>
                  <a:pt x="16" y="47"/>
                  <a:pt x="16" y="47"/>
                  <a:pt x="16" y="47"/>
                </a:cubicBezTo>
                <a:cubicBezTo>
                  <a:pt x="1" y="41"/>
                  <a:pt x="1" y="41"/>
                  <a:pt x="1" y="41"/>
                </a:cubicBezTo>
                <a:cubicBezTo>
                  <a:pt x="0" y="40"/>
                  <a:pt x="0" y="40"/>
                  <a:pt x="0" y="39"/>
                </a:cubicBezTo>
                <a:cubicBezTo>
                  <a:pt x="0" y="38"/>
                  <a:pt x="0" y="37"/>
                  <a:pt x="1" y="36"/>
                </a:cubicBezTo>
                <a:cubicBezTo>
                  <a:pt x="64" y="0"/>
                  <a:pt x="64" y="0"/>
                  <a:pt x="64" y="0"/>
                </a:cubicBezTo>
                <a:cubicBezTo>
                  <a:pt x="65" y="0"/>
                  <a:pt x="65" y="0"/>
                  <a:pt x="65" y="0"/>
                </a:cubicBezTo>
                <a:cubicBezTo>
                  <a:pt x="66" y="0"/>
                  <a:pt x="66" y="0"/>
                  <a:pt x="67" y="0"/>
                </a:cubicBezTo>
                <a:cubicBezTo>
                  <a:pt x="68" y="1"/>
                  <a:pt x="68" y="2"/>
                  <a:pt x="68" y="3"/>
                </a:cubicBezTo>
                <a:close/>
              </a:path>
            </a:pathLst>
          </a:custGeom>
          <a:solidFill>
            <a:schemeClr val="bg1"/>
          </a:solidFill>
          <a:ln w="9525">
            <a:noFill/>
            <a:round/>
            <a:headEnd/>
            <a:tailEnd/>
          </a:ln>
        </p:spPr>
        <p:txBody>
          <a:bodyPr vert="horz" wrap="square" lIns="79662" tIns="39831" rIns="79662" bIns="39831" numCol="1" anchor="t" anchorCtr="0" compatLnSpc="1">
            <a:prstTxWarp prst="textNoShape">
              <a:avLst/>
            </a:prstTxWarp>
            <a:noAutofit/>
          </a:bodyPr>
          <a:lstStyle/>
          <a:p>
            <a:pPr>
              <a:lnSpc>
                <a:spcPct val="120000"/>
              </a:lnSpc>
            </a:pPr>
            <a:endParaRPr lang="en-US" sz="1100">
              <a:latin typeface="Arial" panose="020B0604020202020204" pitchFamily="34" charset="0"/>
              <a:ea typeface="微软雅黑" panose="020B0503020204020204" pitchFamily="34" charset="-122"/>
              <a:sym typeface="Arial" panose="020B0604020202020204" pitchFamily="34" charset="0"/>
            </a:endParaRPr>
          </a:p>
        </p:txBody>
      </p:sp>
      <p:grpSp>
        <p:nvGrpSpPr>
          <p:cNvPr id="99" name="Group 151"/>
          <p:cNvGrpSpPr/>
          <p:nvPr/>
        </p:nvGrpSpPr>
        <p:grpSpPr>
          <a:xfrm>
            <a:off x="2817429" y="1868425"/>
            <a:ext cx="178447" cy="1168569"/>
            <a:chOff x="4067062" y="2800350"/>
            <a:chExt cx="200183" cy="1310663"/>
          </a:xfrm>
        </p:grpSpPr>
        <p:sp>
          <p:nvSpPr>
            <p:cNvPr id="100" name="Oval 125"/>
            <p:cNvSpPr>
              <a:spLocks noChangeAspect="1"/>
            </p:cNvSpPr>
            <p:nvPr/>
          </p:nvSpPr>
          <p:spPr>
            <a:xfrm>
              <a:off x="4067062" y="2800350"/>
              <a:ext cx="200183" cy="194452"/>
            </a:xfrm>
            <a:prstGeom prst="ellipse">
              <a:avLst/>
            </a:prstGeom>
            <a:solidFill>
              <a:srgbClr val="A491BB">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lnSpc>
                  <a:spcPct val="120000"/>
                </a:lnSpc>
              </a:pPr>
              <a:endParaRPr lang="en-US" sz="1600" dirty="0">
                <a:solidFill>
                  <a:schemeClr val="tx1">
                    <a:lumMod val="50000"/>
                    <a:lumOff val="50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01" name="TextBox 100"/>
            <p:cNvSpPr txBox="1"/>
            <p:nvPr/>
          </p:nvSpPr>
          <p:spPr>
            <a:xfrm>
              <a:off x="4172188" y="3926473"/>
              <a:ext cx="46" cy="184540"/>
            </a:xfrm>
            <a:prstGeom prst="rect">
              <a:avLst/>
            </a:prstGeom>
            <a:noFill/>
          </p:spPr>
          <p:txBody>
            <a:bodyPr wrap="square" lIns="0" tIns="0" rIns="0" bIns="0" rtlCol="0" anchor="t">
              <a:noAutofit/>
            </a:bodyPr>
            <a:lstStyle/>
            <a:p>
              <a:pPr algn="ctr">
                <a:lnSpc>
                  <a:spcPct val="120000"/>
                </a:lnSpc>
              </a:pPr>
              <a:endParaRPr lang="en-US" sz="1000" b="1" dirty="0">
                <a:solidFill>
                  <a:schemeClr val="tx1">
                    <a:lumMod val="50000"/>
                    <a:lumOff val="50000"/>
                  </a:schemeClr>
                </a:solidFill>
                <a:latin typeface="Arial" panose="020B0604020202020204" pitchFamily="34" charset="0"/>
                <a:ea typeface="微软雅黑" panose="020B0503020204020204" pitchFamily="34" charset="-122"/>
                <a:sym typeface="Arial" panose="020B0604020202020204" pitchFamily="34" charset="0"/>
              </a:endParaRPr>
            </a:p>
          </p:txBody>
        </p:sp>
        <p:cxnSp>
          <p:nvCxnSpPr>
            <p:cNvPr id="102" name="Straight Connector 128"/>
            <p:cNvCxnSpPr/>
            <p:nvPr/>
          </p:nvCxnSpPr>
          <p:spPr>
            <a:xfrm rot="16200000" flipH="1">
              <a:off x="3761109" y="3454873"/>
              <a:ext cx="812091" cy="2"/>
            </a:xfrm>
            <a:prstGeom prst="line">
              <a:avLst/>
            </a:prstGeom>
            <a:ln w="12700">
              <a:solidFill>
                <a:srgbClr val="A491BB"/>
              </a:solidFill>
              <a:prstDash val="sysDash"/>
              <a:headEnd type="oval" w="med" len="med"/>
              <a:tailEnd type="oval" w="med" len="med"/>
            </a:ln>
          </p:spPr>
          <p:style>
            <a:lnRef idx="1">
              <a:schemeClr val="accent1"/>
            </a:lnRef>
            <a:fillRef idx="0">
              <a:schemeClr val="accent1"/>
            </a:fillRef>
            <a:effectRef idx="0">
              <a:schemeClr val="accent1"/>
            </a:effectRef>
            <a:fontRef idx="minor">
              <a:schemeClr val="tx1"/>
            </a:fontRef>
          </p:style>
        </p:cxnSp>
      </p:grpSp>
      <p:grpSp>
        <p:nvGrpSpPr>
          <p:cNvPr id="103" name="Group 155"/>
          <p:cNvGrpSpPr/>
          <p:nvPr/>
        </p:nvGrpSpPr>
        <p:grpSpPr>
          <a:xfrm>
            <a:off x="4143056" y="2235294"/>
            <a:ext cx="178447" cy="1168569"/>
            <a:chOff x="4067062" y="2800350"/>
            <a:chExt cx="200183" cy="1310663"/>
          </a:xfrm>
          <a:solidFill>
            <a:srgbClr val="77A9D3"/>
          </a:solidFill>
        </p:grpSpPr>
        <p:sp>
          <p:nvSpPr>
            <p:cNvPr id="104" name="Oval 156"/>
            <p:cNvSpPr>
              <a:spLocks noChangeAspect="1"/>
            </p:cNvSpPr>
            <p:nvPr/>
          </p:nvSpPr>
          <p:spPr>
            <a:xfrm>
              <a:off x="4067062" y="2800350"/>
              <a:ext cx="200183" cy="194452"/>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lnSpc>
                  <a:spcPct val="120000"/>
                </a:lnSpc>
              </a:pPr>
              <a:endParaRPr lang="en-US" sz="1600" dirty="0">
                <a:solidFill>
                  <a:schemeClr val="tx1">
                    <a:lumMod val="50000"/>
                    <a:lumOff val="50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05" name="TextBox 104"/>
            <p:cNvSpPr txBox="1"/>
            <p:nvPr/>
          </p:nvSpPr>
          <p:spPr>
            <a:xfrm>
              <a:off x="4172188" y="3926473"/>
              <a:ext cx="46" cy="184540"/>
            </a:xfrm>
            <a:prstGeom prst="rect">
              <a:avLst/>
            </a:prstGeom>
            <a:grpFill/>
          </p:spPr>
          <p:txBody>
            <a:bodyPr wrap="square" lIns="0" tIns="0" rIns="0" bIns="0" rtlCol="0" anchor="t">
              <a:noAutofit/>
            </a:bodyPr>
            <a:lstStyle/>
            <a:p>
              <a:pPr algn="ctr">
                <a:lnSpc>
                  <a:spcPct val="120000"/>
                </a:lnSpc>
              </a:pPr>
              <a:endParaRPr lang="en-US" sz="1000" b="1" dirty="0">
                <a:solidFill>
                  <a:schemeClr val="tx1">
                    <a:lumMod val="50000"/>
                    <a:lumOff val="50000"/>
                  </a:schemeClr>
                </a:solidFill>
                <a:latin typeface="Arial" panose="020B0604020202020204" pitchFamily="34" charset="0"/>
                <a:ea typeface="微软雅黑" panose="020B0503020204020204" pitchFamily="34" charset="-122"/>
                <a:sym typeface="Arial" panose="020B0604020202020204" pitchFamily="34" charset="0"/>
              </a:endParaRPr>
            </a:p>
          </p:txBody>
        </p:sp>
        <p:cxnSp>
          <p:nvCxnSpPr>
            <p:cNvPr id="106" name="Straight Connector 158"/>
            <p:cNvCxnSpPr/>
            <p:nvPr/>
          </p:nvCxnSpPr>
          <p:spPr>
            <a:xfrm rot="16200000" flipH="1">
              <a:off x="3761109" y="3454873"/>
              <a:ext cx="812091" cy="2"/>
            </a:xfrm>
            <a:prstGeom prst="line">
              <a:avLst/>
            </a:prstGeom>
            <a:grpFill/>
            <a:ln w="12700">
              <a:solidFill>
                <a:srgbClr val="77A9D3"/>
              </a:solidFill>
              <a:prstDash val="sysDash"/>
              <a:headEnd type="oval" w="med" len="med"/>
              <a:tailEnd type="oval" w="med" len="med"/>
            </a:ln>
          </p:spPr>
          <p:style>
            <a:lnRef idx="1">
              <a:schemeClr val="accent1"/>
            </a:lnRef>
            <a:fillRef idx="0">
              <a:schemeClr val="accent1"/>
            </a:fillRef>
            <a:effectRef idx="0">
              <a:schemeClr val="accent1"/>
            </a:effectRef>
            <a:fontRef idx="minor">
              <a:schemeClr val="tx1"/>
            </a:fontRef>
          </p:style>
        </p:cxnSp>
      </p:grpSp>
      <p:grpSp>
        <p:nvGrpSpPr>
          <p:cNvPr id="107" name="Group 159"/>
          <p:cNvGrpSpPr/>
          <p:nvPr/>
        </p:nvGrpSpPr>
        <p:grpSpPr>
          <a:xfrm>
            <a:off x="5507274" y="2038271"/>
            <a:ext cx="178447" cy="1168569"/>
            <a:chOff x="4067062" y="2800350"/>
            <a:chExt cx="200183" cy="1310663"/>
          </a:xfrm>
        </p:grpSpPr>
        <p:sp>
          <p:nvSpPr>
            <p:cNvPr id="108" name="Oval 160"/>
            <p:cNvSpPr>
              <a:spLocks noChangeAspect="1"/>
            </p:cNvSpPr>
            <p:nvPr/>
          </p:nvSpPr>
          <p:spPr>
            <a:xfrm>
              <a:off x="4067062" y="2800350"/>
              <a:ext cx="200183" cy="194452"/>
            </a:xfrm>
            <a:prstGeom prst="ellipse">
              <a:avLst/>
            </a:prstGeom>
            <a:solidFill>
              <a:srgbClr val="A491BB">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lnSpc>
                  <a:spcPct val="120000"/>
                </a:lnSpc>
              </a:pPr>
              <a:endParaRPr lang="en-US" sz="1600" dirty="0">
                <a:solidFill>
                  <a:schemeClr val="tx1">
                    <a:lumMod val="50000"/>
                    <a:lumOff val="50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09" name="TextBox 108"/>
            <p:cNvSpPr txBox="1"/>
            <p:nvPr/>
          </p:nvSpPr>
          <p:spPr>
            <a:xfrm>
              <a:off x="4172188" y="3926473"/>
              <a:ext cx="46" cy="184540"/>
            </a:xfrm>
            <a:prstGeom prst="rect">
              <a:avLst/>
            </a:prstGeom>
            <a:noFill/>
          </p:spPr>
          <p:txBody>
            <a:bodyPr wrap="square" lIns="0" tIns="0" rIns="0" bIns="0" rtlCol="0" anchor="t">
              <a:noAutofit/>
            </a:bodyPr>
            <a:lstStyle/>
            <a:p>
              <a:pPr algn="ctr">
                <a:lnSpc>
                  <a:spcPct val="120000"/>
                </a:lnSpc>
              </a:pPr>
              <a:endParaRPr lang="en-US" sz="1000" b="1" dirty="0">
                <a:solidFill>
                  <a:schemeClr val="tx1">
                    <a:lumMod val="50000"/>
                    <a:lumOff val="50000"/>
                  </a:schemeClr>
                </a:solidFill>
                <a:latin typeface="Arial" panose="020B0604020202020204" pitchFamily="34" charset="0"/>
                <a:ea typeface="微软雅黑" panose="020B0503020204020204" pitchFamily="34" charset="-122"/>
                <a:sym typeface="Arial" panose="020B0604020202020204" pitchFamily="34" charset="0"/>
              </a:endParaRPr>
            </a:p>
          </p:txBody>
        </p:sp>
        <p:cxnSp>
          <p:nvCxnSpPr>
            <p:cNvPr id="110" name="Straight Connector 162"/>
            <p:cNvCxnSpPr/>
            <p:nvPr/>
          </p:nvCxnSpPr>
          <p:spPr>
            <a:xfrm rot="16200000" flipH="1">
              <a:off x="3761109" y="3454873"/>
              <a:ext cx="812091" cy="2"/>
            </a:xfrm>
            <a:prstGeom prst="line">
              <a:avLst/>
            </a:prstGeom>
            <a:ln w="12700">
              <a:solidFill>
                <a:srgbClr val="A491BB"/>
              </a:solidFill>
              <a:prstDash val="sysDash"/>
              <a:headEnd type="oval" w="med" len="med"/>
              <a:tailEnd type="oval" w="med" len="med"/>
            </a:ln>
          </p:spPr>
          <p:style>
            <a:lnRef idx="1">
              <a:schemeClr val="accent1"/>
            </a:lnRef>
            <a:fillRef idx="0">
              <a:schemeClr val="accent1"/>
            </a:fillRef>
            <a:effectRef idx="0">
              <a:schemeClr val="accent1"/>
            </a:effectRef>
            <a:fontRef idx="minor">
              <a:schemeClr val="tx1"/>
            </a:fontRef>
          </p:style>
        </p:cxnSp>
      </p:grpSp>
      <p:grpSp>
        <p:nvGrpSpPr>
          <p:cNvPr id="111" name="Group 163"/>
          <p:cNvGrpSpPr/>
          <p:nvPr/>
        </p:nvGrpSpPr>
        <p:grpSpPr>
          <a:xfrm>
            <a:off x="6743568" y="2235294"/>
            <a:ext cx="178447" cy="1168569"/>
            <a:chOff x="4067062" y="2800350"/>
            <a:chExt cx="200183" cy="1310663"/>
          </a:xfrm>
        </p:grpSpPr>
        <p:sp>
          <p:nvSpPr>
            <p:cNvPr id="112" name="Oval 164"/>
            <p:cNvSpPr>
              <a:spLocks noChangeAspect="1"/>
            </p:cNvSpPr>
            <p:nvPr/>
          </p:nvSpPr>
          <p:spPr>
            <a:xfrm>
              <a:off x="4067062" y="2800350"/>
              <a:ext cx="200183" cy="194452"/>
            </a:xfrm>
            <a:prstGeom prst="ellipse">
              <a:avLst/>
            </a:prstGeom>
            <a:solidFill>
              <a:srgbClr val="77A9D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lnSpc>
                  <a:spcPct val="120000"/>
                </a:lnSpc>
              </a:pPr>
              <a:endParaRPr lang="en-US" sz="1600" dirty="0">
                <a:solidFill>
                  <a:schemeClr val="tx1">
                    <a:lumMod val="50000"/>
                    <a:lumOff val="50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13" name="TextBox 112"/>
            <p:cNvSpPr txBox="1"/>
            <p:nvPr/>
          </p:nvSpPr>
          <p:spPr>
            <a:xfrm>
              <a:off x="4172188" y="3926473"/>
              <a:ext cx="46" cy="184540"/>
            </a:xfrm>
            <a:prstGeom prst="rect">
              <a:avLst/>
            </a:prstGeom>
            <a:noFill/>
          </p:spPr>
          <p:txBody>
            <a:bodyPr wrap="square" lIns="0" tIns="0" rIns="0" bIns="0" rtlCol="0" anchor="t">
              <a:noAutofit/>
            </a:bodyPr>
            <a:lstStyle/>
            <a:p>
              <a:pPr algn="ctr">
                <a:lnSpc>
                  <a:spcPct val="120000"/>
                </a:lnSpc>
              </a:pPr>
              <a:endParaRPr lang="en-US" sz="1000" b="1" dirty="0">
                <a:solidFill>
                  <a:schemeClr val="tx1">
                    <a:lumMod val="50000"/>
                    <a:lumOff val="50000"/>
                  </a:schemeClr>
                </a:solidFill>
                <a:latin typeface="Arial" panose="020B0604020202020204" pitchFamily="34" charset="0"/>
                <a:ea typeface="微软雅黑" panose="020B0503020204020204" pitchFamily="34" charset="-122"/>
                <a:sym typeface="Arial" panose="020B0604020202020204" pitchFamily="34" charset="0"/>
              </a:endParaRPr>
            </a:p>
          </p:txBody>
        </p:sp>
        <p:cxnSp>
          <p:nvCxnSpPr>
            <p:cNvPr id="114" name="Straight Connector 166"/>
            <p:cNvCxnSpPr/>
            <p:nvPr/>
          </p:nvCxnSpPr>
          <p:spPr>
            <a:xfrm rot="16200000" flipH="1">
              <a:off x="3761109" y="3454873"/>
              <a:ext cx="812091" cy="2"/>
            </a:xfrm>
            <a:prstGeom prst="line">
              <a:avLst/>
            </a:prstGeom>
            <a:ln w="12700">
              <a:solidFill>
                <a:srgbClr val="77A9D3"/>
              </a:solidFill>
              <a:prstDash val="sysDash"/>
              <a:headEnd type="oval" w="med" len="med"/>
              <a:tailEnd type="oval" w="med" len="med"/>
            </a:ln>
          </p:spPr>
          <p:style>
            <a:lnRef idx="1">
              <a:schemeClr val="accent1"/>
            </a:lnRef>
            <a:fillRef idx="0">
              <a:schemeClr val="accent1"/>
            </a:fillRef>
            <a:effectRef idx="0">
              <a:schemeClr val="accent1"/>
            </a:effectRef>
            <a:fontRef idx="minor">
              <a:schemeClr val="tx1"/>
            </a:fontRef>
          </p:style>
        </p:cxnSp>
      </p:grpSp>
      <p:grpSp>
        <p:nvGrpSpPr>
          <p:cNvPr id="115" name="Group 167"/>
          <p:cNvGrpSpPr/>
          <p:nvPr/>
        </p:nvGrpSpPr>
        <p:grpSpPr>
          <a:xfrm>
            <a:off x="7988950" y="1876916"/>
            <a:ext cx="178447" cy="1168569"/>
            <a:chOff x="4067062" y="2800350"/>
            <a:chExt cx="200183" cy="1310663"/>
          </a:xfrm>
        </p:grpSpPr>
        <p:sp>
          <p:nvSpPr>
            <p:cNvPr id="116" name="Oval 168"/>
            <p:cNvSpPr>
              <a:spLocks noChangeAspect="1"/>
            </p:cNvSpPr>
            <p:nvPr/>
          </p:nvSpPr>
          <p:spPr>
            <a:xfrm>
              <a:off x="4067062" y="2800350"/>
              <a:ext cx="200183" cy="194452"/>
            </a:xfrm>
            <a:prstGeom prst="ellipse">
              <a:avLst/>
            </a:prstGeom>
            <a:solidFill>
              <a:srgbClr val="A491BB">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lnSpc>
                  <a:spcPct val="120000"/>
                </a:lnSpc>
              </a:pPr>
              <a:endParaRPr lang="en-US" sz="1600" dirty="0">
                <a:solidFill>
                  <a:schemeClr val="tx1">
                    <a:lumMod val="50000"/>
                    <a:lumOff val="50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17" name="TextBox 116"/>
            <p:cNvSpPr txBox="1"/>
            <p:nvPr/>
          </p:nvSpPr>
          <p:spPr>
            <a:xfrm>
              <a:off x="4172188" y="3926473"/>
              <a:ext cx="46" cy="184540"/>
            </a:xfrm>
            <a:prstGeom prst="rect">
              <a:avLst/>
            </a:prstGeom>
            <a:noFill/>
          </p:spPr>
          <p:txBody>
            <a:bodyPr wrap="square" lIns="0" tIns="0" rIns="0" bIns="0" rtlCol="0" anchor="t">
              <a:noAutofit/>
            </a:bodyPr>
            <a:lstStyle/>
            <a:p>
              <a:pPr algn="ctr">
                <a:lnSpc>
                  <a:spcPct val="120000"/>
                </a:lnSpc>
              </a:pPr>
              <a:endParaRPr lang="en-US" sz="1000" b="1" dirty="0">
                <a:solidFill>
                  <a:schemeClr val="tx1">
                    <a:lumMod val="50000"/>
                    <a:lumOff val="50000"/>
                  </a:schemeClr>
                </a:solidFill>
                <a:latin typeface="Arial" panose="020B0604020202020204" pitchFamily="34" charset="0"/>
                <a:ea typeface="微软雅黑" panose="020B0503020204020204" pitchFamily="34" charset="-122"/>
                <a:sym typeface="Arial" panose="020B0604020202020204" pitchFamily="34" charset="0"/>
              </a:endParaRPr>
            </a:p>
          </p:txBody>
        </p:sp>
        <p:cxnSp>
          <p:nvCxnSpPr>
            <p:cNvPr id="118" name="Straight Connector 170"/>
            <p:cNvCxnSpPr/>
            <p:nvPr/>
          </p:nvCxnSpPr>
          <p:spPr>
            <a:xfrm rot="16200000" flipH="1">
              <a:off x="3761109" y="3454873"/>
              <a:ext cx="812091" cy="2"/>
            </a:xfrm>
            <a:prstGeom prst="line">
              <a:avLst/>
            </a:prstGeom>
            <a:ln w="12700">
              <a:solidFill>
                <a:srgbClr val="A491BB"/>
              </a:solidFill>
              <a:prstDash val="sysDash"/>
              <a:headEnd type="oval" w="med" len="med"/>
              <a:tailEnd type="oval" w="med" len="med"/>
            </a:ln>
          </p:spPr>
          <p:style>
            <a:lnRef idx="1">
              <a:schemeClr val="accent1"/>
            </a:lnRef>
            <a:fillRef idx="0">
              <a:schemeClr val="accent1"/>
            </a:fillRef>
            <a:effectRef idx="0">
              <a:schemeClr val="accent1"/>
            </a:effectRef>
            <a:fontRef idx="minor">
              <a:schemeClr val="tx1"/>
            </a:fontRef>
          </p:style>
        </p:cxnSp>
      </p:grpSp>
      <p:grpSp>
        <p:nvGrpSpPr>
          <p:cNvPr id="119" name="Group 56"/>
          <p:cNvGrpSpPr/>
          <p:nvPr/>
        </p:nvGrpSpPr>
        <p:grpSpPr>
          <a:xfrm>
            <a:off x="2459568" y="3077012"/>
            <a:ext cx="1016293" cy="776048"/>
            <a:chOff x="1315495" y="1249271"/>
            <a:chExt cx="3432321" cy="551573"/>
          </a:xfrm>
        </p:grpSpPr>
        <p:sp>
          <p:nvSpPr>
            <p:cNvPr id="120" name="Text Placeholder 3"/>
            <p:cNvSpPr txBox="1">
              <a:spLocks/>
            </p:cNvSpPr>
            <p:nvPr/>
          </p:nvSpPr>
          <p:spPr>
            <a:xfrm>
              <a:off x="1315495" y="1249271"/>
              <a:ext cx="3432318" cy="144376"/>
            </a:xfrm>
            <a:prstGeom prst="rect">
              <a:avLst/>
            </a:prstGeom>
          </p:spPr>
          <p:txBody>
            <a:bodyPr wrap="square" lIns="0" tIns="0" rIns="0" bIns="0" anchor="ctr" anchorCtr="0">
              <a:spAutoFit/>
            </a:bodyPr>
            <a:lstStyle>
              <a:lvl1pPr marL="0" indent="0" algn="ctr">
                <a:buNone/>
                <a:defRPr sz="14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gn="l" defTabSz="796633">
                <a:lnSpc>
                  <a:spcPct val="120000"/>
                </a:lnSpc>
                <a:spcBef>
                  <a:spcPct val="20000"/>
                </a:spcBef>
                <a:defRPr/>
              </a:pPr>
              <a:r>
                <a:rPr lang="zh-CN" altLang="en-US" sz="11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sz="11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21" name="Text Placeholder 3"/>
            <p:cNvSpPr txBox="1">
              <a:spLocks/>
            </p:cNvSpPr>
            <p:nvPr/>
          </p:nvSpPr>
          <p:spPr>
            <a:xfrm>
              <a:off x="1315498" y="1422450"/>
              <a:ext cx="3432318" cy="378394"/>
            </a:xfrm>
            <a:prstGeom prst="rect">
              <a:avLst/>
            </a:prstGeom>
          </p:spPr>
          <p:txBody>
            <a:bodyPr wrap="square" lIns="0" tIns="0" rIns="0" bIns="0" anchor="ctr"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grpSp>
      <p:grpSp>
        <p:nvGrpSpPr>
          <p:cNvPr id="122" name="Group 56"/>
          <p:cNvGrpSpPr/>
          <p:nvPr/>
        </p:nvGrpSpPr>
        <p:grpSpPr>
          <a:xfrm>
            <a:off x="3778781" y="3393009"/>
            <a:ext cx="1016293" cy="767296"/>
            <a:chOff x="1315495" y="1255491"/>
            <a:chExt cx="3432321" cy="545353"/>
          </a:xfrm>
        </p:grpSpPr>
        <p:sp>
          <p:nvSpPr>
            <p:cNvPr id="123" name="Text Placeholder 3"/>
            <p:cNvSpPr txBox="1">
              <a:spLocks/>
            </p:cNvSpPr>
            <p:nvPr/>
          </p:nvSpPr>
          <p:spPr>
            <a:xfrm>
              <a:off x="1315495" y="1255491"/>
              <a:ext cx="3432318" cy="131934"/>
            </a:xfrm>
            <a:prstGeom prst="rect">
              <a:avLst/>
            </a:prstGeom>
          </p:spPr>
          <p:txBody>
            <a:bodyPr wrap="square" lIns="0" tIns="0" rIns="0" bIns="0" anchor="ctr" anchorCtr="0">
              <a:spAutoFit/>
            </a:bodyPr>
            <a:lstStyle>
              <a:lvl1pPr marL="0" indent="0" algn="ctr">
                <a:buNone/>
                <a:defRPr sz="14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gn="l" defTabSz="796633">
                <a:lnSpc>
                  <a:spcPct val="120000"/>
                </a:lnSpc>
                <a:spcBef>
                  <a:spcPct val="20000"/>
                </a:spcBef>
                <a:defRPr/>
              </a:pPr>
              <a:r>
                <a:rPr lang="zh-CN" altLang="en-US" sz="11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sz="11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24" name="Text Placeholder 3"/>
            <p:cNvSpPr txBox="1">
              <a:spLocks/>
            </p:cNvSpPr>
            <p:nvPr/>
          </p:nvSpPr>
          <p:spPr>
            <a:xfrm>
              <a:off x="1315498" y="1422450"/>
              <a:ext cx="3432318" cy="378394"/>
            </a:xfrm>
            <a:prstGeom prst="rect">
              <a:avLst/>
            </a:prstGeom>
          </p:spPr>
          <p:txBody>
            <a:bodyPr wrap="square" lIns="0" tIns="0" rIns="0" bIns="0" anchor="ctr"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grpSp>
      <p:grpSp>
        <p:nvGrpSpPr>
          <p:cNvPr id="125" name="Group 56"/>
          <p:cNvGrpSpPr/>
          <p:nvPr/>
        </p:nvGrpSpPr>
        <p:grpSpPr>
          <a:xfrm>
            <a:off x="5097997" y="3085762"/>
            <a:ext cx="1016293" cy="767296"/>
            <a:chOff x="1315495" y="1255491"/>
            <a:chExt cx="3432321" cy="545353"/>
          </a:xfrm>
        </p:grpSpPr>
        <p:sp>
          <p:nvSpPr>
            <p:cNvPr id="126" name="Text Placeholder 3"/>
            <p:cNvSpPr txBox="1">
              <a:spLocks/>
            </p:cNvSpPr>
            <p:nvPr/>
          </p:nvSpPr>
          <p:spPr>
            <a:xfrm>
              <a:off x="1315495" y="1255491"/>
              <a:ext cx="3432318" cy="131934"/>
            </a:xfrm>
            <a:prstGeom prst="rect">
              <a:avLst/>
            </a:prstGeom>
          </p:spPr>
          <p:txBody>
            <a:bodyPr wrap="square" lIns="0" tIns="0" rIns="0" bIns="0" anchor="ctr" anchorCtr="0">
              <a:spAutoFit/>
            </a:bodyPr>
            <a:lstStyle>
              <a:lvl1pPr marL="0" indent="0" algn="ctr">
                <a:buNone/>
                <a:defRPr sz="14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gn="l" defTabSz="796633">
                <a:lnSpc>
                  <a:spcPct val="120000"/>
                </a:lnSpc>
                <a:spcBef>
                  <a:spcPct val="20000"/>
                </a:spcBef>
                <a:defRPr/>
              </a:pPr>
              <a:r>
                <a:rPr lang="zh-CN" altLang="en-US" sz="11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sz="11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27" name="Text Placeholder 3"/>
            <p:cNvSpPr txBox="1">
              <a:spLocks/>
            </p:cNvSpPr>
            <p:nvPr/>
          </p:nvSpPr>
          <p:spPr>
            <a:xfrm>
              <a:off x="1315498" y="1422450"/>
              <a:ext cx="3432318" cy="378394"/>
            </a:xfrm>
            <a:prstGeom prst="rect">
              <a:avLst/>
            </a:prstGeom>
          </p:spPr>
          <p:txBody>
            <a:bodyPr wrap="square" lIns="0" tIns="0" rIns="0" bIns="0" anchor="ctr"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grpSp>
      <p:grpSp>
        <p:nvGrpSpPr>
          <p:cNvPr id="128" name="Group 56"/>
          <p:cNvGrpSpPr/>
          <p:nvPr/>
        </p:nvGrpSpPr>
        <p:grpSpPr>
          <a:xfrm>
            <a:off x="6349831" y="3393009"/>
            <a:ext cx="1016293" cy="767298"/>
            <a:chOff x="1315495" y="1255490"/>
            <a:chExt cx="3432321" cy="545354"/>
          </a:xfrm>
        </p:grpSpPr>
        <p:sp>
          <p:nvSpPr>
            <p:cNvPr id="129" name="Text Placeholder 3"/>
            <p:cNvSpPr txBox="1">
              <a:spLocks/>
            </p:cNvSpPr>
            <p:nvPr/>
          </p:nvSpPr>
          <p:spPr>
            <a:xfrm>
              <a:off x="1315495" y="1255490"/>
              <a:ext cx="3432318" cy="131934"/>
            </a:xfrm>
            <a:prstGeom prst="rect">
              <a:avLst/>
            </a:prstGeom>
          </p:spPr>
          <p:txBody>
            <a:bodyPr wrap="square" lIns="0" tIns="0" rIns="0" bIns="0" anchor="ctr" anchorCtr="0">
              <a:spAutoFit/>
            </a:bodyPr>
            <a:lstStyle>
              <a:lvl1pPr marL="0" indent="0" algn="ctr">
                <a:buNone/>
                <a:defRPr sz="14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gn="l" defTabSz="796633">
                <a:lnSpc>
                  <a:spcPct val="120000"/>
                </a:lnSpc>
                <a:spcBef>
                  <a:spcPct val="20000"/>
                </a:spcBef>
                <a:defRPr/>
              </a:pPr>
              <a:r>
                <a:rPr lang="zh-CN" altLang="en-US" sz="11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sz="11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30" name="Text Placeholder 3"/>
            <p:cNvSpPr txBox="1">
              <a:spLocks/>
            </p:cNvSpPr>
            <p:nvPr/>
          </p:nvSpPr>
          <p:spPr>
            <a:xfrm>
              <a:off x="1315498" y="1422450"/>
              <a:ext cx="3432318" cy="378394"/>
            </a:xfrm>
            <a:prstGeom prst="rect">
              <a:avLst/>
            </a:prstGeom>
          </p:spPr>
          <p:txBody>
            <a:bodyPr wrap="square" lIns="0" tIns="0" rIns="0" bIns="0" anchor="ctr"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grpSp>
      <p:grpSp>
        <p:nvGrpSpPr>
          <p:cNvPr id="131" name="Group 56"/>
          <p:cNvGrpSpPr/>
          <p:nvPr/>
        </p:nvGrpSpPr>
        <p:grpSpPr>
          <a:xfrm>
            <a:off x="7564807" y="3085762"/>
            <a:ext cx="1016293" cy="767296"/>
            <a:chOff x="1315495" y="1255491"/>
            <a:chExt cx="3432321" cy="545353"/>
          </a:xfrm>
        </p:grpSpPr>
        <p:sp>
          <p:nvSpPr>
            <p:cNvPr id="132" name="Text Placeholder 3"/>
            <p:cNvSpPr txBox="1">
              <a:spLocks/>
            </p:cNvSpPr>
            <p:nvPr/>
          </p:nvSpPr>
          <p:spPr>
            <a:xfrm>
              <a:off x="1315495" y="1255491"/>
              <a:ext cx="3432318" cy="131934"/>
            </a:xfrm>
            <a:prstGeom prst="rect">
              <a:avLst/>
            </a:prstGeom>
          </p:spPr>
          <p:txBody>
            <a:bodyPr wrap="square" lIns="0" tIns="0" rIns="0" bIns="0" anchor="ctr" anchorCtr="0">
              <a:spAutoFit/>
            </a:bodyPr>
            <a:lstStyle>
              <a:lvl1pPr marL="0" indent="0" algn="ctr">
                <a:buNone/>
                <a:defRPr sz="14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gn="l" defTabSz="796633">
                <a:lnSpc>
                  <a:spcPct val="120000"/>
                </a:lnSpc>
                <a:spcBef>
                  <a:spcPct val="20000"/>
                </a:spcBef>
                <a:defRPr/>
              </a:pPr>
              <a:r>
                <a:rPr lang="zh-CN" altLang="en-US" sz="11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rPr>
                <a:t>请替换文字内容</a:t>
              </a:r>
              <a:endParaRPr lang="en-US" sz="1100" dirty="0">
                <a:solidFill>
                  <a:schemeClr val="bg1">
                    <a:lumMod val="65000"/>
                  </a:schemeClr>
                </a:solidFill>
                <a:latin typeface="Arial" panose="020B0604020202020204" pitchFamily="34" charset="0"/>
                <a:ea typeface="微软雅黑" panose="020B0503020204020204" pitchFamily="34" charset="-122"/>
                <a:sym typeface="Arial" panose="020B0604020202020204" pitchFamily="34" charset="0"/>
              </a:endParaRPr>
            </a:p>
          </p:txBody>
        </p:sp>
        <p:sp>
          <p:nvSpPr>
            <p:cNvPr id="133" name="Text Placeholder 3"/>
            <p:cNvSpPr txBox="1">
              <a:spLocks/>
            </p:cNvSpPr>
            <p:nvPr/>
          </p:nvSpPr>
          <p:spPr>
            <a:xfrm>
              <a:off x="1315498" y="1422450"/>
              <a:ext cx="3432318" cy="378394"/>
            </a:xfrm>
            <a:prstGeom prst="rect">
              <a:avLst/>
            </a:prstGeom>
          </p:spPr>
          <p:txBody>
            <a:bodyPr wrap="square" lIns="0" tIns="0" rIns="0" bIns="0" anchor="ctr" anchorCtr="0">
              <a:spAutoFit/>
            </a:bodyPr>
            <a:lstStyle>
              <a:lvl1pPr marL="0" indent="0" algn="ctr">
                <a:buNone/>
                <a:defRPr sz="1600" baseline="0">
                  <a:solidFill>
                    <a:schemeClr val="tx1">
                      <a:lumMod val="95000"/>
                      <a:lumOff val="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a:lnSpc>
                  <a:spcPct val="150000"/>
                </a:lnSpc>
              </a:pPr>
              <a:r>
                <a:rPr lang="zh-CN" altLang="en-US" sz="600" dirty="0">
                  <a:solidFill>
                    <a:schemeClr val="bg1">
                      <a:lumMod val="50000"/>
                    </a:schemeClr>
                  </a:solidFill>
                  <a:latin typeface="+mn-ea"/>
                </a:rPr>
                <a:t>这里输入您的文字这里输入您的文字这里输入您的文字这里输入您的文字这里输入您这里输入您</a:t>
              </a:r>
            </a:p>
          </p:txBody>
        </p:sp>
      </p:grpSp>
    </p:spTree>
    <p:extLst>
      <p:ext uri="{BB962C8B-B14F-4D97-AF65-F5344CB8AC3E}">
        <p14:creationId xmlns:p14="http://schemas.microsoft.com/office/powerpoint/2010/main" val="3089183033"/>
      </p:ext>
    </p:extLst>
  </p:cSld>
  <p:clrMapOvr>
    <a:masterClrMapping/>
  </p:clrMapOvr>
  <p:transition spd="slow">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6"/>
                                        </p:tgtEl>
                                        <p:attrNameLst>
                                          <p:attrName>style.visibility</p:attrName>
                                        </p:attrNameLst>
                                      </p:cBhvr>
                                      <p:to>
                                        <p:strVal val="visible"/>
                                      </p:to>
                                    </p:set>
                                    <p:anim calcmode="lin" valueType="num">
                                      <p:cBhvr>
                                        <p:cTn id="7" dur="500" fill="hold"/>
                                        <p:tgtEl>
                                          <p:spTgt spid="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6"/>
                                        </p:tgtEl>
                                        <p:attrNameLst>
                                          <p:attrName>ppt_y</p:attrName>
                                        </p:attrNameLst>
                                      </p:cBhvr>
                                      <p:tavLst>
                                        <p:tav tm="0">
                                          <p:val>
                                            <p:strVal val="#ppt_y"/>
                                          </p:val>
                                        </p:tav>
                                        <p:tav tm="100000">
                                          <p:val>
                                            <p:strVal val="#ppt_y"/>
                                          </p:val>
                                        </p:tav>
                                      </p:tavLst>
                                    </p:anim>
                                    <p:anim calcmode="lin" valueType="num">
                                      <p:cBhvr>
                                        <p:cTn id="9" dur="500" fill="hold"/>
                                        <p:tgtEl>
                                          <p:spTgt spid="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6"/>
                                        </p:tgtEl>
                                      </p:cBhvr>
                                    </p:animEffect>
                                  </p:childTnLst>
                                </p:cTn>
                              </p:par>
                            </p:childTnLst>
                          </p:cTn>
                        </p:par>
                        <p:par>
                          <p:cTn id="12" fill="hold">
                            <p:stCondLst>
                              <p:cond delay="850"/>
                            </p:stCondLst>
                            <p:childTnLst>
                              <p:par>
                                <p:cTn id="13" presetID="22" presetClass="entr" presetSubtype="2" fill="hold" grpId="0" nodeType="afterEffect">
                                  <p:stCondLst>
                                    <p:cond delay="0"/>
                                  </p:stCondLst>
                                  <p:childTnLst>
                                    <p:set>
                                      <p:cBhvr>
                                        <p:cTn id="14" dur="1" fill="hold">
                                          <p:stCondLst>
                                            <p:cond delay="0"/>
                                          </p:stCondLst>
                                        </p:cTn>
                                        <p:tgtEl>
                                          <p:spTgt spid="88"/>
                                        </p:tgtEl>
                                        <p:attrNameLst>
                                          <p:attrName>style.visibility</p:attrName>
                                        </p:attrNameLst>
                                      </p:cBhvr>
                                      <p:to>
                                        <p:strVal val="visible"/>
                                      </p:to>
                                    </p:set>
                                    <p:animEffect transition="in" filter="wipe(right)">
                                      <p:cBhvr>
                                        <p:cTn id="15" dur="500"/>
                                        <p:tgtEl>
                                          <p:spTgt spid="88"/>
                                        </p:tgtEl>
                                      </p:cBhvr>
                                    </p:animEffect>
                                  </p:childTnLst>
                                </p:cTn>
                              </p:par>
                            </p:childTnLst>
                          </p:cTn>
                        </p:par>
                        <p:par>
                          <p:cTn id="16" fill="hold">
                            <p:stCondLst>
                              <p:cond delay="1350"/>
                            </p:stCondLst>
                            <p:childTnLst>
                              <p:par>
                                <p:cTn id="17" presetID="22" presetClass="entr" presetSubtype="1" fill="hold" grpId="0" nodeType="afterEffect">
                                  <p:stCondLst>
                                    <p:cond delay="0"/>
                                  </p:stCondLst>
                                  <p:childTnLst>
                                    <p:set>
                                      <p:cBhvr>
                                        <p:cTn id="18" dur="1" fill="hold">
                                          <p:stCondLst>
                                            <p:cond delay="0"/>
                                          </p:stCondLst>
                                        </p:cTn>
                                        <p:tgtEl>
                                          <p:spTgt spid="89"/>
                                        </p:tgtEl>
                                        <p:attrNameLst>
                                          <p:attrName>style.visibility</p:attrName>
                                        </p:attrNameLst>
                                      </p:cBhvr>
                                      <p:to>
                                        <p:strVal val="visible"/>
                                      </p:to>
                                    </p:set>
                                    <p:animEffect transition="in" filter="wipe(up)">
                                      <p:cBhvr>
                                        <p:cTn id="19" dur="500"/>
                                        <p:tgtEl>
                                          <p:spTgt spid="89"/>
                                        </p:tgtEl>
                                      </p:cBhvr>
                                    </p:animEffect>
                                  </p:childTnLst>
                                </p:cTn>
                              </p:par>
                            </p:childTnLst>
                          </p:cTn>
                        </p:par>
                        <p:par>
                          <p:cTn id="20" fill="hold">
                            <p:stCondLst>
                              <p:cond delay="1850"/>
                            </p:stCondLst>
                            <p:childTnLst>
                              <p:par>
                                <p:cTn id="21" presetID="53" presetClass="entr" presetSubtype="0" fill="hold" grpId="0" nodeType="afterEffect">
                                  <p:stCondLst>
                                    <p:cond delay="0"/>
                                  </p:stCondLst>
                                  <p:childTnLst>
                                    <p:set>
                                      <p:cBhvr>
                                        <p:cTn id="22" dur="1" fill="hold">
                                          <p:stCondLst>
                                            <p:cond delay="0"/>
                                          </p:stCondLst>
                                        </p:cTn>
                                        <p:tgtEl>
                                          <p:spTgt spid="94"/>
                                        </p:tgtEl>
                                        <p:attrNameLst>
                                          <p:attrName>style.visibility</p:attrName>
                                        </p:attrNameLst>
                                      </p:cBhvr>
                                      <p:to>
                                        <p:strVal val="visible"/>
                                      </p:to>
                                    </p:set>
                                    <p:anim calcmode="lin" valueType="num">
                                      <p:cBhvr>
                                        <p:cTn id="23" dur="500" fill="hold"/>
                                        <p:tgtEl>
                                          <p:spTgt spid="94"/>
                                        </p:tgtEl>
                                        <p:attrNameLst>
                                          <p:attrName>ppt_w</p:attrName>
                                        </p:attrNameLst>
                                      </p:cBhvr>
                                      <p:tavLst>
                                        <p:tav tm="0">
                                          <p:val>
                                            <p:fltVal val="0"/>
                                          </p:val>
                                        </p:tav>
                                        <p:tav tm="100000">
                                          <p:val>
                                            <p:strVal val="#ppt_w"/>
                                          </p:val>
                                        </p:tav>
                                      </p:tavLst>
                                    </p:anim>
                                    <p:anim calcmode="lin" valueType="num">
                                      <p:cBhvr>
                                        <p:cTn id="24" dur="500" fill="hold"/>
                                        <p:tgtEl>
                                          <p:spTgt spid="94"/>
                                        </p:tgtEl>
                                        <p:attrNameLst>
                                          <p:attrName>ppt_h</p:attrName>
                                        </p:attrNameLst>
                                      </p:cBhvr>
                                      <p:tavLst>
                                        <p:tav tm="0">
                                          <p:val>
                                            <p:fltVal val="0"/>
                                          </p:val>
                                        </p:tav>
                                        <p:tav tm="100000">
                                          <p:val>
                                            <p:strVal val="#ppt_h"/>
                                          </p:val>
                                        </p:tav>
                                      </p:tavLst>
                                    </p:anim>
                                    <p:animEffect transition="in" filter="fade">
                                      <p:cBhvr>
                                        <p:cTn id="25" dur="500"/>
                                        <p:tgtEl>
                                          <p:spTgt spid="94"/>
                                        </p:tgtEl>
                                      </p:cBhvr>
                                    </p:animEffect>
                                  </p:childTnLst>
                                </p:cTn>
                              </p:par>
                            </p:childTnLst>
                          </p:cTn>
                        </p:par>
                        <p:par>
                          <p:cTn id="26" fill="hold">
                            <p:stCondLst>
                              <p:cond delay="2350"/>
                            </p:stCondLst>
                            <p:childTnLst>
                              <p:par>
                                <p:cTn id="27" presetID="22" presetClass="entr" presetSubtype="1" fill="hold" nodeType="afterEffect">
                                  <p:stCondLst>
                                    <p:cond delay="0"/>
                                  </p:stCondLst>
                                  <p:childTnLst>
                                    <p:set>
                                      <p:cBhvr>
                                        <p:cTn id="28" dur="1" fill="hold">
                                          <p:stCondLst>
                                            <p:cond delay="0"/>
                                          </p:stCondLst>
                                        </p:cTn>
                                        <p:tgtEl>
                                          <p:spTgt spid="99"/>
                                        </p:tgtEl>
                                        <p:attrNameLst>
                                          <p:attrName>style.visibility</p:attrName>
                                        </p:attrNameLst>
                                      </p:cBhvr>
                                      <p:to>
                                        <p:strVal val="visible"/>
                                      </p:to>
                                    </p:set>
                                    <p:animEffect transition="in" filter="wipe(up)">
                                      <p:cBhvr>
                                        <p:cTn id="29" dur="500"/>
                                        <p:tgtEl>
                                          <p:spTgt spid="99"/>
                                        </p:tgtEl>
                                      </p:cBhvr>
                                    </p:animEffect>
                                  </p:childTnLst>
                                </p:cTn>
                              </p:par>
                            </p:childTnLst>
                          </p:cTn>
                        </p:par>
                        <p:par>
                          <p:cTn id="30" fill="hold">
                            <p:stCondLst>
                              <p:cond delay="2850"/>
                            </p:stCondLst>
                            <p:childTnLst>
                              <p:par>
                                <p:cTn id="31" presetID="22" presetClass="entr" presetSubtype="1" fill="hold" grpId="0" nodeType="afterEffect">
                                  <p:stCondLst>
                                    <p:cond delay="0"/>
                                  </p:stCondLst>
                                  <p:childTnLst>
                                    <p:set>
                                      <p:cBhvr>
                                        <p:cTn id="32" dur="1" fill="hold">
                                          <p:stCondLst>
                                            <p:cond delay="0"/>
                                          </p:stCondLst>
                                        </p:cTn>
                                        <p:tgtEl>
                                          <p:spTgt spid="91"/>
                                        </p:tgtEl>
                                        <p:attrNameLst>
                                          <p:attrName>style.visibility</p:attrName>
                                        </p:attrNameLst>
                                      </p:cBhvr>
                                      <p:to>
                                        <p:strVal val="visible"/>
                                      </p:to>
                                    </p:set>
                                    <p:animEffect transition="in" filter="wipe(up)">
                                      <p:cBhvr>
                                        <p:cTn id="33" dur="500"/>
                                        <p:tgtEl>
                                          <p:spTgt spid="91"/>
                                        </p:tgtEl>
                                      </p:cBhvr>
                                    </p:animEffect>
                                  </p:childTnLst>
                                </p:cTn>
                              </p:par>
                            </p:childTnLst>
                          </p:cTn>
                        </p:par>
                        <p:par>
                          <p:cTn id="34" fill="hold">
                            <p:stCondLst>
                              <p:cond delay="3350"/>
                            </p:stCondLst>
                            <p:childTnLst>
                              <p:par>
                                <p:cTn id="35" presetID="53" presetClass="entr" presetSubtype="0" fill="hold" grpId="0" nodeType="afterEffect">
                                  <p:stCondLst>
                                    <p:cond delay="0"/>
                                  </p:stCondLst>
                                  <p:childTnLst>
                                    <p:set>
                                      <p:cBhvr>
                                        <p:cTn id="36" dur="1" fill="hold">
                                          <p:stCondLst>
                                            <p:cond delay="0"/>
                                          </p:stCondLst>
                                        </p:cTn>
                                        <p:tgtEl>
                                          <p:spTgt spid="95"/>
                                        </p:tgtEl>
                                        <p:attrNameLst>
                                          <p:attrName>style.visibility</p:attrName>
                                        </p:attrNameLst>
                                      </p:cBhvr>
                                      <p:to>
                                        <p:strVal val="visible"/>
                                      </p:to>
                                    </p:set>
                                    <p:anim calcmode="lin" valueType="num">
                                      <p:cBhvr>
                                        <p:cTn id="37" dur="500" fill="hold"/>
                                        <p:tgtEl>
                                          <p:spTgt spid="95"/>
                                        </p:tgtEl>
                                        <p:attrNameLst>
                                          <p:attrName>ppt_w</p:attrName>
                                        </p:attrNameLst>
                                      </p:cBhvr>
                                      <p:tavLst>
                                        <p:tav tm="0">
                                          <p:val>
                                            <p:fltVal val="0"/>
                                          </p:val>
                                        </p:tav>
                                        <p:tav tm="100000">
                                          <p:val>
                                            <p:strVal val="#ppt_w"/>
                                          </p:val>
                                        </p:tav>
                                      </p:tavLst>
                                    </p:anim>
                                    <p:anim calcmode="lin" valueType="num">
                                      <p:cBhvr>
                                        <p:cTn id="38" dur="500" fill="hold"/>
                                        <p:tgtEl>
                                          <p:spTgt spid="95"/>
                                        </p:tgtEl>
                                        <p:attrNameLst>
                                          <p:attrName>ppt_h</p:attrName>
                                        </p:attrNameLst>
                                      </p:cBhvr>
                                      <p:tavLst>
                                        <p:tav tm="0">
                                          <p:val>
                                            <p:fltVal val="0"/>
                                          </p:val>
                                        </p:tav>
                                        <p:tav tm="100000">
                                          <p:val>
                                            <p:strVal val="#ppt_h"/>
                                          </p:val>
                                        </p:tav>
                                      </p:tavLst>
                                    </p:anim>
                                    <p:animEffect transition="in" filter="fade">
                                      <p:cBhvr>
                                        <p:cTn id="39" dur="500"/>
                                        <p:tgtEl>
                                          <p:spTgt spid="95"/>
                                        </p:tgtEl>
                                      </p:cBhvr>
                                    </p:animEffect>
                                  </p:childTnLst>
                                </p:cTn>
                              </p:par>
                            </p:childTnLst>
                          </p:cTn>
                        </p:par>
                        <p:par>
                          <p:cTn id="40" fill="hold">
                            <p:stCondLst>
                              <p:cond delay="3850"/>
                            </p:stCondLst>
                            <p:childTnLst>
                              <p:par>
                                <p:cTn id="41" presetID="22" presetClass="entr" presetSubtype="1" fill="hold" nodeType="afterEffect">
                                  <p:stCondLst>
                                    <p:cond delay="0"/>
                                  </p:stCondLst>
                                  <p:childTnLst>
                                    <p:set>
                                      <p:cBhvr>
                                        <p:cTn id="42" dur="1" fill="hold">
                                          <p:stCondLst>
                                            <p:cond delay="0"/>
                                          </p:stCondLst>
                                        </p:cTn>
                                        <p:tgtEl>
                                          <p:spTgt spid="103"/>
                                        </p:tgtEl>
                                        <p:attrNameLst>
                                          <p:attrName>style.visibility</p:attrName>
                                        </p:attrNameLst>
                                      </p:cBhvr>
                                      <p:to>
                                        <p:strVal val="visible"/>
                                      </p:to>
                                    </p:set>
                                    <p:animEffect transition="in" filter="wipe(up)">
                                      <p:cBhvr>
                                        <p:cTn id="43" dur="500"/>
                                        <p:tgtEl>
                                          <p:spTgt spid="103"/>
                                        </p:tgtEl>
                                      </p:cBhvr>
                                    </p:animEffect>
                                  </p:childTnLst>
                                </p:cTn>
                              </p:par>
                            </p:childTnLst>
                          </p:cTn>
                        </p:par>
                        <p:par>
                          <p:cTn id="44" fill="hold">
                            <p:stCondLst>
                              <p:cond delay="4350"/>
                            </p:stCondLst>
                            <p:childTnLst>
                              <p:par>
                                <p:cTn id="45" presetID="22" presetClass="entr" presetSubtype="1" fill="hold" grpId="0" nodeType="afterEffect">
                                  <p:stCondLst>
                                    <p:cond delay="0"/>
                                  </p:stCondLst>
                                  <p:childTnLst>
                                    <p:set>
                                      <p:cBhvr>
                                        <p:cTn id="46" dur="1" fill="hold">
                                          <p:stCondLst>
                                            <p:cond delay="0"/>
                                          </p:stCondLst>
                                        </p:cTn>
                                        <p:tgtEl>
                                          <p:spTgt spid="90"/>
                                        </p:tgtEl>
                                        <p:attrNameLst>
                                          <p:attrName>style.visibility</p:attrName>
                                        </p:attrNameLst>
                                      </p:cBhvr>
                                      <p:to>
                                        <p:strVal val="visible"/>
                                      </p:to>
                                    </p:set>
                                    <p:animEffect transition="in" filter="wipe(up)">
                                      <p:cBhvr>
                                        <p:cTn id="47" dur="500"/>
                                        <p:tgtEl>
                                          <p:spTgt spid="90"/>
                                        </p:tgtEl>
                                      </p:cBhvr>
                                    </p:animEffect>
                                  </p:childTnLst>
                                </p:cTn>
                              </p:par>
                            </p:childTnLst>
                          </p:cTn>
                        </p:par>
                        <p:par>
                          <p:cTn id="48" fill="hold">
                            <p:stCondLst>
                              <p:cond delay="4850"/>
                            </p:stCondLst>
                            <p:childTnLst>
                              <p:par>
                                <p:cTn id="49" presetID="53" presetClass="entr" presetSubtype="0" fill="hold" grpId="0" nodeType="afterEffect">
                                  <p:stCondLst>
                                    <p:cond delay="0"/>
                                  </p:stCondLst>
                                  <p:childTnLst>
                                    <p:set>
                                      <p:cBhvr>
                                        <p:cTn id="50" dur="1" fill="hold">
                                          <p:stCondLst>
                                            <p:cond delay="0"/>
                                          </p:stCondLst>
                                        </p:cTn>
                                        <p:tgtEl>
                                          <p:spTgt spid="96"/>
                                        </p:tgtEl>
                                        <p:attrNameLst>
                                          <p:attrName>style.visibility</p:attrName>
                                        </p:attrNameLst>
                                      </p:cBhvr>
                                      <p:to>
                                        <p:strVal val="visible"/>
                                      </p:to>
                                    </p:set>
                                    <p:anim calcmode="lin" valueType="num">
                                      <p:cBhvr>
                                        <p:cTn id="51" dur="500" fill="hold"/>
                                        <p:tgtEl>
                                          <p:spTgt spid="96"/>
                                        </p:tgtEl>
                                        <p:attrNameLst>
                                          <p:attrName>ppt_w</p:attrName>
                                        </p:attrNameLst>
                                      </p:cBhvr>
                                      <p:tavLst>
                                        <p:tav tm="0">
                                          <p:val>
                                            <p:fltVal val="0"/>
                                          </p:val>
                                        </p:tav>
                                        <p:tav tm="100000">
                                          <p:val>
                                            <p:strVal val="#ppt_w"/>
                                          </p:val>
                                        </p:tav>
                                      </p:tavLst>
                                    </p:anim>
                                    <p:anim calcmode="lin" valueType="num">
                                      <p:cBhvr>
                                        <p:cTn id="52" dur="500" fill="hold"/>
                                        <p:tgtEl>
                                          <p:spTgt spid="96"/>
                                        </p:tgtEl>
                                        <p:attrNameLst>
                                          <p:attrName>ppt_h</p:attrName>
                                        </p:attrNameLst>
                                      </p:cBhvr>
                                      <p:tavLst>
                                        <p:tav tm="0">
                                          <p:val>
                                            <p:fltVal val="0"/>
                                          </p:val>
                                        </p:tav>
                                        <p:tav tm="100000">
                                          <p:val>
                                            <p:strVal val="#ppt_h"/>
                                          </p:val>
                                        </p:tav>
                                      </p:tavLst>
                                    </p:anim>
                                    <p:animEffect transition="in" filter="fade">
                                      <p:cBhvr>
                                        <p:cTn id="53" dur="500"/>
                                        <p:tgtEl>
                                          <p:spTgt spid="96"/>
                                        </p:tgtEl>
                                      </p:cBhvr>
                                    </p:animEffect>
                                  </p:childTnLst>
                                </p:cTn>
                              </p:par>
                            </p:childTnLst>
                          </p:cTn>
                        </p:par>
                        <p:par>
                          <p:cTn id="54" fill="hold">
                            <p:stCondLst>
                              <p:cond delay="5350"/>
                            </p:stCondLst>
                            <p:childTnLst>
                              <p:par>
                                <p:cTn id="55" presetID="22" presetClass="entr" presetSubtype="1" fill="hold" nodeType="afterEffect">
                                  <p:stCondLst>
                                    <p:cond delay="0"/>
                                  </p:stCondLst>
                                  <p:childTnLst>
                                    <p:set>
                                      <p:cBhvr>
                                        <p:cTn id="56" dur="1" fill="hold">
                                          <p:stCondLst>
                                            <p:cond delay="0"/>
                                          </p:stCondLst>
                                        </p:cTn>
                                        <p:tgtEl>
                                          <p:spTgt spid="107"/>
                                        </p:tgtEl>
                                        <p:attrNameLst>
                                          <p:attrName>style.visibility</p:attrName>
                                        </p:attrNameLst>
                                      </p:cBhvr>
                                      <p:to>
                                        <p:strVal val="visible"/>
                                      </p:to>
                                    </p:set>
                                    <p:animEffect transition="in" filter="wipe(up)">
                                      <p:cBhvr>
                                        <p:cTn id="57" dur="500"/>
                                        <p:tgtEl>
                                          <p:spTgt spid="107"/>
                                        </p:tgtEl>
                                      </p:cBhvr>
                                    </p:animEffect>
                                  </p:childTnLst>
                                </p:cTn>
                              </p:par>
                            </p:childTnLst>
                          </p:cTn>
                        </p:par>
                        <p:par>
                          <p:cTn id="58" fill="hold">
                            <p:stCondLst>
                              <p:cond delay="5850"/>
                            </p:stCondLst>
                            <p:childTnLst>
                              <p:par>
                                <p:cTn id="59" presetID="22" presetClass="entr" presetSubtype="1" fill="hold" grpId="0" nodeType="afterEffect">
                                  <p:stCondLst>
                                    <p:cond delay="0"/>
                                  </p:stCondLst>
                                  <p:childTnLst>
                                    <p:set>
                                      <p:cBhvr>
                                        <p:cTn id="60" dur="1" fill="hold">
                                          <p:stCondLst>
                                            <p:cond delay="0"/>
                                          </p:stCondLst>
                                        </p:cTn>
                                        <p:tgtEl>
                                          <p:spTgt spid="92"/>
                                        </p:tgtEl>
                                        <p:attrNameLst>
                                          <p:attrName>style.visibility</p:attrName>
                                        </p:attrNameLst>
                                      </p:cBhvr>
                                      <p:to>
                                        <p:strVal val="visible"/>
                                      </p:to>
                                    </p:set>
                                    <p:animEffect transition="in" filter="wipe(up)">
                                      <p:cBhvr>
                                        <p:cTn id="61" dur="500"/>
                                        <p:tgtEl>
                                          <p:spTgt spid="92"/>
                                        </p:tgtEl>
                                      </p:cBhvr>
                                    </p:animEffect>
                                  </p:childTnLst>
                                </p:cTn>
                              </p:par>
                            </p:childTnLst>
                          </p:cTn>
                        </p:par>
                        <p:par>
                          <p:cTn id="62" fill="hold">
                            <p:stCondLst>
                              <p:cond delay="6350"/>
                            </p:stCondLst>
                            <p:childTnLst>
                              <p:par>
                                <p:cTn id="63" presetID="53" presetClass="entr" presetSubtype="0" fill="hold" grpId="0" nodeType="afterEffect">
                                  <p:stCondLst>
                                    <p:cond delay="0"/>
                                  </p:stCondLst>
                                  <p:childTnLst>
                                    <p:set>
                                      <p:cBhvr>
                                        <p:cTn id="64" dur="1" fill="hold">
                                          <p:stCondLst>
                                            <p:cond delay="0"/>
                                          </p:stCondLst>
                                        </p:cTn>
                                        <p:tgtEl>
                                          <p:spTgt spid="97"/>
                                        </p:tgtEl>
                                        <p:attrNameLst>
                                          <p:attrName>style.visibility</p:attrName>
                                        </p:attrNameLst>
                                      </p:cBhvr>
                                      <p:to>
                                        <p:strVal val="visible"/>
                                      </p:to>
                                    </p:set>
                                    <p:anim calcmode="lin" valueType="num">
                                      <p:cBhvr>
                                        <p:cTn id="65" dur="500" fill="hold"/>
                                        <p:tgtEl>
                                          <p:spTgt spid="97"/>
                                        </p:tgtEl>
                                        <p:attrNameLst>
                                          <p:attrName>ppt_w</p:attrName>
                                        </p:attrNameLst>
                                      </p:cBhvr>
                                      <p:tavLst>
                                        <p:tav tm="0">
                                          <p:val>
                                            <p:fltVal val="0"/>
                                          </p:val>
                                        </p:tav>
                                        <p:tav tm="100000">
                                          <p:val>
                                            <p:strVal val="#ppt_w"/>
                                          </p:val>
                                        </p:tav>
                                      </p:tavLst>
                                    </p:anim>
                                    <p:anim calcmode="lin" valueType="num">
                                      <p:cBhvr>
                                        <p:cTn id="66" dur="500" fill="hold"/>
                                        <p:tgtEl>
                                          <p:spTgt spid="97"/>
                                        </p:tgtEl>
                                        <p:attrNameLst>
                                          <p:attrName>ppt_h</p:attrName>
                                        </p:attrNameLst>
                                      </p:cBhvr>
                                      <p:tavLst>
                                        <p:tav tm="0">
                                          <p:val>
                                            <p:fltVal val="0"/>
                                          </p:val>
                                        </p:tav>
                                        <p:tav tm="100000">
                                          <p:val>
                                            <p:strVal val="#ppt_h"/>
                                          </p:val>
                                        </p:tav>
                                      </p:tavLst>
                                    </p:anim>
                                    <p:animEffect transition="in" filter="fade">
                                      <p:cBhvr>
                                        <p:cTn id="67" dur="500"/>
                                        <p:tgtEl>
                                          <p:spTgt spid="97"/>
                                        </p:tgtEl>
                                      </p:cBhvr>
                                    </p:animEffect>
                                  </p:childTnLst>
                                </p:cTn>
                              </p:par>
                            </p:childTnLst>
                          </p:cTn>
                        </p:par>
                        <p:par>
                          <p:cTn id="68" fill="hold">
                            <p:stCondLst>
                              <p:cond delay="6850"/>
                            </p:stCondLst>
                            <p:childTnLst>
                              <p:par>
                                <p:cTn id="69" presetID="22" presetClass="entr" presetSubtype="1" fill="hold" nodeType="afterEffect">
                                  <p:stCondLst>
                                    <p:cond delay="0"/>
                                  </p:stCondLst>
                                  <p:childTnLst>
                                    <p:set>
                                      <p:cBhvr>
                                        <p:cTn id="70" dur="1" fill="hold">
                                          <p:stCondLst>
                                            <p:cond delay="0"/>
                                          </p:stCondLst>
                                        </p:cTn>
                                        <p:tgtEl>
                                          <p:spTgt spid="111"/>
                                        </p:tgtEl>
                                        <p:attrNameLst>
                                          <p:attrName>style.visibility</p:attrName>
                                        </p:attrNameLst>
                                      </p:cBhvr>
                                      <p:to>
                                        <p:strVal val="visible"/>
                                      </p:to>
                                    </p:set>
                                    <p:animEffect transition="in" filter="wipe(up)">
                                      <p:cBhvr>
                                        <p:cTn id="71" dur="500"/>
                                        <p:tgtEl>
                                          <p:spTgt spid="111"/>
                                        </p:tgtEl>
                                      </p:cBhvr>
                                    </p:animEffect>
                                  </p:childTnLst>
                                </p:cTn>
                              </p:par>
                            </p:childTnLst>
                          </p:cTn>
                        </p:par>
                        <p:par>
                          <p:cTn id="72" fill="hold">
                            <p:stCondLst>
                              <p:cond delay="7350"/>
                            </p:stCondLst>
                            <p:childTnLst>
                              <p:par>
                                <p:cTn id="73" presetID="22" presetClass="entr" presetSubtype="1" fill="hold" grpId="0" nodeType="afterEffect">
                                  <p:stCondLst>
                                    <p:cond delay="0"/>
                                  </p:stCondLst>
                                  <p:childTnLst>
                                    <p:set>
                                      <p:cBhvr>
                                        <p:cTn id="74" dur="1" fill="hold">
                                          <p:stCondLst>
                                            <p:cond delay="0"/>
                                          </p:stCondLst>
                                        </p:cTn>
                                        <p:tgtEl>
                                          <p:spTgt spid="93"/>
                                        </p:tgtEl>
                                        <p:attrNameLst>
                                          <p:attrName>style.visibility</p:attrName>
                                        </p:attrNameLst>
                                      </p:cBhvr>
                                      <p:to>
                                        <p:strVal val="visible"/>
                                      </p:to>
                                    </p:set>
                                    <p:animEffect transition="in" filter="wipe(up)">
                                      <p:cBhvr>
                                        <p:cTn id="75" dur="500"/>
                                        <p:tgtEl>
                                          <p:spTgt spid="93"/>
                                        </p:tgtEl>
                                      </p:cBhvr>
                                    </p:animEffect>
                                  </p:childTnLst>
                                </p:cTn>
                              </p:par>
                            </p:childTnLst>
                          </p:cTn>
                        </p:par>
                        <p:par>
                          <p:cTn id="76" fill="hold">
                            <p:stCondLst>
                              <p:cond delay="7850"/>
                            </p:stCondLst>
                            <p:childTnLst>
                              <p:par>
                                <p:cTn id="77" presetID="53" presetClass="entr" presetSubtype="0" fill="hold" grpId="0" nodeType="afterEffect">
                                  <p:stCondLst>
                                    <p:cond delay="0"/>
                                  </p:stCondLst>
                                  <p:childTnLst>
                                    <p:set>
                                      <p:cBhvr>
                                        <p:cTn id="78" dur="1" fill="hold">
                                          <p:stCondLst>
                                            <p:cond delay="0"/>
                                          </p:stCondLst>
                                        </p:cTn>
                                        <p:tgtEl>
                                          <p:spTgt spid="98"/>
                                        </p:tgtEl>
                                        <p:attrNameLst>
                                          <p:attrName>style.visibility</p:attrName>
                                        </p:attrNameLst>
                                      </p:cBhvr>
                                      <p:to>
                                        <p:strVal val="visible"/>
                                      </p:to>
                                    </p:set>
                                    <p:anim calcmode="lin" valueType="num">
                                      <p:cBhvr>
                                        <p:cTn id="79" dur="500" fill="hold"/>
                                        <p:tgtEl>
                                          <p:spTgt spid="98"/>
                                        </p:tgtEl>
                                        <p:attrNameLst>
                                          <p:attrName>ppt_w</p:attrName>
                                        </p:attrNameLst>
                                      </p:cBhvr>
                                      <p:tavLst>
                                        <p:tav tm="0">
                                          <p:val>
                                            <p:fltVal val="0"/>
                                          </p:val>
                                        </p:tav>
                                        <p:tav tm="100000">
                                          <p:val>
                                            <p:strVal val="#ppt_w"/>
                                          </p:val>
                                        </p:tav>
                                      </p:tavLst>
                                    </p:anim>
                                    <p:anim calcmode="lin" valueType="num">
                                      <p:cBhvr>
                                        <p:cTn id="80" dur="500" fill="hold"/>
                                        <p:tgtEl>
                                          <p:spTgt spid="98"/>
                                        </p:tgtEl>
                                        <p:attrNameLst>
                                          <p:attrName>ppt_h</p:attrName>
                                        </p:attrNameLst>
                                      </p:cBhvr>
                                      <p:tavLst>
                                        <p:tav tm="0">
                                          <p:val>
                                            <p:fltVal val="0"/>
                                          </p:val>
                                        </p:tav>
                                        <p:tav tm="100000">
                                          <p:val>
                                            <p:strVal val="#ppt_h"/>
                                          </p:val>
                                        </p:tav>
                                      </p:tavLst>
                                    </p:anim>
                                    <p:animEffect transition="in" filter="fade">
                                      <p:cBhvr>
                                        <p:cTn id="81" dur="500"/>
                                        <p:tgtEl>
                                          <p:spTgt spid="98"/>
                                        </p:tgtEl>
                                      </p:cBhvr>
                                    </p:animEffect>
                                  </p:childTnLst>
                                </p:cTn>
                              </p:par>
                            </p:childTnLst>
                          </p:cTn>
                        </p:par>
                        <p:par>
                          <p:cTn id="82" fill="hold">
                            <p:stCondLst>
                              <p:cond delay="8350"/>
                            </p:stCondLst>
                            <p:childTnLst>
                              <p:par>
                                <p:cTn id="83" presetID="22" presetClass="entr" presetSubtype="1" fill="hold" nodeType="afterEffect">
                                  <p:stCondLst>
                                    <p:cond delay="0"/>
                                  </p:stCondLst>
                                  <p:childTnLst>
                                    <p:set>
                                      <p:cBhvr>
                                        <p:cTn id="84" dur="1" fill="hold">
                                          <p:stCondLst>
                                            <p:cond delay="0"/>
                                          </p:stCondLst>
                                        </p:cTn>
                                        <p:tgtEl>
                                          <p:spTgt spid="115"/>
                                        </p:tgtEl>
                                        <p:attrNameLst>
                                          <p:attrName>style.visibility</p:attrName>
                                        </p:attrNameLst>
                                      </p:cBhvr>
                                      <p:to>
                                        <p:strVal val="visible"/>
                                      </p:to>
                                    </p:set>
                                    <p:animEffect transition="in" filter="wipe(up)">
                                      <p:cBhvr>
                                        <p:cTn id="85" dur="500"/>
                                        <p:tgtEl>
                                          <p:spTgt spid="115"/>
                                        </p:tgtEl>
                                      </p:cBhvr>
                                    </p:animEffect>
                                  </p:childTnLst>
                                </p:cTn>
                              </p:par>
                            </p:childTnLst>
                          </p:cTn>
                        </p:par>
                        <p:par>
                          <p:cTn id="86" fill="hold">
                            <p:stCondLst>
                              <p:cond delay="8850"/>
                            </p:stCondLst>
                            <p:childTnLst>
                              <p:par>
                                <p:cTn id="87" presetID="2" presetClass="entr" presetSubtype="4" accel="50000" decel="50000" fill="hold" nodeType="afterEffect">
                                  <p:stCondLst>
                                    <p:cond delay="0"/>
                                  </p:stCondLst>
                                  <p:childTnLst>
                                    <p:set>
                                      <p:cBhvr>
                                        <p:cTn id="88" dur="1" fill="hold">
                                          <p:stCondLst>
                                            <p:cond delay="0"/>
                                          </p:stCondLst>
                                        </p:cTn>
                                        <p:tgtEl>
                                          <p:spTgt spid="119"/>
                                        </p:tgtEl>
                                        <p:attrNameLst>
                                          <p:attrName>style.visibility</p:attrName>
                                        </p:attrNameLst>
                                      </p:cBhvr>
                                      <p:to>
                                        <p:strVal val="visible"/>
                                      </p:to>
                                    </p:set>
                                    <p:anim calcmode="lin" valueType="num">
                                      <p:cBhvr additive="base">
                                        <p:cTn id="89" dur="500" fill="hold"/>
                                        <p:tgtEl>
                                          <p:spTgt spid="119"/>
                                        </p:tgtEl>
                                        <p:attrNameLst>
                                          <p:attrName>ppt_x</p:attrName>
                                        </p:attrNameLst>
                                      </p:cBhvr>
                                      <p:tavLst>
                                        <p:tav tm="0">
                                          <p:val>
                                            <p:strVal val="#ppt_x"/>
                                          </p:val>
                                        </p:tav>
                                        <p:tav tm="100000">
                                          <p:val>
                                            <p:strVal val="#ppt_x"/>
                                          </p:val>
                                        </p:tav>
                                      </p:tavLst>
                                    </p:anim>
                                    <p:anim calcmode="lin" valueType="num">
                                      <p:cBhvr additive="base">
                                        <p:cTn id="90" dur="500" fill="hold"/>
                                        <p:tgtEl>
                                          <p:spTgt spid="119"/>
                                        </p:tgtEl>
                                        <p:attrNameLst>
                                          <p:attrName>ppt_y</p:attrName>
                                        </p:attrNameLst>
                                      </p:cBhvr>
                                      <p:tavLst>
                                        <p:tav tm="0">
                                          <p:val>
                                            <p:strVal val="1+#ppt_h/2"/>
                                          </p:val>
                                        </p:tav>
                                        <p:tav tm="100000">
                                          <p:val>
                                            <p:strVal val="#ppt_y"/>
                                          </p:val>
                                        </p:tav>
                                      </p:tavLst>
                                    </p:anim>
                                  </p:childTnLst>
                                </p:cTn>
                              </p:par>
                            </p:childTnLst>
                          </p:cTn>
                        </p:par>
                        <p:par>
                          <p:cTn id="91" fill="hold">
                            <p:stCondLst>
                              <p:cond delay="9350"/>
                            </p:stCondLst>
                            <p:childTnLst>
                              <p:par>
                                <p:cTn id="92" presetID="2" presetClass="entr" presetSubtype="4" accel="50000" decel="50000" fill="hold" nodeType="afterEffect">
                                  <p:stCondLst>
                                    <p:cond delay="0"/>
                                  </p:stCondLst>
                                  <p:childTnLst>
                                    <p:set>
                                      <p:cBhvr>
                                        <p:cTn id="93" dur="1" fill="hold">
                                          <p:stCondLst>
                                            <p:cond delay="0"/>
                                          </p:stCondLst>
                                        </p:cTn>
                                        <p:tgtEl>
                                          <p:spTgt spid="122"/>
                                        </p:tgtEl>
                                        <p:attrNameLst>
                                          <p:attrName>style.visibility</p:attrName>
                                        </p:attrNameLst>
                                      </p:cBhvr>
                                      <p:to>
                                        <p:strVal val="visible"/>
                                      </p:to>
                                    </p:set>
                                    <p:anim calcmode="lin" valueType="num">
                                      <p:cBhvr additive="base">
                                        <p:cTn id="94" dur="500" fill="hold"/>
                                        <p:tgtEl>
                                          <p:spTgt spid="122"/>
                                        </p:tgtEl>
                                        <p:attrNameLst>
                                          <p:attrName>ppt_x</p:attrName>
                                        </p:attrNameLst>
                                      </p:cBhvr>
                                      <p:tavLst>
                                        <p:tav tm="0">
                                          <p:val>
                                            <p:strVal val="#ppt_x"/>
                                          </p:val>
                                        </p:tav>
                                        <p:tav tm="100000">
                                          <p:val>
                                            <p:strVal val="#ppt_x"/>
                                          </p:val>
                                        </p:tav>
                                      </p:tavLst>
                                    </p:anim>
                                    <p:anim calcmode="lin" valueType="num">
                                      <p:cBhvr additive="base">
                                        <p:cTn id="95" dur="500" fill="hold"/>
                                        <p:tgtEl>
                                          <p:spTgt spid="122"/>
                                        </p:tgtEl>
                                        <p:attrNameLst>
                                          <p:attrName>ppt_y</p:attrName>
                                        </p:attrNameLst>
                                      </p:cBhvr>
                                      <p:tavLst>
                                        <p:tav tm="0">
                                          <p:val>
                                            <p:strVal val="1+#ppt_h/2"/>
                                          </p:val>
                                        </p:tav>
                                        <p:tav tm="100000">
                                          <p:val>
                                            <p:strVal val="#ppt_y"/>
                                          </p:val>
                                        </p:tav>
                                      </p:tavLst>
                                    </p:anim>
                                  </p:childTnLst>
                                </p:cTn>
                              </p:par>
                            </p:childTnLst>
                          </p:cTn>
                        </p:par>
                        <p:par>
                          <p:cTn id="96" fill="hold">
                            <p:stCondLst>
                              <p:cond delay="9850"/>
                            </p:stCondLst>
                            <p:childTnLst>
                              <p:par>
                                <p:cTn id="97" presetID="2" presetClass="entr" presetSubtype="4" accel="50000" decel="50000" fill="hold" nodeType="afterEffect">
                                  <p:stCondLst>
                                    <p:cond delay="0"/>
                                  </p:stCondLst>
                                  <p:childTnLst>
                                    <p:set>
                                      <p:cBhvr>
                                        <p:cTn id="98" dur="1" fill="hold">
                                          <p:stCondLst>
                                            <p:cond delay="0"/>
                                          </p:stCondLst>
                                        </p:cTn>
                                        <p:tgtEl>
                                          <p:spTgt spid="125"/>
                                        </p:tgtEl>
                                        <p:attrNameLst>
                                          <p:attrName>style.visibility</p:attrName>
                                        </p:attrNameLst>
                                      </p:cBhvr>
                                      <p:to>
                                        <p:strVal val="visible"/>
                                      </p:to>
                                    </p:set>
                                    <p:anim calcmode="lin" valueType="num">
                                      <p:cBhvr additive="base">
                                        <p:cTn id="99" dur="500" fill="hold"/>
                                        <p:tgtEl>
                                          <p:spTgt spid="125"/>
                                        </p:tgtEl>
                                        <p:attrNameLst>
                                          <p:attrName>ppt_x</p:attrName>
                                        </p:attrNameLst>
                                      </p:cBhvr>
                                      <p:tavLst>
                                        <p:tav tm="0">
                                          <p:val>
                                            <p:strVal val="#ppt_x"/>
                                          </p:val>
                                        </p:tav>
                                        <p:tav tm="100000">
                                          <p:val>
                                            <p:strVal val="#ppt_x"/>
                                          </p:val>
                                        </p:tav>
                                      </p:tavLst>
                                    </p:anim>
                                    <p:anim calcmode="lin" valueType="num">
                                      <p:cBhvr additive="base">
                                        <p:cTn id="100" dur="500" fill="hold"/>
                                        <p:tgtEl>
                                          <p:spTgt spid="125"/>
                                        </p:tgtEl>
                                        <p:attrNameLst>
                                          <p:attrName>ppt_y</p:attrName>
                                        </p:attrNameLst>
                                      </p:cBhvr>
                                      <p:tavLst>
                                        <p:tav tm="0">
                                          <p:val>
                                            <p:strVal val="1+#ppt_h/2"/>
                                          </p:val>
                                        </p:tav>
                                        <p:tav tm="100000">
                                          <p:val>
                                            <p:strVal val="#ppt_y"/>
                                          </p:val>
                                        </p:tav>
                                      </p:tavLst>
                                    </p:anim>
                                  </p:childTnLst>
                                </p:cTn>
                              </p:par>
                            </p:childTnLst>
                          </p:cTn>
                        </p:par>
                        <p:par>
                          <p:cTn id="101" fill="hold">
                            <p:stCondLst>
                              <p:cond delay="10350"/>
                            </p:stCondLst>
                            <p:childTnLst>
                              <p:par>
                                <p:cTn id="102" presetID="2" presetClass="entr" presetSubtype="4" accel="50000" decel="50000" fill="hold" nodeType="afterEffect">
                                  <p:stCondLst>
                                    <p:cond delay="0"/>
                                  </p:stCondLst>
                                  <p:childTnLst>
                                    <p:set>
                                      <p:cBhvr>
                                        <p:cTn id="103" dur="1" fill="hold">
                                          <p:stCondLst>
                                            <p:cond delay="0"/>
                                          </p:stCondLst>
                                        </p:cTn>
                                        <p:tgtEl>
                                          <p:spTgt spid="128"/>
                                        </p:tgtEl>
                                        <p:attrNameLst>
                                          <p:attrName>style.visibility</p:attrName>
                                        </p:attrNameLst>
                                      </p:cBhvr>
                                      <p:to>
                                        <p:strVal val="visible"/>
                                      </p:to>
                                    </p:set>
                                    <p:anim calcmode="lin" valueType="num">
                                      <p:cBhvr additive="base">
                                        <p:cTn id="104" dur="500" fill="hold"/>
                                        <p:tgtEl>
                                          <p:spTgt spid="128"/>
                                        </p:tgtEl>
                                        <p:attrNameLst>
                                          <p:attrName>ppt_x</p:attrName>
                                        </p:attrNameLst>
                                      </p:cBhvr>
                                      <p:tavLst>
                                        <p:tav tm="0">
                                          <p:val>
                                            <p:strVal val="#ppt_x"/>
                                          </p:val>
                                        </p:tav>
                                        <p:tav tm="100000">
                                          <p:val>
                                            <p:strVal val="#ppt_x"/>
                                          </p:val>
                                        </p:tav>
                                      </p:tavLst>
                                    </p:anim>
                                    <p:anim calcmode="lin" valueType="num">
                                      <p:cBhvr additive="base">
                                        <p:cTn id="105" dur="500" fill="hold"/>
                                        <p:tgtEl>
                                          <p:spTgt spid="128"/>
                                        </p:tgtEl>
                                        <p:attrNameLst>
                                          <p:attrName>ppt_y</p:attrName>
                                        </p:attrNameLst>
                                      </p:cBhvr>
                                      <p:tavLst>
                                        <p:tav tm="0">
                                          <p:val>
                                            <p:strVal val="1+#ppt_h/2"/>
                                          </p:val>
                                        </p:tav>
                                        <p:tav tm="100000">
                                          <p:val>
                                            <p:strVal val="#ppt_y"/>
                                          </p:val>
                                        </p:tav>
                                      </p:tavLst>
                                    </p:anim>
                                  </p:childTnLst>
                                </p:cTn>
                              </p:par>
                            </p:childTnLst>
                          </p:cTn>
                        </p:par>
                        <p:par>
                          <p:cTn id="106" fill="hold">
                            <p:stCondLst>
                              <p:cond delay="10850"/>
                            </p:stCondLst>
                            <p:childTnLst>
                              <p:par>
                                <p:cTn id="107" presetID="2" presetClass="entr" presetSubtype="4" accel="50000" decel="50000" fill="hold" nodeType="afterEffect">
                                  <p:stCondLst>
                                    <p:cond delay="0"/>
                                  </p:stCondLst>
                                  <p:childTnLst>
                                    <p:set>
                                      <p:cBhvr>
                                        <p:cTn id="108" dur="1" fill="hold">
                                          <p:stCondLst>
                                            <p:cond delay="0"/>
                                          </p:stCondLst>
                                        </p:cTn>
                                        <p:tgtEl>
                                          <p:spTgt spid="131"/>
                                        </p:tgtEl>
                                        <p:attrNameLst>
                                          <p:attrName>style.visibility</p:attrName>
                                        </p:attrNameLst>
                                      </p:cBhvr>
                                      <p:to>
                                        <p:strVal val="visible"/>
                                      </p:to>
                                    </p:set>
                                    <p:anim calcmode="lin" valueType="num">
                                      <p:cBhvr additive="base">
                                        <p:cTn id="109" dur="500" fill="hold"/>
                                        <p:tgtEl>
                                          <p:spTgt spid="131"/>
                                        </p:tgtEl>
                                        <p:attrNameLst>
                                          <p:attrName>ppt_x</p:attrName>
                                        </p:attrNameLst>
                                      </p:cBhvr>
                                      <p:tavLst>
                                        <p:tav tm="0">
                                          <p:val>
                                            <p:strVal val="#ppt_x"/>
                                          </p:val>
                                        </p:tav>
                                        <p:tav tm="100000">
                                          <p:val>
                                            <p:strVal val="#ppt_x"/>
                                          </p:val>
                                        </p:tav>
                                      </p:tavLst>
                                    </p:anim>
                                    <p:anim calcmode="lin" valueType="num">
                                      <p:cBhvr additive="base">
                                        <p:cTn id="110" dur="500" fill="hold"/>
                                        <p:tgtEl>
                                          <p:spTgt spid="131"/>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88" grpId="0" animBg="1"/>
      <p:bldP spid="89" grpId="0" animBg="1"/>
      <p:bldP spid="90" grpId="0" animBg="1"/>
      <p:bldP spid="91" grpId="0" animBg="1"/>
      <p:bldP spid="92" grpId="0" animBg="1"/>
      <p:bldP spid="93" grpId="0" animBg="1"/>
      <p:bldP spid="94" grpId="0" animBg="1"/>
      <p:bldP spid="95" grpId="0" animBg="1"/>
      <p:bldP spid="96" grpId="0" animBg="1"/>
      <p:bldP spid="97" grpId="0" animBg="1"/>
      <p:bldP spid="98" grpId="0" animBg="1"/>
    </p:bldLst>
  </p:timing>
</p:sld>
</file>

<file path=ppt/tags/tag1.xml><?xml version="1.0" encoding="utf-8"?>
<p:tagLst xmlns:a="http://schemas.openxmlformats.org/drawingml/2006/main" xmlns:r="http://schemas.openxmlformats.org/officeDocument/2006/relationships" xmlns:p="http://schemas.openxmlformats.org/presentationml/2006/main">
  <p:tag name="ISPRING_PRESENTATION_TITLE" val="Write Your Title Here"/>
</p:tagLst>
</file>

<file path=ppt/tags/tag2.xml><?xml version="1.0" encoding="utf-8"?>
<p:tagLst xmlns:a="http://schemas.openxmlformats.org/drawingml/2006/main" xmlns:r="http://schemas.openxmlformats.org/officeDocument/2006/relationships" xmlns:p="http://schemas.openxmlformats.org/presentationml/2006/main">
  <p:tag name="MH" val="20160830110547"/>
  <p:tag name="MH_LIBRARY" val="CONTENTS"/>
  <p:tag name="MH_TYPE" val="OTHERS"/>
  <p:tag name="ID" val="545840"/>
</p:tagLst>
</file>

<file path=ppt/tags/tag3.xml><?xml version="1.0" encoding="utf-8"?>
<p:tagLst xmlns:a="http://schemas.openxmlformats.org/drawingml/2006/main" xmlns:r="http://schemas.openxmlformats.org/officeDocument/2006/relationships" xmlns:p="http://schemas.openxmlformats.org/presentationml/2006/main">
  <p:tag name="MH" val="20160830110547"/>
  <p:tag name="MH_LIBRARY" val="CONTENTS"/>
  <p:tag name="MH_TYPE" val="OTHERS"/>
  <p:tag name="ID" val="545840"/>
</p:tagLst>
</file>

<file path=ppt/theme/theme1.xml><?xml version="1.0" encoding="utf-8"?>
<a:theme xmlns:a="http://schemas.openxmlformats.org/drawingml/2006/main" name="第一PPT，www.1ppt.com">
  <a:themeElements>
    <a:clrScheme name="自定义 237">
      <a:dk1>
        <a:sysClr val="windowText" lastClr="000000"/>
      </a:dk1>
      <a:lt1>
        <a:sysClr val="window" lastClr="FFFFFF"/>
      </a:lt1>
      <a:dk2>
        <a:srgbClr val="1F497D"/>
      </a:dk2>
      <a:lt2>
        <a:srgbClr val="EEECE1"/>
      </a:lt2>
      <a:accent1>
        <a:srgbClr val="005DA2"/>
      </a:accent1>
      <a:accent2>
        <a:srgbClr val="C4C7CB"/>
      </a:accent2>
      <a:accent3>
        <a:srgbClr val="7F7F7F"/>
      </a:accent3>
      <a:accent4>
        <a:srgbClr val="7F7F7F"/>
      </a:accent4>
      <a:accent5>
        <a:srgbClr val="7F7F7F"/>
      </a:accent5>
      <a:accent6>
        <a:srgbClr val="7F7F7F"/>
      </a:accent6>
      <a:hlink>
        <a:srgbClr val="17365D"/>
      </a:hlink>
      <a:folHlink>
        <a:srgbClr val="548DD4"/>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txDef>
      <a:spPr>
        <a:noFill/>
      </a:spPr>
      <a:bodyPr wrap="none" rtlCol="0">
        <a:spAutoFit/>
      </a:bodyPr>
      <a:lstStyle>
        <a:defPPr>
          <a:defRPr sz="1200" dirty="0" smtClean="0">
            <a:solidFill>
              <a:schemeClr val="tx1">
                <a:lumMod val="75000"/>
                <a:lumOff val="25000"/>
              </a:schemeClr>
            </a:solidFill>
            <a:latin typeface="微软雅黑" panose="020B0503020204020204" pitchFamily="34" charset="-122"/>
            <a:ea typeface="微软雅黑" panose="020B0503020204020204" pitchFamily="34" charset="-122"/>
          </a:defRPr>
        </a:defPPr>
      </a:lstStyle>
    </a:txDef>
  </a:objectDefaults>
  <a:extraClrSchemeLst/>
</a:theme>
</file>

<file path=ppt/theme/theme2.xml><?xml version="1.0" encoding="utf-8"?>
<a:theme xmlns:a="http://schemas.openxmlformats.org/drawingml/2006/main" name="Office Theme">
  <a:themeElements>
    <a:clrScheme name="Office 主题">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主题">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主题">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1933</TotalTime>
  <Words>2940</Words>
  <Application>Microsoft Office PowerPoint</Application>
  <PresentationFormat>全屏显示(16:9)</PresentationFormat>
  <Paragraphs>298</Paragraphs>
  <Slides>26</Slides>
  <Notes>26</Notes>
  <HiddenSlides>0</HiddenSlides>
  <MMClips>0</MMClips>
  <ScaleCrop>false</ScaleCrop>
  <HeadingPairs>
    <vt:vector size="6" baseType="variant">
      <vt:variant>
        <vt:lpstr>已用的字体</vt:lpstr>
      </vt:variant>
      <vt:variant>
        <vt:i4>19</vt:i4>
      </vt:variant>
      <vt:variant>
        <vt:lpstr>主题</vt:lpstr>
      </vt:variant>
      <vt:variant>
        <vt:i4>2</vt:i4>
      </vt:variant>
      <vt:variant>
        <vt:lpstr>幻灯片标题</vt:lpstr>
      </vt:variant>
      <vt:variant>
        <vt:i4>26</vt:i4>
      </vt:variant>
    </vt:vector>
  </HeadingPairs>
  <TitlesOfParts>
    <vt:vector size="47" baseType="lpstr">
      <vt:lpstr>Gill Sans</vt:lpstr>
      <vt:lpstr>League Gothic Regular</vt:lpstr>
      <vt:lpstr>Meiryo</vt:lpstr>
      <vt:lpstr>ＭＳ Ｐゴシック</vt:lpstr>
      <vt:lpstr>ＭＳ Ｐゴシック</vt:lpstr>
      <vt:lpstr>Source Sans Pro</vt:lpstr>
      <vt:lpstr>Source Sans Pro Light</vt:lpstr>
      <vt:lpstr>经典圆体简</vt:lpstr>
      <vt:lpstr>宋体</vt:lpstr>
      <vt:lpstr>微软雅黑</vt:lpstr>
      <vt:lpstr>Arial</vt:lpstr>
      <vt:lpstr>Calibri</vt:lpstr>
      <vt:lpstr>Calibri Light</vt:lpstr>
      <vt:lpstr>FontAwesome</vt:lpstr>
      <vt:lpstr>Impact</vt:lpstr>
      <vt:lpstr>Lato</vt:lpstr>
      <vt:lpstr>Lato Regular</vt:lpstr>
      <vt:lpstr>Open Sans</vt:lpstr>
      <vt:lpstr>Open Sans Light</vt:lpstr>
      <vt:lpstr>第一PPT，www.1ppt.com</vt:lpstr>
      <vt:lpstr>Office Theme</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优品PPT</dc:creator>
  <cp:keywords/>
  <dc:description>http://www.ypppt.com/</dc:description>
  <cp:lastModifiedBy>kan</cp:lastModifiedBy>
  <cp:revision>117</cp:revision>
  <dcterms:created xsi:type="dcterms:W3CDTF">2015-12-11T17:46:17Z</dcterms:created>
  <dcterms:modified xsi:type="dcterms:W3CDTF">2020-06-24T17:04:21Z</dcterms:modified>
</cp:coreProperties>
</file>

<file path=docProps/thumbnail.jpeg>
</file>