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63" r:id="rId3"/>
    <p:sldId id="282" r:id="rId4"/>
    <p:sldId id="269" r:id="rId5"/>
    <p:sldId id="268" r:id="rId6"/>
    <p:sldId id="265" r:id="rId7"/>
    <p:sldId id="266" r:id="rId8"/>
    <p:sldId id="267" r:id="rId9"/>
    <p:sldId id="287" r:id="rId10"/>
    <p:sldId id="283" r:id="rId11"/>
    <p:sldId id="274" r:id="rId12"/>
    <p:sldId id="273" r:id="rId13"/>
    <p:sldId id="275" r:id="rId14"/>
    <p:sldId id="288" r:id="rId15"/>
    <p:sldId id="284" r:id="rId16"/>
    <p:sldId id="276" r:id="rId17"/>
    <p:sldId id="277" r:id="rId18"/>
    <p:sldId id="278" r:id="rId19"/>
    <p:sldId id="289" r:id="rId20"/>
    <p:sldId id="285" r:id="rId21"/>
    <p:sldId id="281" r:id="rId22"/>
    <p:sldId id="279" r:id="rId23"/>
    <p:sldId id="280" r:id="rId24"/>
    <p:sldId id="286" r:id="rId25"/>
    <p:sldId id="291" r:id="rId26"/>
    <p:sldId id="29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907D"/>
    <a:srgbClr val="E8E7E5"/>
    <a:srgbClr val="595959"/>
    <a:srgbClr val="6CAAA6"/>
    <a:srgbClr val="2B1A1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F9C09-7AF3-47C8-8B9D-EE54C03D5DF9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39805-BCAC-46BA-B66D-B3884342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92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896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1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15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1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0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07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368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24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93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52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151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64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93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198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21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664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36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89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46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99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34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9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6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B828-E2D1-449E-8E1D-8C854E0D2F3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40768-7C10-4386-9E77-7615A8FFFA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92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8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015" b="11839"/>
          <a:stretch/>
        </p:blipFill>
        <p:spPr>
          <a:xfrm>
            <a:off x="525731" y="399092"/>
            <a:ext cx="5713369" cy="6047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1FE8D1F-8388-4DD3-888F-9EB596D0BEBB}"/>
              </a:ext>
            </a:extLst>
          </p:cNvPr>
          <p:cNvSpPr txBox="1"/>
          <p:nvPr/>
        </p:nvSpPr>
        <p:spPr>
          <a:xfrm>
            <a:off x="6764965" y="3167007"/>
            <a:ext cx="473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读书片刻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86743A52-3FDE-4C7A-84F7-4D7794EAEA95}"/>
              </a:ext>
            </a:extLst>
          </p:cNvPr>
          <p:cNvSpPr/>
          <p:nvPr/>
        </p:nvSpPr>
        <p:spPr>
          <a:xfrm>
            <a:off x="6864959" y="4383885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读书分享会</a:t>
            </a:r>
            <a:r>
              <a:rPr lang="en-US" altLang="zh-CN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0" t="13949" r="26661" b="78738"/>
          <a:stretch/>
        </p:blipFill>
        <p:spPr>
          <a:xfrm>
            <a:off x="7891318" y="917078"/>
            <a:ext cx="2429163" cy="15832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8" t="17246" r="22868" b="72249"/>
          <a:stretch/>
        </p:blipFill>
        <p:spPr>
          <a:xfrm>
            <a:off x="7932972" y="2233011"/>
            <a:ext cx="2192298" cy="94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2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7" presetClass="emph" presetSubtype="0" fill="remove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9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animClr clrSpc="rgb" dir="cw">
                                      <p:cBhvr>
                                        <p:cTn id="40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set>
                                      <p:cBhvr>
                                        <p:cTn id="41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25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E0BAEE7-3D5F-4637-890A-B097959A1E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68" y="1934428"/>
            <a:ext cx="5856385" cy="3640435"/>
          </a:xfrm>
          <a:prstGeom prst="rect">
            <a:avLst/>
          </a:prstGeom>
          <a:ln>
            <a:solidFill>
              <a:srgbClr val="B0907D"/>
            </a:solidFill>
          </a:ln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7E8E3C1-3750-4460-B128-51C434671E0F}"/>
              </a:ext>
            </a:extLst>
          </p:cNvPr>
          <p:cNvSpPr/>
          <p:nvPr/>
        </p:nvSpPr>
        <p:spPr>
          <a:xfrm>
            <a:off x="6489705" y="1929177"/>
            <a:ext cx="5187925" cy="36404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5DCD5A5-49F3-48DF-B248-EB3DFAFA26CE}"/>
              </a:ext>
            </a:extLst>
          </p:cNvPr>
          <p:cNvGrpSpPr/>
          <p:nvPr/>
        </p:nvGrpSpPr>
        <p:grpSpPr>
          <a:xfrm>
            <a:off x="5857731" y="2114487"/>
            <a:ext cx="5823472" cy="3269813"/>
            <a:chOff x="5751966" y="2324101"/>
            <a:chExt cx="5823472" cy="3269813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B440E3C-2548-48D7-9874-C546783E497E}"/>
                </a:ext>
              </a:extLst>
            </p:cNvPr>
            <p:cNvSpPr txBox="1"/>
            <p:nvPr/>
          </p:nvSpPr>
          <p:spPr>
            <a:xfrm>
              <a:off x="11138056" y="2897137"/>
              <a:ext cx="437382" cy="144655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B8F2114-2C91-4D5C-A53A-44F54423F73C}"/>
                </a:ext>
              </a:extLst>
            </p:cNvPr>
            <p:cNvSpPr txBox="1"/>
            <p:nvPr/>
          </p:nvSpPr>
          <p:spPr>
            <a:xfrm>
              <a:off x="5751966" y="2324101"/>
              <a:ext cx="5386090" cy="326981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击鼓其镗，踊跃用兵。土国城漕，我独南行。 从孙子仲，平陈与宋。不我以归，忧心有。 爰居爰处？爰丧其马？于以求之？于林之下。 死生契阔，与子成说执子之手，与子偕老。 于嗟阔兮，不我活兮。于嗟洵兮，不我信兮。</a:t>
              </a: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击鼓其镗，踊跃用兵土国城漕，我独南行。 从孙子仲，平陈与宋。不我以归，忧心有忡。 爰居爰处？爰丧其马于以求？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于林之下。 死生契阔与子成说。执子之手，与子偕老。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于嗟阔兮，不我活。于嗟洵兮，不我信兮。</a:t>
              </a: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endParaRPr kumimoji="1"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105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4A61E84-0497-49E3-82C2-E1245B0807F7}"/>
              </a:ext>
            </a:extLst>
          </p:cNvPr>
          <p:cNvGrpSpPr/>
          <p:nvPr/>
        </p:nvGrpSpPr>
        <p:grpSpPr>
          <a:xfrm>
            <a:off x="1195782" y="1858742"/>
            <a:ext cx="3252313" cy="3638247"/>
            <a:chOff x="271936" y="1849942"/>
            <a:chExt cx="3252313" cy="3638247"/>
          </a:xfrm>
        </p:grpSpPr>
        <p:sp>
          <p:nvSpPr>
            <p:cNvPr id="21" name="Rectangle 3">
              <a:extLst>
                <a:ext uri="{FF2B5EF4-FFF2-40B4-BE49-F238E27FC236}">
                  <a16:creationId xmlns="" xmlns:a16="http://schemas.microsoft.com/office/drawing/2014/main" id="{CCE2D5B8-9C5C-48B9-9BB3-BB73A176BA1B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271936" y="2495062"/>
              <a:ext cx="3252313" cy="29931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vert="horz"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缠绕在心房，一声叹息，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旧城古道，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繁花开尽荒芜的山岗，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你的杜鹃红，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开在我的左胸膛，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沉默了多久不变的张望，你去得远方，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就是我要找的天堂。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79EEF58-74B9-45FA-A53A-A75649A6768F}"/>
                </a:ext>
              </a:extLst>
            </p:cNvPr>
            <p:cNvSpPr/>
            <p:nvPr/>
          </p:nvSpPr>
          <p:spPr>
            <a:xfrm>
              <a:off x="271936" y="1849942"/>
              <a:ext cx="2741982" cy="430887"/>
            </a:xfrm>
            <a:prstGeom prst="rect">
              <a:avLst/>
            </a:prstGeom>
            <a:solidFill>
              <a:srgbClr val="B0907D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4B2DBED7-8C47-4B4B-A4AA-389CD05DA0A1}"/>
              </a:ext>
            </a:extLst>
          </p:cNvPr>
          <p:cNvGrpSpPr/>
          <p:nvPr/>
        </p:nvGrpSpPr>
        <p:grpSpPr>
          <a:xfrm>
            <a:off x="4717774" y="1858742"/>
            <a:ext cx="3252313" cy="3638247"/>
            <a:chOff x="271936" y="1849942"/>
            <a:chExt cx="3252313" cy="3638247"/>
          </a:xfrm>
        </p:grpSpPr>
        <p:sp>
          <p:nvSpPr>
            <p:cNvPr id="32" name="Rectangle 3">
              <a:extLst>
                <a:ext uri="{FF2B5EF4-FFF2-40B4-BE49-F238E27FC236}">
                  <a16:creationId xmlns="" xmlns:a16="http://schemas.microsoft.com/office/drawing/2014/main" id="{11BADAE3-2470-4564-9A5E-34198E0FA774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271936" y="2495062"/>
              <a:ext cx="3252313" cy="29931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vert="horz"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缠绕在心房，一声叹息，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旧城古道，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繁花开尽荒芜的山岗，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你的杜鹃红，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开在我的左胸膛，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沉默了多久不变的张望，你去得远方，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就是我要找的天堂。</a:t>
              </a:r>
              <a:endPara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7C453197-4BA0-440A-BD34-8C54665D8F7D}"/>
                </a:ext>
              </a:extLst>
            </p:cNvPr>
            <p:cNvSpPr/>
            <p:nvPr/>
          </p:nvSpPr>
          <p:spPr>
            <a:xfrm>
              <a:off x="271936" y="1849942"/>
              <a:ext cx="2741982" cy="430887"/>
            </a:xfrm>
            <a:prstGeom prst="rect">
              <a:avLst/>
            </a:prstGeom>
            <a:solidFill>
              <a:srgbClr val="B0907D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输入文本标题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6FE7FCB-CF6F-43BA-AAF8-354737CF7E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0"/>
          <a:stretch/>
        </p:blipFill>
        <p:spPr>
          <a:xfrm>
            <a:off x="7794753" y="1475873"/>
            <a:ext cx="3526696" cy="4322106"/>
          </a:xfrm>
          <a:prstGeom prst="rect">
            <a:avLst/>
          </a:prstGeom>
          <a:ln w="28575">
            <a:solidFill>
              <a:srgbClr val="B0907D"/>
            </a:solidFill>
          </a:ln>
        </p:spPr>
      </p:pic>
    </p:spTree>
    <p:extLst>
      <p:ext uri="{BB962C8B-B14F-4D97-AF65-F5344CB8AC3E}">
        <p14:creationId xmlns:p14="http://schemas.microsoft.com/office/powerpoint/2010/main" val="41588503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6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6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C8120E9-44C0-4749-967D-434F55C45268}"/>
              </a:ext>
            </a:extLst>
          </p:cNvPr>
          <p:cNvGrpSpPr/>
          <p:nvPr/>
        </p:nvGrpSpPr>
        <p:grpSpPr>
          <a:xfrm>
            <a:off x="1321891" y="2093234"/>
            <a:ext cx="2317332" cy="1358421"/>
            <a:chOff x="2217787" y="1712541"/>
            <a:chExt cx="2317332" cy="1358421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615075D3-3DAA-4C86-980B-614BCE00ABC3}"/>
                </a:ext>
              </a:extLst>
            </p:cNvPr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85102082-57ED-4B38-AFD9-8DE975EEC22A}"/>
                </a:ext>
              </a:extLst>
            </p:cNvPr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64D56E86-DA57-44AD-B03B-64AF9BE558B9}"/>
              </a:ext>
            </a:extLst>
          </p:cNvPr>
          <p:cNvGrpSpPr/>
          <p:nvPr/>
        </p:nvGrpSpPr>
        <p:grpSpPr>
          <a:xfrm>
            <a:off x="1310352" y="3951839"/>
            <a:ext cx="2317332" cy="1358421"/>
            <a:chOff x="2217787" y="1712541"/>
            <a:chExt cx="2317332" cy="1358421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1E1A3243-1B1A-4186-A176-7251B9E887D4}"/>
                </a:ext>
              </a:extLst>
            </p:cNvPr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4644C128-43C6-4DF8-9E70-677AD1554F28}"/>
                </a:ext>
              </a:extLst>
            </p:cNvPr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2F150D4C-30DB-46A9-B56D-89AF085CA946}"/>
              </a:ext>
            </a:extLst>
          </p:cNvPr>
          <p:cNvGrpSpPr/>
          <p:nvPr/>
        </p:nvGrpSpPr>
        <p:grpSpPr>
          <a:xfrm>
            <a:off x="8799206" y="2093234"/>
            <a:ext cx="2317332" cy="1358421"/>
            <a:chOff x="2217787" y="1712541"/>
            <a:chExt cx="2317332" cy="1358421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73B81B42-369E-417A-8FC9-001BF1B2C506}"/>
                </a:ext>
              </a:extLst>
            </p:cNvPr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2EBAF664-C595-4637-A1F2-552BF861EB7C}"/>
                </a:ext>
              </a:extLst>
            </p:cNvPr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40FF3AAD-7B9D-41E7-8CE8-C8845A8F5571}"/>
              </a:ext>
            </a:extLst>
          </p:cNvPr>
          <p:cNvGrpSpPr/>
          <p:nvPr/>
        </p:nvGrpSpPr>
        <p:grpSpPr>
          <a:xfrm>
            <a:off x="8727276" y="3951839"/>
            <a:ext cx="2317332" cy="1358421"/>
            <a:chOff x="2217787" y="1712541"/>
            <a:chExt cx="2317332" cy="1358421"/>
          </a:xfrm>
        </p:grpSpPr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EF9C8426-EEB9-453A-8535-1A196C4903F5}"/>
                </a:ext>
              </a:extLst>
            </p:cNvPr>
            <p:cNvSpPr txBox="1"/>
            <p:nvPr/>
          </p:nvSpPr>
          <p:spPr>
            <a:xfrm>
              <a:off x="2217787" y="2112651"/>
              <a:ext cx="2317332" cy="958311"/>
            </a:xfrm>
            <a:prstGeom prst="rect">
              <a:avLst/>
            </a:prstGeom>
            <a:noFill/>
          </p:spPr>
          <p:txBody>
            <a:bodyPr vert="horz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D9F956C6-F06F-466D-9B80-370605EF11CB}"/>
                </a:ext>
              </a:extLst>
            </p:cNvPr>
            <p:cNvSpPr txBox="1"/>
            <p:nvPr/>
          </p:nvSpPr>
          <p:spPr>
            <a:xfrm>
              <a:off x="2217787" y="1712541"/>
              <a:ext cx="1694228" cy="400110"/>
            </a:xfrm>
            <a:prstGeom prst="rect">
              <a:avLst/>
            </a:prstGeom>
            <a:solidFill>
              <a:srgbClr val="B0907D"/>
            </a:solidFill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C923653-744E-430D-A999-844C5ABA14B6}"/>
              </a:ext>
            </a:extLst>
          </p:cNvPr>
          <p:cNvGrpSpPr/>
          <p:nvPr/>
        </p:nvGrpSpPr>
        <p:grpSpPr>
          <a:xfrm>
            <a:off x="3782923" y="2167168"/>
            <a:ext cx="4688041" cy="3106177"/>
            <a:chOff x="3823640" y="2228850"/>
            <a:chExt cx="4688041" cy="3106177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21B7B30F-0E8E-4E79-9472-0969699A3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665" y="2325442"/>
              <a:ext cx="4279989" cy="2869004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1930CD43-2445-47D1-8864-F8D1AD479ECF}"/>
                </a:ext>
              </a:extLst>
            </p:cNvPr>
            <p:cNvSpPr/>
            <p:nvPr/>
          </p:nvSpPr>
          <p:spPr>
            <a:xfrm>
              <a:off x="3823640" y="2228850"/>
              <a:ext cx="4688041" cy="3106177"/>
            </a:xfrm>
            <a:prstGeom prst="rect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7449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读后心得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4F54E66B-D405-4624-94EB-476E384970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600" y="549012"/>
            <a:ext cx="4478089" cy="6332896"/>
          </a:xfrm>
          <a:prstGeom prst="rect">
            <a:avLst/>
          </a:prstGeom>
        </p:spPr>
      </p:pic>
      <p:sp>
        <p:nvSpPr>
          <p:cNvPr id="23" name="矩形: 圆角 22">
            <a:extLst>
              <a:ext uri="{FF2B5EF4-FFF2-40B4-BE49-F238E27FC236}">
                <a16:creationId xmlns="" xmlns:a16="http://schemas.microsoft.com/office/drawing/2014/main" id="{C4E28232-2ECA-4BA8-A29B-EBF29EAD7618}"/>
              </a:ext>
            </a:extLst>
          </p:cNvPr>
          <p:cNvSpPr/>
          <p:nvPr/>
        </p:nvSpPr>
        <p:spPr>
          <a:xfrm>
            <a:off x="3793223" y="1613158"/>
            <a:ext cx="7636412" cy="4012842"/>
          </a:xfrm>
          <a:prstGeom prst="roundRect">
            <a:avLst/>
          </a:prstGeom>
          <a:solidFill>
            <a:srgbClr val="B0907D"/>
          </a:solidFill>
          <a:ln>
            <a:solidFill>
              <a:srgbClr val="E8E7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D03F2EB8-B5CD-4BB1-A409-3056388BDAAF}"/>
              </a:ext>
            </a:extLst>
          </p:cNvPr>
          <p:cNvSpPr/>
          <p:nvPr/>
        </p:nvSpPr>
        <p:spPr>
          <a:xfrm>
            <a:off x="3931344" y="1745809"/>
            <a:ext cx="7360170" cy="37475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3">
            <a:extLst>
              <a:ext uri="{FF2B5EF4-FFF2-40B4-BE49-F238E27FC236}">
                <a16:creationId xmlns="" xmlns:a16="http://schemas.microsoft.com/office/drawing/2014/main" id="{C9FCAF3A-EEDD-4060-9E5F-429DB66B60A7}"/>
              </a:ext>
            </a:extLst>
          </p:cNvPr>
          <p:cNvSpPr>
            <a:spLocks noChangeArrowheads="1"/>
          </p:cNvSpPr>
          <p:nvPr/>
        </p:nvSpPr>
        <p:spPr bwMode="black">
          <a:xfrm>
            <a:off x="4246070" y="2032467"/>
            <a:ext cx="5570756" cy="415865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我欲把酒青山旁，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扶摇万里，遥远的守望，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枯涩的琴弦响，响成一片伤，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缠绕在心房，一声叹息，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旧城古道，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繁花开尽荒芜的山岗，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你的杜鹃红，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开在我的左我欲把酒青山旁，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扶摇万里，遥远的守望，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枯涩的琴弦响，响成一片伤，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缠绕在心房，一声叹息，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旧城古道，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繁花开尽荒芜的山岗，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你的杜鹃红，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开在我的左胸膛，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沉默了多久不变的张望，你去得远方，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就是我要找要找的天堂。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1263">
            <a:extLst>
              <a:ext uri="{FF2B5EF4-FFF2-40B4-BE49-F238E27FC236}">
                <a16:creationId xmlns="" xmlns:a16="http://schemas.microsoft.com/office/drawing/2014/main" id="{B646F020-A67D-4033-B99E-53FD981E2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06709" y="2032467"/>
            <a:ext cx="471796" cy="31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/>
            <a:r>
              <a:rPr lang="zh-CN" altLang="en-US" sz="1866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请在这里输入标题</a:t>
            </a:r>
          </a:p>
        </p:txBody>
      </p:sp>
    </p:spTree>
    <p:extLst>
      <p:ext uri="{BB962C8B-B14F-4D97-AF65-F5344CB8AC3E}">
        <p14:creationId xmlns:p14="http://schemas.microsoft.com/office/powerpoint/2010/main" val="2896547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4" dur="12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3" grpId="0" animBg="1"/>
      <p:bldP spid="8" grpId="0" animBg="1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265" b="21254"/>
          <a:stretch/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21EDE74-B3CE-4900-A684-14F511C38B1E}"/>
              </a:ext>
            </a:extLst>
          </p:cNvPr>
          <p:cNvGrpSpPr/>
          <p:nvPr/>
        </p:nvGrpSpPr>
        <p:grpSpPr>
          <a:xfrm>
            <a:off x="8029495" y="1313615"/>
            <a:ext cx="1476000" cy="1489693"/>
            <a:chOff x="8029495" y="1313615"/>
            <a:chExt cx="1476000" cy="1489693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F4D5DFC5-C406-44F8-816B-E297CBA550B5}"/>
                </a:ext>
              </a:extLst>
            </p:cNvPr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98B93F2-7095-4A50-9A99-6770F49EA16E}"/>
                </a:ext>
              </a:extLst>
            </p:cNvPr>
            <p:cNvGrpSpPr/>
            <p:nvPr/>
          </p:nvGrpSpPr>
          <p:grpSpPr>
            <a:xfrm>
              <a:off x="8111350" y="1313615"/>
              <a:ext cx="1278441" cy="1489693"/>
              <a:chOff x="4135887" y="1924086"/>
              <a:chExt cx="1304474" cy="1489693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AA10F790-CCD3-4E27-A3D4-67403563AB4C}"/>
                  </a:ext>
                </a:extLst>
              </p:cNvPr>
              <p:cNvSpPr txBox="1"/>
              <p:nvPr/>
            </p:nvSpPr>
            <p:spPr>
              <a:xfrm>
                <a:off x="4152780" y="1924086"/>
                <a:ext cx="12875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03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58E14790-68BC-4BBC-8588-9BB14A659CAE}"/>
                  </a:ext>
                </a:extLst>
              </p:cNvPr>
              <p:cNvSpPr txBox="1"/>
              <p:nvPr/>
            </p:nvSpPr>
            <p:spPr>
              <a:xfrm>
                <a:off x="4135887" y="1967229"/>
                <a:ext cx="12875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03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7579395" y="3198436"/>
            <a:ext cx="246079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评语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607F2EBD-226E-4338-9DB1-1374C463ECF1}"/>
              </a:ext>
            </a:extLst>
          </p:cNvPr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DEF8867-F0ED-4A7A-A18D-764EBD9107C5}"/>
              </a:ext>
            </a:extLst>
          </p:cNvPr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FD57CB3-4CA6-4E6C-BA14-B6FC45A402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9AB0246-2ACB-481C-8940-70952C79DB4F}"/>
              </a:ext>
            </a:extLst>
          </p:cNvPr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77F7F344-8035-47AA-B4F3-9FB9F71AF28E}"/>
                </a:ext>
              </a:extLst>
            </p:cNvPr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38A44AA8-5C05-44E9-9A71-2806C3F01B32}"/>
                </a:ext>
              </a:extLst>
            </p:cNvPr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BAEDF1C8-6BE8-4588-89D7-1FE506DDBA41}"/>
              </a:ext>
            </a:extLst>
          </p:cNvPr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C62B06A-4475-4744-9360-ADA904AB7DA1}"/>
              </a:ext>
            </a:extLst>
          </p:cNvPr>
          <p:cNvGrpSpPr/>
          <p:nvPr/>
        </p:nvGrpSpPr>
        <p:grpSpPr>
          <a:xfrm>
            <a:off x="7703424" y="4259616"/>
            <a:ext cx="2212734" cy="644220"/>
            <a:chOff x="7120452" y="1615679"/>
            <a:chExt cx="2212734" cy="644220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1D4E0C65-0A65-4C51-8E2B-6B490F35C47E}"/>
                </a:ext>
              </a:extLst>
            </p:cNvPr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23845DD5-F335-4932-B9F2-0F3641DBE351}"/>
                </a:ext>
              </a:extLst>
            </p:cNvPr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4233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75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75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25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2DDE1D6-38C0-4304-AFF0-490A88EAAFAB}"/>
              </a:ext>
            </a:extLst>
          </p:cNvPr>
          <p:cNvGrpSpPr/>
          <p:nvPr/>
        </p:nvGrpSpPr>
        <p:grpSpPr>
          <a:xfrm>
            <a:off x="1698755" y="2679024"/>
            <a:ext cx="1427745" cy="4135079"/>
            <a:chOff x="3913734" y="2272467"/>
            <a:chExt cx="1427745" cy="4135079"/>
          </a:xfrm>
        </p:grpSpPr>
        <p:sp>
          <p:nvSpPr>
            <p:cNvPr id="20" name="TextBox 6">
              <a:extLst>
                <a:ext uri="{FF2B5EF4-FFF2-40B4-BE49-F238E27FC236}">
                  <a16:creationId xmlns="" xmlns:a16="http://schemas.microsoft.com/office/drawing/2014/main" id="{097ADC68-3A6A-4E76-BE99-3A76625387B8}"/>
                </a:ext>
              </a:extLst>
            </p:cNvPr>
            <p:cNvSpPr txBox="1"/>
            <p:nvPr/>
          </p:nvSpPr>
          <p:spPr>
            <a:xfrm>
              <a:off x="4395066" y="2281634"/>
              <a:ext cx="946413" cy="4125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点击添加相关标题文本，点击添加相关标题文字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9E785450-5259-4D18-870C-1A2BBE7046F7}"/>
                </a:ext>
              </a:extLst>
            </p:cNvPr>
            <p:cNvSpPr/>
            <p:nvPr/>
          </p:nvSpPr>
          <p:spPr>
            <a:xfrm>
              <a:off x="3913734" y="2272467"/>
              <a:ext cx="546306" cy="1568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C1079A4-050A-48A9-8822-B4B2D38126CC}"/>
              </a:ext>
            </a:extLst>
          </p:cNvPr>
          <p:cNvGrpSpPr/>
          <p:nvPr/>
        </p:nvGrpSpPr>
        <p:grpSpPr>
          <a:xfrm>
            <a:off x="3496653" y="2644990"/>
            <a:ext cx="1426639" cy="4125912"/>
            <a:chOff x="5615774" y="2190877"/>
            <a:chExt cx="1426639" cy="4125912"/>
          </a:xfrm>
        </p:grpSpPr>
        <p:sp>
          <p:nvSpPr>
            <p:cNvPr id="23" name="TextBox 8">
              <a:extLst>
                <a:ext uri="{FF2B5EF4-FFF2-40B4-BE49-F238E27FC236}">
                  <a16:creationId xmlns="" xmlns:a16="http://schemas.microsoft.com/office/drawing/2014/main" id="{CDEBAECC-6A78-4053-A2B1-F103122F55E6}"/>
                </a:ext>
              </a:extLst>
            </p:cNvPr>
            <p:cNvSpPr txBox="1"/>
            <p:nvPr/>
          </p:nvSpPr>
          <p:spPr>
            <a:xfrm>
              <a:off x="6096000" y="2190877"/>
              <a:ext cx="946413" cy="4125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88B52AAF-54CF-47A9-A397-8D7CA266E498}"/>
                </a:ext>
              </a:extLst>
            </p:cNvPr>
            <p:cNvSpPr/>
            <p:nvPr/>
          </p:nvSpPr>
          <p:spPr>
            <a:xfrm>
              <a:off x="5615774" y="2239339"/>
              <a:ext cx="546306" cy="1568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49696A5-EB60-4C31-A4D5-AF084324F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345" y="362970"/>
            <a:ext cx="3774565" cy="4590030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D56ECAB-C363-4904-849C-E590C1BCDC31}"/>
              </a:ext>
            </a:extLst>
          </p:cNvPr>
          <p:cNvGrpSpPr/>
          <p:nvPr/>
        </p:nvGrpSpPr>
        <p:grpSpPr>
          <a:xfrm>
            <a:off x="5245212" y="2644990"/>
            <a:ext cx="1426639" cy="4125912"/>
            <a:chOff x="5615774" y="2190877"/>
            <a:chExt cx="1426639" cy="4125912"/>
          </a:xfrm>
        </p:grpSpPr>
        <p:sp>
          <p:nvSpPr>
            <p:cNvPr id="32" name="TextBox 8">
              <a:extLst>
                <a:ext uri="{FF2B5EF4-FFF2-40B4-BE49-F238E27FC236}">
                  <a16:creationId xmlns="" xmlns:a16="http://schemas.microsoft.com/office/drawing/2014/main" id="{CBB08830-E43C-473C-8BB5-54663791421A}"/>
                </a:ext>
              </a:extLst>
            </p:cNvPr>
            <p:cNvSpPr txBox="1"/>
            <p:nvPr/>
          </p:nvSpPr>
          <p:spPr>
            <a:xfrm>
              <a:off x="6096000" y="2190877"/>
              <a:ext cx="946413" cy="41259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B7E7DDA9-5D0B-4028-A8CD-17D572CE1A11}"/>
                </a:ext>
              </a:extLst>
            </p:cNvPr>
            <p:cNvSpPr/>
            <p:nvPr/>
          </p:nvSpPr>
          <p:spPr>
            <a:xfrm>
              <a:off x="5615774" y="2239339"/>
              <a:ext cx="546306" cy="1568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735F7616-AD81-47D5-B936-45431144777C}"/>
              </a:ext>
            </a:extLst>
          </p:cNvPr>
          <p:cNvGrpSpPr/>
          <p:nvPr/>
        </p:nvGrpSpPr>
        <p:grpSpPr>
          <a:xfrm>
            <a:off x="2233345" y="1862349"/>
            <a:ext cx="903858" cy="683326"/>
            <a:chOff x="985937" y="3068542"/>
            <a:chExt cx="903858" cy="683326"/>
          </a:xfrm>
        </p:grpSpPr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03AAD1D2-222F-45FE-A9AF-71E46329115E}"/>
                </a:ext>
              </a:extLst>
            </p:cNvPr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DEA3349D-8359-4471-8DEF-DBF34B78B77C}"/>
                </a:ext>
              </a:extLst>
            </p:cNvPr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2EE83979-85A0-4569-A068-E0DAFE518BA3}"/>
                </a:ext>
              </a:extLst>
            </p:cNvPr>
            <p:cNvSpPr txBox="1"/>
            <p:nvPr/>
          </p:nvSpPr>
          <p:spPr>
            <a:xfrm>
              <a:off x="1091424" y="3144442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01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6035049C-DA40-4D42-A8E8-8FE911970B23}"/>
              </a:ext>
            </a:extLst>
          </p:cNvPr>
          <p:cNvGrpSpPr/>
          <p:nvPr/>
        </p:nvGrpSpPr>
        <p:grpSpPr>
          <a:xfrm>
            <a:off x="4065600" y="1862349"/>
            <a:ext cx="903858" cy="683326"/>
            <a:chOff x="985937" y="3068542"/>
            <a:chExt cx="903858" cy="683326"/>
          </a:xfrm>
        </p:grpSpPr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561FDFE4-D251-40F5-B189-DDD1A608E907}"/>
                </a:ext>
              </a:extLst>
            </p:cNvPr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>
              <a:extLst>
                <a:ext uri="{FF2B5EF4-FFF2-40B4-BE49-F238E27FC236}">
                  <a16:creationId xmlns="" xmlns:a16="http://schemas.microsoft.com/office/drawing/2014/main" id="{A3883159-2DC9-41E5-8DDF-A36958CF8D67}"/>
                </a:ext>
              </a:extLst>
            </p:cNvPr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F2EB5FC7-B3FC-4D46-B7F6-C54D425BFC72}"/>
                </a:ext>
              </a:extLst>
            </p:cNvPr>
            <p:cNvSpPr txBox="1"/>
            <p:nvPr/>
          </p:nvSpPr>
          <p:spPr>
            <a:xfrm>
              <a:off x="1091424" y="3144442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02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BB9456B3-FB02-4EA5-B25E-E2ACC375EAB1}"/>
              </a:ext>
            </a:extLst>
          </p:cNvPr>
          <p:cNvGrpSpPr/>
          <p:nvPr/>
        </p:nvGrpSpPr>
        <p:grpSpPr>
          <a:xfrm>
            <a:off x="5767993" y="1862349"/>
            <a:ext cx="903858" cy="683326"/>
            <a:chOff x="985937" y="3068542"/>
            <a:chExt cx="903858" cy="683326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6CE36723-0459-412C-9268-6FCE8C26487C}"/>
                </a:ext>
              </a:extLst>
            </p:cNvPr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1BCF6162-0592-435F-90E9-AD8BFDFCBB95}"/>
                </a:ext>
              </a:extLst>
            </p:cNvPr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BBF23804-3421-4833-9801-18FACBBE92B4}"/>
                </a:ext>
              </a:extLst>
            </p:cNvPr>
            <p:cNvSpPr txBox="1"/>
            <p:nvPr/>
          </p:nvSpPr>
          <p:spPr>
            <a:xfrm>
              <a:off x="1091424" y="3144442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03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4910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B997C9CF-213A-42A7-BA9D-93FB7C215496}"/>
              </a:ext>
            </a:extLst>
          </p:cNvPr>
          <p:cNvGrpSpPr/>
          <p:nvPr/>
        </p:nvGrpSpPr>
        <p:grpSpPr>
          <a:xfrm>
            <a:off x="1822286" y="1836466"/>
            <a:ext cx="2578036" cy="1626779"/>
            <a:chOff x="3839489" y="2741901"/>
            <a:chExt cx="2578036" cy="1626779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C850759-895B-4833-BD7D-CCFF4E5CE45A}"/>
                </a:ext>
              </a:extLst>
            </p:cNvPr>
            <p:cNvSpPr/>
            <p:nvPr/>
          </p:nvSpPr>
          <p:spPr>
            <a:xfrm>
              <a:off x="3839489" y="2741901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8442062-4140-4ADF-BFF6-5CF237CAC65B}"/>
                </a:ext>
              </a:extLst>
            </p:cNvPr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D8169BE6-BF92-462B-919F-9B68CDF85B0F}"/>
              </a:ext>
            </a:extLst>
          </p:cNvPr>
          <p:cNvGrpSpPr/>
          <p:nvPr/>
        </p:nvGrpSpPr>
        <p:grpSpPr>
          <a:xfrm>
            <a:off x="1836953" y="4188964"/>
            <a:ext cx="2578036" cy="1639500"/>
            <a:chOff x="3839489" y="2729180"/>
            <a:chExt cx="2578036" cy="1639500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6ED0381A-2447-4D9A-A8B1-9AC853135AC6}"/>
                </a:ext>
              </a:extLst>
            </p:cNvPr>
            <p:cNvSpPr/>
            <p:nvPr/>
          </p:nvSpPr>
          <p:spPr>
            <a:xfrm>
              <a:off x="3856117" y="2729180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4C53C29D-FD03-465F-B898-823EA3EC105B}"/>
                </a:ext>
              </a:extLst>
            </p:cNvPr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C7C641D-4F95-4672-91FC-2E1BA84D8D07}"/>
              </a:ext>
            </a:extLst>
          </p:cNvPr>
          <p:cNvGrpSpPr/>
          <p:nvPr/>
        </p:nvGrpSpPr>
        <p:grpSpPr>
          <a:xfrm>
            <a:off x="8719908" y="1842078"/>
            <a:ext cx="2601501" cy="1621167"/>
            <a:chOff x="3816024" y="2747513"/>
            <a:chExt cx="2601501" cy="1621167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E1D03500-DD18-4EC4-A387-FEFFDBCAA15E}"/>
                </a:ext>
              </a:extLst>
            </p:cNvPr>
            <p:cNvSpPr/>
            <p:nvPr/>
          </p:nvSpPr>
          <p:spPr>
            <a:xfrm>
              <a:off x="3816024" y="2747513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2B762150-1727-411E-8C32-5DE01923CE2E}"/>
                </a:ext>
              </a:extLst>
            </p:cNvPr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404A639F-F504-4BEE-92D8-4AB915C4AC34}"/>
              </a:ext>
            </a:extLst>
          </p:cNvPr>
          <p:cNvGrpSpPr/>
          <p:nvPr/>
        </p:nvGrpSpPr>
        <p:grpSpPr>
          <a:xfrm>
            <a:off x="8719908" y="4194576"/>
            <a:ext cx="2578036" cy="1596200"/>
            <a:chOff x="3839489" y="2772480"/>
            <a:chExt cx="2578036" cy="1596200"/>
          </a:xfrm>
        </p:grpSpPr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C9DEF248-719D-4DEA-B285-B2F93864FC44}"/>
                </a:ext>
              </a:extLst>
            </p:cNvPr>
            <p:cNvSpPr/>
            <p:nvPr/>
          </p:nvSpPr>
          <p:spPr>
            <a:xfrm>
              <a:off x="3839489" y="2772480"/>
              <a:ext cx="1279997" cy="430833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r>
                <a:rPr lang="zh-CN" altLang="en-US" sz="22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sz="2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E1A53E78-CE13-49AE-AD22-EF232B756363}"/>
                </a:ext>
              </a:extLst>
            </p:cNvPr>
            <p:cNvSpPr/>
            <p:nvPr/>
          </p:nvSpPr>
          <p:spPr>
            <a:xfrm>
              <a:off x="3839489" y="3260739"/>
              <a:ext cx="2578036" cy="1107941"/>
            </a:xfrm>
            <a:prstGeom prst="rect">
              <a:avLst/>
            </a:prstGeom>
          </p:spPr>
          <p:txBody>
            <a:bodyPr vert="horz" wrap="square" lIns="91384" tIns="45693" rIns="91384" bIns="45693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我欲把酒青山旁，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扶摇万里，遥远的守望，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枯涩的琴弦响，响成一片伤，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缠绕在心一声叹息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704C2866-1A8E-4CF0-BC83-F64F60033329}"/>
              </a:ext>
            </a:extLst>
          </p:cNvPr>
          <p:cNvSpPr/>
          <p:nvPr/>
        </p:nvSpPr>
        <p:spPr>
          <a:xfrm>
            <a:off x="5578230" y="1426549"/>
            <a:ext cx="1112953" cy="2360909"/>
          </a:xfrm>
          <a:prstGeom prst="rect">
            <a:avLst/>
          </a:prstGeom>
          <a:solidFill>
            <a:srgbClr val="B09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6164AF0-EB49-415D-9CA3-9F7808A672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5" t="21945" r="8266" b="12223"/>
          <a:stretch/>
        </p:blipFill>
        <p:spPr>
          <a:xfrm>
            <a:off x="5897516" y="1271950"/>
            <a:ext cx="2332294" cy="2670109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19CF75E-5406-49F0-9096-5165F636756C}"/>
              </a:ext>
            </a:extLst>
          </p:cNvPr>
          <p:cNvSpPr/>
          <p:nvPr/>
        </p:nvSpPr>
        <p:spPr>
          <a:xfrm>
            <a:off x="5597279" y="3942057"/>
            <a:ext cx="1112953" cy="1770006"/>
          </a:xfrm>
          <a:prstGeom prst="rect">
            <a:avLst/>
          </a:prstGeom>
          <a:solidFill>
            <a:srgbClr val="B09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A6D0A52-F569-4DB9-8037-80732CC53F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2"/>
          <a:stretch/>
        </p:blipFill>
        <p:spPr>
          <a:xfrm>
            <a:off x="4097704" y="3139717"/>
            <a:ext cx="2293796" cy="267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813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675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675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5" grpId="0" animBg="1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675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675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15" grpId="0" animBg="1"/>
          <p:bldP spid="37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" name="TextBox 64">
            <a:extLst>
              <a:ext uri="{FF2B5EF4-FFF2-40B4-BE49-F238E27FC236}">
                <a16:creationId xmlns="" xmlns:a16="http://schemas.microsoft.com/office/drawing/2014/main" id="{F6127C61-A64A-4F09-9910-76A3A50A9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4366" y="1837372"/>
            <a:ext cx="1460343" cy="57708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zh-CN" altLang="en-US" sz="3500" b="1" dirty="0">
                <a:solidFill>
                  <a:srgbClr val="B0907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点评</a:t>
            </a:r>
            <a:endParaRPr lang="en-US" sz="3500" b="1" dirty="0">
              <a:solidFill>
                <a:srgbClr val="B0907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9489CEE-F781-4C74-A40E-A79496507F09}"/>
              </a:ext>
            </a:extLst>
          </p:cNvPr>
          <p:cNvGrpSpPr/>
          <p:nvPr/>
        </p:nvGrpSpPr>
        <p:grpSpPr>
          <a:xfrm>
            <a:off x="1326538" y="2750620"/>
            <a:ext cx="3996000" cy="1296000"/>
            <a:chOff x="1326538" y="2750620"/>
            <a:chExt cx="3996000" cy="1296000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05506EF8-B18F-47B4-BFB7-BE679839D85A}"/>
                </a:ext>
              </a:extLst>
            </p:cNvPr>
            <p:cNvSpPr/>
            <p:nvPr/>
          </p:nvSpPr>
          <p:spPr>
            <a:xfrm>
              <a:off x="1462328" y="3006453"/>
              <a:ext cx="3567358" cy="840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请在此处输入具体描述内容，文字尽量言简意赅，说明意思即可，不必过于繁琐，注意版面的美观度。</a:t>
              </a: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4D3A4A71-A6E2-40B0-B4D7-CC6EB4EFFDE3}"/>
                </a:ext>
              </a:extLst>
            </p:cNvPr>
            <p:cNvGrpSpPr/>
            <p:nvPr/>
          </p:nvGrpSpPr>
          <p:grpSpPr>
            <a:xfrm>
              <a:off x="1326538" y="2750620"/>
              <a:ext cx="3996000" cy="1296000"/>
              <a:chOff x="1366318" y="2561200"/>
              <a:chExt cx="3996000" cy="1296000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="" xmlns:a16="http://schemas.microsoft.com/office/drawing/2014/main" id="{95368FD7-6B7A-4141-AB0B-CE60291A9299}"/>
                  </a:ext>
                </a:extLst>
              </p:cNvPr>
              <p:cNvSpPr/>
              <p:nvPr/>
            </p:nvSpPr>
            <p:spPr>
              <a:xfrm>
                <a:off x="1480618" y="2647950"/>
                <a:ext cx="3744000" cy="1080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: 圆角 29">
                <a:extLst>
                  <a:ext uri="{FF2B5EF4-FFF2-40B4-BE49-F238E27FC236}">
                    <a16:creationId xmlns="" xmlns:a16="http://schemas.microsoft.com/office/drawing/2014/main" id="{1A64A144-ED91-484D-BFA3-D4CF80CEA094}"/>
                  </a:ext>
                </a:extLst>
              </p:cNvPr>
              <p:cNvSpPr/>
              <p:nvPr/>
            </p:nvSpPr>
            <p:spPr>
              <a:xfrm>
                <a:off x="1366318" y="2561200"/>
                <a:ext cx="3996000" cy="1296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7A3F78D-ABC7-4B19-A5C7-7CF3710D8FB9}"/>
              </a:ext>
            </a:extLst>
          </p:cNvPr>
          <p:cNvGrpSpPr/>
          <p:nvPr/>
        </p:nvGrpSpPr>
        <p:grpSpPr>
          <a:xfrm>
            <a:off x="1326538" y="4466799"/>
            <a:ext cx="3996000" cy="1296000"/>
            <a:chOff x="1326538" y="4466799"/>
            <a:chExt cx="3996000" cy="1296000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459C9EDF-E0BE-4324-B011-2E374158797D}"/>
                </a:ext>
              </a:extLst>
            </p:cNvPr>
            <p:cNvSpPr/>
            <p:nvPr/>
          </p:nvSpPr>
          <p:spPr>
            <a:xfrm>
              <a:off x="1496573" y="4694620"/>
              <a:ext cx="3632530" cy="840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请在此处输入具体描述内容，文字尽量言简意赅，说明意思即可，不必过于繁琐，注意版面的美观度。</a:t>
              </a: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0F75F2BA-3E14-457A-805E-4B9F824C5D18}"/>
                </a:ext>
              </a:extLst>
            </p:cNvPr>
            <p:cNvGrpSpPr/>
            <p:nvPr/>
          </p:nvGrpSpPr>
          <p:grpSpPr>
            <a:xfrm>
              <a:off x="1326538" y="4466799"/>
              <a:ext cx="3996000" cy="1296000"/>
              <a:chOff x="1366318" y="2561200"/>
              <a:chExt cx="3996000" cy="1296000"/>
            </a:xfrm>
          </p:grpSpPr>
          <p:sp>
            <p:nvSpPr>
              <p:cNvPr id="32" name="矩形: 圆角 31">
                <a:extLst>
                  <a:ext uri="{FF2B5EF4-FFF2-40B4-BE49-F238E27FC236}">
                    <a16:creationId xmlns="" xmlns:a16="http://schemas.microsoft.com/office/drawing/2014/main" id="{FA4F2785-046F-4BEC-8BDD-234FCE339428}"/>
                  </a:ext>
                </a:extLst>
              </p:cNvPr>
              <p:cNvSpPr/>
              <p:nvPr/>
            </p:nvSpPr>
            <p:spPr>
              <a:xfrm>
                <a:off x="1480618" y="2647950"/>
                <a:ext cx="3744000" cy="1080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: 圆角 32">
                <a:extLst>
                  <a:ext uri="{FF2B5EF4-FFF2-40B4-BE49-F238E27FC236}">
                    <a16:creationId xmlns="" xmlns:a16="http://schemas.microsoft.com/office/drawing/2014/main" id="{38415377-9752-4922-9287-22AF6ABA7B28}"/>
                  </a:ext>
                </a:extLst>
              </p:cNvPr>
              <p:cNvSpPr/>
              <p:nvPr/>
            </p:nvSpPr>
            <p:spPr>
              <a:xfrm>
                <a:off x="1366318" y="2561200"/>
                <a:ext cx="3996000" cy="1296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68991E4D-DCE8-4DDB-BAF6-0E08191F1286}"/>
              </a:ext>
            </a:extLst>
          </p:cNvPr>
          <p:cNvGrpSpPr/>
          <p:nvPr/>
        </p:nvGrpSpPr>
        <p:grpSpPr>
          <a:xfrm>
            <a:off x="6038333" y="964272"/>
            <a:ext cx="2896379" cy="2585157"/>
            <a:chOff x="5867825" y="747132"/>
            <a:chExt cx="2896379" cy="2585157"/>
          </a:xfrm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29183D37-7826-4C09-9614-41A8F6F34167}"/>
                </a:ext>
              </a:extLst>
            </p:cNvPr>
            <p:cNvSpPr/>
            <p:nvPr/>
          </p:nvSpPr>
          <p:spPr>
            <a:xfrm>
              <a:off x="5867825" y="747132"/>
              <a:ext cx="2646750" cy="2585157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DB896A5-DA0C-4CB7-8939-E731BEE61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8842" y="794042"/>
              <a:ext cx="2555362" cy="2443162"/>
            </a:xfrm>
            <a:prstGeom prst="ellipse">
              <a:avLst/>
            </a:prstGeom>
          </p:spPr>
        </p:pic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5EF3B820-7784-4BE8-B7AF-4AA24636EE29}"/>
              </a:ext>
            </a:extLst>
          </p:cNvPr>
          <p:cNvGrpSpPr/>
          <p:nvPr/>
        </p:nvGrpSpPr>
        <p:grpSpPr>
          <a:xfrm>
            <a:off x="8348424" y="1426308"/>
            <a:ext cx="2653244" cy="2769436"/>
            <a:chOff x="6595958" y="3478801"/>
            <a:chExt cx="2653244" cy="2769436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029E7766-5A5C-4317-B72F-093A5113C784}"/>
                </a:ext>
              </a:extLst>
            </p:cNvPr>
            <p:cNvSpPr/>
            <p:nvPr/>
          </p:nvSpPr>
          <p:spPr>
            <a:xfrm>
              <a:off x="6602452" y="3478801"/>
              <a:ext cx="2646750" cy="2585157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04FF1256-62A1-42AC-B7D8-D73EF8B649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2" t="1940" r="16619" b="11835"/>
            <a:stretch/>
          </p:blipFill>
          <p:spPr>
            <a:xfrm>
              <a:off x="6595958" y="3719712"/>
              <a:ext cx="2555362" cy="2528525"/>
            </a:xfrm>
            <a:prstGeom prst="ellipse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6BE081E-1713-4062-A08D-6ACE3D0F0F4B}"/>
              </a:ext>
            </a:extLst>
          </p:cNvPr>
          <p:cNvGrpSpPr/>
          <p:nvPr/>
        </p:nvGrpSpPr>
        <p:grpSpPr>
          <a:xfrm>
            <a:off x="5654858" y="4466799"/>
            <a:ext cx="3996000" cy="1296000"/>
            <a:chOff x="5654858" y="4466799"/>
            <a:chExt cx="3996000" cy="1296000"/>
          </a:xfrm>
        </p:grpSpPr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C3FA5827-9E68-4708-AB0A-AD90C53BCA6D}"/>
                </a:ext>
              </a:extLst>
            </p:cNvPr>
            <p:cNvGrpSpPr/>
            <p:nvPr/>
          </p:nvGrpSpPr>
          <p:grpSpPr>
            <a:xfrm>
              <a:off x="5654858" y="4466799"/>
              <a:ext cx="3996000" cy="1296000"/>
              <a:chOff x="1366318" y="2561200"/>
              <a:chExt cx="3996000" cy="1296000"/>
            </a:xfrm>
          </p:grpSpPr>
          <p:sp>
            <p:nvSpPr>
              <p:cNvPr id="44" name="矩形: 圆角 43">
                <a:extLst>
                  <a:ext uri="{FF2B5EF4-FFF2-40B4-BE49-F238E27FC236}">
                    <a16:creationId xmlns="" xmlns:a16="http://schemas.microsoft.com/office/drawing/2014/main" id="{FB5B2DEB-9712-4A1B-9D1C-13BB0919F3C4}"/>
                  </a:ext>
                </a:extLst>
              </p:cNvPr>
              <p:cNvSpPr/>
              <p:nvPr/>
            </p:nvSpPr>
            <p:spPr>
              <a:xfrm>
                <a:off x="1480618" y="2647950"/>
                <a:ext cx="3744000" cy="1080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: 圆角 44">
                <a:extLst>
                  <a:ext uri="{FF2B5EF4-FFF2-40B4-BE49-F238E27FC236}">
                    <a16:creationId xmlns="" xmlns:a16="http://schemas.microsoft.com/office/drawing/2014/main" id="{D7BBE98D-0BC0-4074-A6E6-ED7C50F45312}"/>
                  </a:ext>
                </a:extLst>
              </p:cNvPr>
              <p:cNvSpPr/>
              <p:nvPr/>
            </p:nvSpPr>
            <p:spPr>
              <a:xfrm>
                <a:off x="1366318" y="2561200"/>
                <a:ext cx="3996000" cy="1296000"/>
              </a:xfrm>
              <a:prstGeom prst="roundRect">
                <a:avLst/>
              </a:prstGeom>
              <a:noFill/>
              <a:ln>
                <a:solidFill>
                  <a:srgbClr val="B0907D"/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D9048510-B995-4ABB-869D-1AF784EA7696}"/>
                </a:ext>
              </a:extLst>
            </p:cNvPr>
            <p:cNvSpPr/>
            <p:nvPr/>
          </p:nvSpPr>
          <p:spPr>
            <a:xfrm>
              <a:off x="5824893" y="4694620"/>
              <a:ext cx="3632530" cy="840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请在此处输入具体描述内容，文字尽量言简意赅，说明意思即可，不必过于繁琐，注意版面的美观度。</a:t>
              </a:r>
            </a:p>
          </p:txBody>
        </p:sp>
      </p:grp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56CBBCF1-1171-451B-9ABD-AB7AD2B603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706" y="4364808"/>
            <a:ext cx="1747172" cy="220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63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-0.15026 0.01967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3" y="97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22222E-6 L 0.20651 0.02871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26" y="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评语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8CDA1AC-DB96-4204-876E-16DD98E301D2}"/>
              </a:ext>
            </a:extLst>
          </p:cNvPr>
          <p:cNvSpPr txBox="1"/>
          <p:nvPr/>
        </p:nvSpPr>
        <p:spPr>
          <a:xfrm>
            <a:off x="257140" y="1919762"/>
            <a:ext cx="6001643" cy="3491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君不见，黄河之水天上来，奔流到海不复回。君不见，高堂明镜悲白发，朝如青丝暮成雪！人生得意须尽欢，莫使金樽空对月。天生我材必有用，千金散尽还复来。烹羊宰牛且为乐，会须一饮三百杯。岑夫子，丹丘生，将进酒，杯莫停。与君歌一曲，请君为我倾耳听。钟鼓馔玉不足贵，但愿长醉不复醒。古来圣贤皆寂寞，惟有饮者留其名。陈王昔时宴平乐，斗酒十千恣欢谑。主人何为言少钱，径须沽取对君酌。五花马、千金裘，呼儿将出换美酒，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尔同销万古愁！君不见，黄河之水天上来，奔流到海不复回。君不见，高堂明镜悲白发，朝如青丝暮成雪！人生得意须尽欢，莫使金樽空对月。天生我材必有用，千金散尽还复来。烹羊宰牛且为乐，会须一饮三百杯。岑夫子，丹丘生，将进酒，杯莫停。与君歌一曲，请君为我倾耳听。钟鼓馔玉不足贵，但愿长醉不复醒。古来圣贤皆寂寞，惟有饮者留其名。陈王昔时宴平乐，斗酒十千恣欢谑。主人何为言少钱，径须沽取对君酌。五花马、千金裘，呼儿将出换美酒，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与尔同销万古愁！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3F9C7804-CFC6-4D32-9996-B025D48C8B6C}"/>
              </a:ext>
            </a:extLst>
          </p:cNvPr>
          <p:cNvSpPr txBox="1"/>
          <p:nvPr/>
        </p:nvSpPr>
        <p:spPr>
          <a:xfrm>
            <a:off x="6134438" y="1867151"/>
            <a:ext cx="430887" cy="36265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十年生死两茫茫， 不思量， 自难忘。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4C0A0B9-D53F-4709-ACB0-FCE7ED807EB8}"/>
              </a:ext>
            </a:extLst>
          </p:cNvPr>
          <p:cNvGrpSpPr/>
          <p:nvPr/>
        </p:nvGrpSpPr>
        <p:grpSpPr>
          <a:xfrm>
            <a:off x="6565325" y="2172587"/>
            <a:ext cx="742707" cy="2913616"/>
            <a:chOff x="11094871" y="2310288"/>
            <a:chExt cx="742707" cy="2913616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95DF6F0D-8F57-4DA2-9835-67D1F26FC0FD}"/>
                </a:ext>
              </a:extLst>
            </p:cNvPr>
            <p:cNvSpPr txBox="1"/>
            <p:nvPr/>
          </p:nvSpPr>
          <p:spPr>
            <a:xfrm>
              <a:off x="11098914" y="2310288"/>
              <a:ext cx="738664" cy="104698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</a:rPr>
                <a:t>中国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C099D8B8-4288-4478-9A5C-CF5D314CCBB5}"/>
                </a:ext>
              </a:extLst>
            </p:cNvPr>
            <p:cNvSpPr txBox="1"/>
            <p:nvPr/>
          </p:nvSpPr>
          <p:spPr>
            <a:xfrm>
              <a:off x="11094871" y="3485160"/>
              <a:ext cx="738664" cy="173874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</a:rPr>
                <a:t>评语</a:t>
              </a: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DA2D38CA-0816-44D5-92A8-3576C676CB1E}"/>
                </a:ext>
              </a:extLst>
            </p:cNvPr>
            <p:cNvSpPr/>
            <p:nvPr/>
          </p:nvSpPr>
          <p:spPr>
            <a:xfrm>
              <a:off x="11418721" y="3314700"/>
              <a:ext cx="144000" cy="144000"/>
            </a:xfrm>
            <a:prstGeom prst="ellipse">
              <a:avLst/>
            </a:prstGeom>
            <a:solidFill>
              <a:srgbClr val="D52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NEW魏碑体" panose="02010601030101010101" pitchFamily="2" charset="-122"/>
                <a:ea typeface="字体视界-NEW魏碑体" panose="02010601030101010101" pitchFamily="2" charset="-122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25CA64C-2047-41E9-B5AE-1D486BA88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89" y="2041577"/>
            <a:ext cx="4091753" cy="31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201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22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265" b="21254"/>
          <a:stretch/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21EDE74-B3CE-4900-A684-14F511C38B1E}"/>
              </a:ext>
            </a:extLst>
          </p:cNvPr>
          <p:cNvGrpSpPr/>
          <p:nvPr/>
        </p:nvGrpSpPr>
        <p:grpSpPr>
          <a:xfrm>
            <a:off x="8029495" y="1313615"/>
            <a:ext cx="1476000" cy="1489694"/>
            <a:chOff x="8029495" y="1313615"/>
            <a:chExt cx="1476000" cy="1489694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F4D5DFC5-C406-44F8-816B-E297CBA550B5}"/>
                </a:ext>
              </a:extLst>
            </p:cNvPr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98B93F2-7095-4A50-9A99-6770F49EA16E}"/>
                </a:ext>
              </a:extLst>
            </p:cNvPr>
            <p:cNvGrpSpPr/>
            <p:nvPr/>
          </p:nvGrpSpPr>
          <p:grpSpPr>
            <a:xfrm>
              <a:off x="8090182" y="1313615"/>
              <a:ext cx="1302811" cy="1489694"/>
              <a:chOff x="4114291" y="1924086"/>
              <a:chExt cx="1329341" cy="1489694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AA10F790-CCD3-4E27-A3D4-67403563AB4C}"/>
                  </a:ext>
                </a:extLst>
              </p:cNvPr>
              <p:cNvSpPr txBox="1"/>
              <p:nvPr/>
            </p:nvSpPr>
            <p:spPr>
              <a:xfrm>
                <a:off x="4149508" y="1924086"/>
                <a:ext cx="1294124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04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58E14790-68BC-4BBC-8588-9BB14A659CAE}"/>
                  </a:ext>
                </a:extLst>
              </p:cNvPr>
              <p:cNvSpPr txBox="1"/>
              <p:nvPr/>
            </p:nvSpPr>
            <p:spPr>
              <a:xfrm>
                <a:off x="4114291" y="1967230"/>
                <a:ext cx="1294124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04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7579395" y="3198436"/>
            <a:ext cx="246079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附注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607F2EBD-226E-4338-9DB1-1374C463ECF1}"/>
              </a:ext>
            </a:extLst>
          </p:cNvPr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DEF8867-F0ED-4A7A-A18D-764EBD9107C5}"/>
              </a:ext>
            </a:extLst>
          </p:cNvPr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FD57CB3-4CA6-4E6C-BA14-B6FC45A402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9AB0246-2ACB-481C-8940-70952C79DB4F}"/>
              </a:ext>
            </a:extLst>
          </p:cNvPr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77F7F344-8035-47AA-B4F3-9FB9F71AF28E}"/>
                </a:ext>
              </a:extLst>
            </p:cNvPr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38A44AA8-5C05-44E9-9A71-2806C3F01B32}"/>
                </a:ext>
              </a:extLst>
            </p:cNvPr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BAEDF1C8-6BE8-4588-89D7-1FE506DDBA41}"/>
              </a:ext>
            </a:extLst>
          </p:cNvPr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C62B06A-4475-4744-9360-ADA904AB7DA1}"/>
              </a:ext>
            </a:extLst>
          </p:cNvPr>
          <p:cNvGrpSpPr/>
          <p:nvPr/>
        </p:nvGrpSpPr>
        <p:grpSpPr>
          <a:xfrm>
            <a:off x="7703424" y="4259616"/>
            <a:ext cx="2212734" cy="644220"/>
            <a:chOff x="7120452" y="1615679"/>
            <a:chExt cx="2212734" cy="644220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1D4E0C65-0A65-4C51-8E2B-6B490F35C47E}"/>
                </a:ext>
              </a:extLst>
            </p:cNvPr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23845DD5-F335-4932-B9F2-0F3641DBE351}"/>
                </a:ext>
              </a:extLst>
            </p:cNvPr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7401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75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75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25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015" b="11839"/>
          <a:stretch/>
        </p:blipFill>
        <p:spPr>
          <a:xfrm>
            <a:off x="6492372" y="1943100"/>
            <a:ext cx="3827197" cy="40507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0" t="13949" r="26661" b="78738"/>
          <a:stretch/>
        </p:blipFill>
        <p:spPr>
          <a:xfrm>
            <a:off x="1922622" y="1035965"/>
            <a:ext cx="2429163" cy="158329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0B53D9A-E87B-4D00-B796-DA4AC9D33BD4}"/>
              </a:ext>
            </a:extLst>
          </p:cNvPr>
          <p:cNvSpPr txBox="1"/>
          <p:nvPr/>
        </p:nvSpPr>
        <p:spPr>
          <a:xfrm>
            <a:off x="2611644" y="2619259"/>
            <a:ext cx="1207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9158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0265C442-1BA4-4250-BF47-5CA6DB5D7F50}"/>
              </a:ext>
            </a:extLst>
          </p:cNvPr>
          <p:cNvSpPr txBox="1"/>
          <p:nvPr/>
        </p:nvSpPr>
        <p:spPr>
          <a:xfrm>
            <a:off x="1521403" y="3651600"/>
            <a:ext cx="340042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书名：熊猫的爱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主要内容：向往未来，砥砺前行</a:t>
            </a:r>
            <a:endParaRPr lang="en-US" altLang="zh-CN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作者：月南湾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页数：</a:t>
            </a:r>
            <a:r>
              <a:rPr lang="en-US" altLang="zh-C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260P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2FD8C94-EFAF-4734-B8C5-06A761E3EFD4}"/>
              </a:ext>
            </a:extLst>
          </p:cNvPr>
          <p:cNvGrpSpPr/>
          <p:nvPr/>
        </p:nvGrpSpPr>
        <p:grpSpPr>
          <a:xfrm>
            <a:off x="8449898" y="800100"/>
            <a:ext cx="2475826" cy="2684725"/>
            <a:chOff x="8449898" y="800100"/>
            <a:chExt cx="2475826" cy="2684725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1B405A9-0F16-43FD-AF7D-FE879C5CC2C5}"/>
                </a:ext>
              </a:extLst>
            </p:cNvPr>
            <p:cNvSpPr/>
            <p:nvPr/>
          </p:nvSpPr>
          <p:spPr>
            <a:xfrm>
              <a:off x="8449898" y="800100"/>
              <a:ext cx="2330822" cy="2684725"/>
            </a:xfrm>
            <a:prstGeom prst="rect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86A3FBA0-7C92-4574-8E78-09F0C4EC93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015" b="11839"/>
            <a:stretch/>
          </p:blipFill>
          <p:spPr>
            <a:xfrm>
              <a:off x="8717504" y="997865"/>
              <a:ext cx="2208220" cy="233721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611673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3.7037E-6 L -0.07721 0.2268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7" y="1134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6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25E-6 1.48148E-6 L -0.10508 0.26644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7" y="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30B6306-9CC3-4993-B1AC-58B92EE4C2D1}"/>
              </a:ext>
            </a:extLst>
          </p:cNvPr>
          <p:cNvSpPr txBox="1"/>
          <p:nvPr/>
        </p:nvSpPr>
        <p:spPr>
          <a:xfrm>
            <a:off x="1014197" y="2077244"/>
            <a:ext cx="5705736" cy="39089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击鼓其镗，踊跃用兵。土国城漕，我独南行。 从孙子仲，平陈与宋。不我以归，忧心有忡。 爰居爰处？爰丧其马？于以求之？于林之下。 死生契阔，与子成说。执子之手，与子偕老。 于嗟阔兮，不我活兮。于嗟洵兮，不我信击鼓其镗，踊跃用兵。土国城漕，我独南行。 从孙子仲，平陈与宋。不我以归，忧心有忡。 爰居爰处？爰丧其马？于以求之？于林之下。 死生契阔，与子成说。执子之手，与子偕老。 于嗟阔兮，不我活兮。于嗟洵兮，不我信兮。击鼓其镗，踊跃用兵。土国城漕，我独南行。 从孙子仲，平陈与宋。不我以归，忧心有忡。 爰居爰处？爰丧其兮。</a:t>
            </a:r>
            <a:endParaRPr kumimoji="1"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7E46AD4-8790-4B14-93C7-82D08461357F}"/>
              </a:ext>
            </a:extLst>
          </p:cNvPr>
          <p:cNvSpPr txBox="1"/>
          <p:nvPr/>
        </p:nvSpPr>
        <p:spPr>
          <a:xfrm>
            <a:off x="1014197" y="1615579"/>
            <a:ext cx="1740121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添加标题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2F87F14-11BA-4655-9878-B557C45EB6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1" t="15146" r="27696" b="21799"/>
          <a:stretch/>
        </p:blipFill>
        <p:spPr>
          <a:xfrm>
            <a:off x="6978542" y="1699949"/>
            <a:ext cx="4359714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94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BE9C1909-6B59-47CB-9C46-D69A976DE1A3}"/>
              </a:ext>
            </a:extLst>
          </p:cNvPr>
          <p:cNvSpPr/>
          <p:nvPr/>
        </p:nvSpPr>
        <p:spPr>
          <a:xfrm>
            <a:off x="5879642" y="1863599"/>
            <a:ext cx="5797989" cy="3396114"/>
          </a:xfrm>
          <a:prstGeom prst="rect">
            <a:avLst/>
          </a:prstGeom>
          <a:noFill/>
          <a:ln w="12700">
            <a:solidFill>
              <a:srgbClr val="B09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93ED0CA-C28D-4A5E-8E63-EC88CED5C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55" y="1863600"/>
            <a:ext cx="5424310" cy="339611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21895B8-8FDD-4AA3-875E-5254871328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90"/>
          <a:stretch/>
        </p:blipFill>
        <p:spPr>
          <a:xfrm flipH="1">
            <a:off x="9595659" y="-19958"/>
            <a:ext cx="2465367" cy="2795722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DEE6B84-68B5-427B-8DD0-B1816B4FF798}"/>
              </a:ext>
            </a:extLst>
          </p:cNvPr>
          <p:cNvSpPr/>
          <p:nvPr/>
        </p:nvSpPr>
        <p:spPr>
          <a:xfrm>
            <a:off x="10096206" y="2475997"/>
            <a:ext cx="658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输入标题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="" xmlns:a16="http://schemas.microsoft.com/office/drawing/2014/main" id="{98E69FD1-1F1F-41F3-BE72-BF21E80F35D8}"/>
              </a:ext>
            </a:extLst>
          </p:cNvPr>
          <p:cNvSpPr txBox="1"/>
          <p:nvPr/>
        </p:nvSpPr>
        <p:spPr>
          <a:xfrm>
            <a:off x="9131065" y="2476000"/>
            <a:ext cx="819455" cy="2172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>
              <a:lnSpc>
                <a:spcPct val="125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38EBA870-C6D6-4358-8F37-9A93D3AA1282}"/>
              </a:ext>
            </a:extLst>
          </p:cNvPr>
          <p:cNvCxnSpPr/>
          <p:nvPr/>
        </p:nvCxnSpPr>
        <p:spPr>
          <a:xfrm>
            <a:off x="9990947" y="2476001"/>
            <a:ext cx="0" cy="22680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EB603C8B-BD16-4359-A049-51EC61E3B97C}"/>
              </a:ext>
            </a:extLst>
          </p:cNvPr>
          <p:cNvSpPr/>
          <p:nvPr/>
        </p:nvSpPr>
        <p:spPr>
          <a:xfrm>
            <a:off x="8616495" y="2475997"/>
            <a:ext cx="658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输入标题</a:t>
            </a:r>
          </a:p>
        </p:txBody>
      </p:sp>
      <p:sp>
        <p:nvSpPr>
          <p:cNvPr id="34" name="TextBox 28">
            <a:extLst>
              <a:ext uri="{FF2B5EF4-FFF2-40B4-BE49-F238E27FC236}">
                <a16:creationId xmlns="" xmlns:a16="http://schemas.microsoft.com/office/drawing/2014/main" id="{B722406F-1649-4FE1-AA0C-D1ECDE94E5E3}"/>
              </a:ext>
            </a:extLst>
          </p:cNvPr>
          <p:cNvSpPr txBox="1"/>
          <p:nvPr/>
        </p:nvSpPr>
        <p:spPr>
          <a:xfrm>
            <a:off x="7691793" y="2476000"/>
            <a:ext cx="819455" cy="2172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>
              <a:lnSpc>
                <a:spcPct val="125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956A1114-8974-4A90-936F-DA439D1AB7F9}"/>
              </a:ext>
            </a:extLst>
          </p:cNvPr>
          <p:cNvCxnSpPr>
            <a:cxnSpLocks/>
          </p:cNvCxnSpPr>
          <p:nvPr/>
        </p:nvCxnSpPr>
        <p:spPr>
          <a:xfrm>
            <a:off x="8511237" y="2476000"/>
            <a:ext cx="0" cy="228652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97B44BEF-A9F0-4B75-B16A-E2FA596E4616}"/>
              </a:ext>
            </a:extLst>
          </p:cNvPr>
          <p:cNvSpPr/>
          <p:nvPr/>
        </p:nvSpPr>
        <p:spPr>
          <a:xfrm>
            <a:off x="7116435" y="2475997"/>
            <a:ext cx="658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输入标题</a:t>
            </a:r>
          </a:p>
        </p:txBody>
      </p:sp>
      <p:sp>
        <p:nvSpPr>
          <p:cNvPr id="37" name="TextBox 28">
            <a:extLst>
              <a:ext uri="{FF2B5EF4-FFF2-40B4-BE49-F238E27FC236}">
                <a16:creationId xmlns="" xmlns:a16="http://schemas.microsoft.com/office/drawing/2014/main" id="{1240837F-08C7-41C7-BB92-F686E46686F8}"/>
              </a:ext>
            </a:extLst>
          </p:cNvPr>
          <p:cNvSpPr txBox="1"/>
          <p:nvPr/>
        </p:nvSpPr>
        <p:spPr>
          <a:xfrm>
            <a:off x="6191733" y="2476000"/>
            <a:ext cx="819455" cy="2172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>
              <a:lnSpc>
                <a:spcPct val="125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E1506FEF-1F01-4F40-B95D-AC6B1A7C047F}"/>
              </a:ext>
            </a:extLst>
          </p:cNvPr>
          <p:cNvCxnSpPr/>
          <p:nvPr/>
        </p:nvCxnSpPr>
        <p:spPr>
          <a:xfrm>
            <a:off x="7011176" y="2476000"/>
            <a:ext cx="0" cy="22680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088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9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1" grpId="0" animBg="1"/>
      <p:bldP spid="30" grpId="0"/>
      <p:bldP spid="31" grpId="0"/>
      <p:bldP spid="33" grpId="0"/>
      <p:bldP spid="34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F00E686-B537-4061-B18A-E7A7E42D74FF}"/>
              </a:ext>
            </a:extLst>
          </p:cNvPr>
          <p:cNvSpPr txBox="1"/>
          <p:nvPr/>
        </p:nvSpPr>
        <p:spPr>
          <a:xfrm>
            <a:off x="4991912" y="1965135"/>
            <a:ext cx="553998" cy="15247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BBC2A34B-169C-4310-8214-46D6F56ED34E}"/>
              </a:ext>
            </a:extLst>
          </p:cNvPr>
          <p:cNvCxnSpPr/>
          <p:nvPr/>
        </p:nvCxnSpPr>
        <p:spPr>
          <a:xfrm>
            <a:off x="4806268" y="1965135"/>
            <a:ext cx="0" cy="3463093"/>
          </a:xfrm>
          <a:prstGeom prst="line">
            <a:avLst/>
          </a:prstGeom>
          <a:ln>
            <a:solidFill>
              <a:srgbClr val="B0907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3857344B-E1CC-44D8-BCAC-E0097D79659C}"/>
              </a:ext>
            </a:extLst>
          </p:cNvPr>
          <p:cNvSpPr txBox="1"/>
          <p:nvPr/>
        </p:nvSpPr>
        <p:spPr>
          <a:xfrm>
            <a:off x="1478152" y="1925847"/>
            <a:ext cx="3231654" cy="41571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是劳动生产物，是一种品位。茶文化是以茶为载体，并通过这个载体来传播各种艺术。茶文化是中国传统优秀文化的组成部分，内容十分丰富。千挑万选白云间，铜锅焙炒柴火煎。泥壶醇香增诗趣，瓷瓯碧翠泯忧欢。老聃悟道养雅志，元亮清谈祛俗喧。不经涅槃渡心劫，茶是劳动生产物，是一种品位。茶文化是以茶为载体，并通过这个载体来传播各种艺术。茶文化是中国传统优秀文化的组成部分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，内容十分丰富。千挑万选白云间，铜锅焙炒柴火煎。泥壶醇香增诗趣，瓷瓯碧翠泯忧欢。老聃悟道养雅志，元亮清谈祛俗喧。不经涅槃渡心劫，怎保本源一片鲜。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怎保本源一片鲜。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0952711-F81F-4D5B-B40C-3538A6676E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7" t="13934" r="29616" b="15204"/>
          <a:stretch/>
        </p:blipFill>
        <p:spPr>
          <a:xfrm>
            <a:off x="8616893" y="3304939"/>
            <a:ext cx="2549354" cy="3119473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19149FB-DC87-480F-923D-D7724263FCC1}"/>
              </a:ext>
            </a:extLst>
          </p:cNvPr>
          <p:cNvGrpSpPr/>
          <p:nvPr/>
        </p:nvGrpSpPr>
        <p:grpSpPr>
          <a:xfrm>
            <a:off x="5958030" y="1620469"/>
            <a:ext cx="2542157" cy="4291383"/>
            <a:chOff x="5958030" y="1620469"/>
            <a:chExt cx="2542157" cy="4291383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F2D4E555-CCF7-454C-9D2F-23EC11143D40}"/>
                </a:ext>
              </a:extLst>
            </p:cNvPr>
            <p:cNvSpPr/>
            <p:nvPr/>
          </p:nvSpPr>
          <p:spPr>
            <a:xfrm>
              <a:off x="6167624" y="1620469"/>
              <a:ext cx="2332563" cy="4291383"/>
            </a:xfrm>
            <a:prstGeom prst="rect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8900F587-465D-48C8-A02D-9B5BE4A78C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72" t="18604" r="31672"/>
            <a:stretch/>
          </p:blipFill>
          <p:spPr>
            <a:xfrm>
              <a:off x="5958030" y="1925847"/>
              <a:ext cx="2409455" cy="3680628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72F35A8-E525-4438-925E-5E3E2321B84F}"/>
              </a:ext>
            </a:extLst>
          </p:cNvPr>
          <p:cNvGrpSpPr/>
          <p:nvPr/>
        </p:nvGrpSpPr>
        <p:grpSpPr>
          <a:xfrm>
            <a:off x="8728159" y="929259"/>
            <a:ext cx="2479301" cy="2611533"/>
            <a:chOff x="8728159" y="929259"/>
            <a:chExt cx="2479301" cy="2611533"/>
          </a:xfrm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01BB000F-D25E-4478-A3B2-B97A8C8F3D8A}"/>
                </a:ext>
              </a:extLst>
            </p:cNvPr>
            <p:cNvSpPr/>
            <p:nvPr/>
          </p:nvSpPr>
          <p:spPr>
            <a:xfrm>
              <a:off x="8938804" y="929259"/>
              <a:ext cx="2268656" cy="2514190"/>
            </a:xfrm>
            <a:prstGeom prst="rect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6ACD43F4-C5C8-42EA-A4F5-D7AF5E5112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21" t="33917" r="25550"/>
            <a:stretch/>
          </p:blipFill>
          <p:spPr>
            <a:xfrm>
              <a:off x="8728159" y="1135821"/>
              <a:ext cx="2268656" cy="2404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5826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4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4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31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31" grpId="0"/>
          <p:bldP spid="3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9" y="747132"/>
            <a:ext cx="111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附注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07A29B84-6A07-4718-A9B9-E038F6561041}"/>
              </a:ext>
            </a:extLst>
          </p:cNvPr>
          <p:cNvGrpSpPr/>
          <p:nvPr/>
        </p:nvGrpSpPr>
        <p:grpSpPr>
          <a:xfrm>
            <a:off x="1701809" y="2138605"/>
            <a:ext cx="3813134" cy="1280416"/>
            <a:chOff x="1187927" y="2295794"/>
            <a:chExt cx="3813134" cy="1280416"/>
          </a:xfrm>
        </p:grpSpPr>
        <p:sp>
          <p:nvSpPr>
            <p:cNvPr id="23" name="TextBox 28">
              <a:extLst>
                <a:ext uri="{FF2B5EF4-FFF2-40B4-BE49-F238E27FC236}">
                  <a16:creationId xmlns="" xmlns:a16="http://schemas.microsoft.com/office/drawing/2014/main" id="{6875AA18-032B-4801-A55E-DB64ED2B91D9}"/>
                </a:ext>
              </a:extLst>
            </p:cNvPr>
            <p:cNvSpPr txBox="1"/>
            <p:nvPr/>
          </p:nvSpPr>
          <p:spPr>
            <a:xfrm>
              <a:off x="1190592" y="2695904"/>
              <a:ext cx="3810469" cy="88030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  <a:p>
              <a:pPr>
                <a:lnSpc>
                  <a:spcPct val="125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AE6FE11E-0894-487A-A473-C60EC56CB91C}"/>
                </a:ext>
              </a:extLst>
            </p:cNvPr>
            <p:cNvSpPr/>
            <p:nvPr/>
          </p:nvSpPr>
          <p:spPr>
            <a:xfrm>
              <a:off x="1187927" y="2295794"/>
              <a:ext cx="17898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3B3E34C5-EFE7-4966-8ABE-4CA14876D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895" y="2138605"/>
            <a:ext cx="5652617" cy="3765823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333F81B-94F9-4315-BDC2-57643BB02D8A}"/>
              </a:ext>
            </a:extLst>
          </p:cNvPr>
          <p:cNvGrpSpPr/>
          <p:nvPr/>
        </p:nvGrpSpPr>
        <p:grpSpPr>
          <a:xfrm>
            <a:off x="1701809" y="3368329"/>
            <a:ext cx="3813134" cy="1280416"/>
            <a:chOff x="1187927" y="2295794"/>
            <a:chExt cx="3813134" cy="1280416"/>
          </a:xfrm>
        </p:grpSpPr>
        <p:sp>
          <p:nvSpPr>
            <p:cNvPr id="43" name="TextBox 28">
              <a:extLst>
                <a:ext uri="{FF2B5EF4-FFF2-40B4-BE49-F238E27FC236}">
                  <a16:creationId xmlns="" xmlns:a16="http://schemas.microsoft.com/office/drawing/2014/main" id="{452456E8-5469-4B8A-AF88-1A2FAF2E2E31}"/>
                </a:ext>
              </a:extLst>
            </p:cNvPr>
            <p:cNvSpPr txBox="1"/>
            <p:nvPr/>
          </p:nvSpPr>
          <p:spPr>
            <a:xfrm>
              <a:off x="1190592" y="2695904"/>
              <a:ext cx="3810469" cy="88030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  <a:p>
              <a:pPr>
                <a:lnSpc>
                  <a:spcPct val="125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FFA90D09-70B6-41A7-8D05-D86E19BAFE6F}"/>
                </a:ext>
              </a:extLst>
            </p:cNvPr>
            <p:cNvSpPr/>
            <p:nvPr/>
          </p:nvSpPr>
          <p:spPr>
            <a:xfrm>
              <a:off x="1187927" y="2295794"/>
              <a:ext cx="17898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A63D761F-2EE6-40A3-AB2E-23917525540D}"/>
              </a:ext>
            </a:extLst>
          </p:cNvPr>
          <p:cNvGrpSpPr/>
          <p:nvPr/>
        </p:nvGrpSpPr>
        <p:grpSpPr>
          <a:xfrm>
            <a:off x="1682759" y="4522746"/>
            <a:ext cx="3832184" cy="1242316"/>
            <a:chOff x="1187927" y="2295794"/>
            <a:chExt cx="3832184" cy="1242316"/>
          </a:xfrm>
        </p:grpSpPr>
        <p:sp>
          <p:nvSpPr>
            <p:cNvPr id="46" name="TextBox 28">
              <a:extLst>
                <a:ext uri="{FF2B5EF4-FFF2-40B4-BE49-F238E27FC236}">
                  <a16:creationId xmlns="" xmlns:a16="http://schemas.microsoft.com/office/drawing/2014/main" id="{53DFDDD9-4D3D-458C-BAB4-F881848F8C07}"/>
                </a:ext>
              </a:extLst>
            </p:cNvPr>
            <p:cNvSpPr txBox="1"/>
            <p:nvPr/>
          </p:nvSpPr>
          <p:spPr>
            <a:xfrm>
              <a:off x="1209642" y="2657804"/>
              <a:ext cx="3810469" cy="88030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点此输入文字</a:t>
              </a:r>
            </a:p>
            <a:p>
              <a:pPr>
                <a:lnSpc>
                  <a:spcPct val="125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13B53473-9750-4632-97ED-0DA40C54687B}"/>
                </a:ext>
              </a:extLst>
            </p:cNvPr>
            <p:cNvSpPr/>
            <p:nvPr/>
          </p:nvSpPr>
          <p:spPr>
            <a:xfrm>
              <a:off x="1187927" y="2295794"/>
              <a:ext cx="17898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sp>
        <p:nvSpPr>
          <p:cNvPr id="48" name="closed-book_80901">
            <a:extLst>
              <a:ext uri="{FF2B5EF4-FFF2-40B4-BE49-F238E27FC236}">
                <a16:creationId xmlns="" xmlns:a16="http://schemas.microsoft.com/office/drawing/2014/main" id="{41CB8113-E1BF-4A6F-81D5-D8AC99B2298D}"/>
              </a:ext>
            </a:extLst>
          </p:cNvPr>
          <p:cNvSpPr>
            <a:spLocks noChangeAspect="1"/>
          </p:cNvSpPr>
          <p:nvPr/>
        </p:nvSpPr>
        <p:spPr bwMode="auto">
          <a:xfrm>
            <a:off x="1124990" y="3398860"/>
            <a:ext cx="449368" cy="609685"/>
          </a:xfrm>
          <a:custGeom>
            <a:avLst/>
            <a:gdLst>
              <a:gd name="connsiteX0" fmla="*/ 27568 w 447808"/>
              <a:gd name="connsiteY0" fmla="*/ 509623 h 607568"/>
              <a:gd name="connsiteX1" fmla="*/ 27568 w 447808"/>
              <a:gd name="connsiteY1" fmla="*/ 577463 h 607568"/>
              <a:gd name="connsiteX2" fmla="*/ 50490 w 447808"/>
              <a:gd name="connsiteY2" fmla="*/ 543543 h 607568"/>
              <a:gd name="connsiteX3" fmla="*/ 27568 w 447808"/>
              <a:gd name="connsiteY3" fmla="*/ 509623 h 607568"/>
              <a:gd name="connsiteX4" fmla="*/ 66391 w 447808"/>
              <a:gd name="connsiteY4" fmla="*/ 506943 h 607568"/>
              <a:gd name="connsiteX5" fmla="*/ 76510 w 447808"/>
              <a:gd name="connsiteY5" fmla="*/ 529728 h 607568"/>
              <a:gd name="connsiteX6" fmla="*/ 118018 w 447808"/>
              <a:gd name="connsiteY6" fmla="*/ 529728 h 607568"/>
              <a:gd name="connsiteX7" fmla="*/ 131751 w 447808"/>
              <a:gd name="connsiteY7" fmla="*/ 543543 h 607568"/>
              <a:gd name="connsiteX8" fmla="*/ 118018 w 447808"/>
              <a:gd name="connsiteY8" fmla="*/ 557255 h 607568"/>
              <a:gd name="connsiteX9" fmla="*/ 76510 w 447808"/>
              <a:gd name="connsiteY9" fmla="*/ 557255 h 607568"/>
              <a:gd name="connsiteX10" fmla="*/ 66598 w 447808"/>
              <a:gd name="connsiteY10" fmla="*/ 580144 h 607568"/>
              <a:gd name="connsiteX11" fmla="*/ 392774 w 447808"/>
              <a:gd name="connsiteY11" fmla="*/ 580144 h 607568"/>
              <a:gd name="connsiteX12" fmla="*/ 392774 w 447808"/>
              <a:gd name="connsiteY12" fmla="*/ 557255 h 607568"/>
              <a:gd name="connsiteX13" fmla="*/ 168199 w 447808"/>
              <a:gd name="connsiteY13" fmla="*/ 557255 h 607568"/>
              <a:gd name="connsiteX14" fmla="*/ 154466 w 447808"/>
              <a:gd name="connsiteY14" fmla="*/ 543543 h 607568"/>
              <a:gd name="connsiteX15" fmla="*/ 168199 w 447808"/>
              <a:gd name="connsiteY15" fmla="*/ 529728 h 607568"/>
              <a:gd name="connsiteX16" fmla="*/ 392774 w 447808"/>
              <a:gd name="connsiteY16" fmla="*/ 529728 h 607568"/>
              <a:gd name="connsiteX17" fmla="*/ 392774 w 447808"/>
              <a:gd name="connsiteY17" fmla="*/ 506943 h 607568"/>
              <a:gd name="connsiteX18" fmla="*/ 420240 w 447808"/>
              <a:gd name="connsiteY18" fmla="*/ 419823 h 607568"/>
              <a:gd name="connsiteX19" fmla="*/ 361076 w 447808"/>
              <a:gd name="connsiteY19" fmla="*/ 479415 h 607568"/>
              <a:gd name="connsiteX20" fmla="*/ 420240 w 447808"/>
              <a:gd name="connsiteY20" fmla="*/ 479415 h 607568"/>
              <a:gd name="connsiteX21" fmla="*/ 204541 w 447808"/>
              <a:gd name="connsiteY21" fmla="*/ 232584 h 607568"/>
              <a:gd name="connsiteX22" fmla="*/ 327099 w 447808"/>
              <a:gd name="connsiteY22" fmla="*/ 232584 h 607568"/>
              <a:gd name="connsiteX23" fmla="*/ 340831 w 447808"/>
              <a:gd name="connsiteY23" fmla="*/ 246293 h 607568"/>
              <a:gd name="connsiteX24" fmla="*/ 327099 w 447808"/>
              <a:gd name="connsiteY24" fmla="*/ 260105 h 607568"/>
              <a:gd name="connsiteX25" fmla="*/ 204541 w 447808"/>
              <a:gd name="connsiteY25" fmla="*/ 260105 h 607568"/>
              <a:gd name="connsiteX26" fmla="*/ 190809 w 447808"/>
              <a:gd name="connsiteY26" fmla="*/ 246293 h 607568"/>
              <a:gd name="connsiteX27" fmla="*/ 204541 w 447808"/>
              <a:gd name="connsiteY27" fmla="*/ 232584 h 607568"/>
              <a:gd name="connsiteX28" fmla="*/ 183265 w 447808"/>
              <a:gd name="connsiteY28" fmla="*/ 177613 h 607568"/>
              <a:gd name="connsiteX29" fmla="*/ 348480 w 447808"/>
              <a:gd name="connsiteY29" fmla="*/ 177613 h 607568"/>
              <a:gd name="connsiteX30" fmla="*/ 362213 w 447808"/>
              <a:gd name="connsiteY30" fmla="*/ 191338 h 607568"/>
              <a:gd name="connsiteX31" fmla="*/ 348480 w 447808"/>
              <a:gd name="connsiteY31" fmla="*/ 205063 h 607568"/>
              <a:gd name="connsiteX32" fmla="*/ 183265 w 447808"/>
              <a:gd name="connsiteY32" fmla="*/ 205063 h 607568"/>
              <a:gd name="connsiteX33" fmla="*/ 169428 w 447808"/>
              <a:gd name="connsiteY33" fmla="*/ 191338 h 607568"/>
              <a:gd name="connsiteX34" fmla="*/ 183265 w 447808"/>
              <a:gd name="connsiteY34" fmla="*/ 177613 h 607568"/>
              <a:gd name="connsiteX35" fmla="*/ 360146 w 447808"/>
              <a:gd name="connsiteY35" fmla="*/ 27528 h 607568"/>
              <a:gd name="connsiteX36" fmla="*/ 420240 w 447808"/>
              <a:gd name="connsiteY36" fmla="*/ 90728 h 607568"/>
              <a:gd name="connsiteX37" fmla="*/ 420240 w 447808"/>
              <a:gd name="connsiteY37" fmla="*/ 27528 h 607568"/>
              <a:gd name="connsiteX38" fmla="*/ 111410 w 447808"/>
              <a:gd name="connsiteY38" fmla="*/ 27528 h 607568"/>
              <a:gd name="connsiteX39" fmla="*/ 111410 w 447808"/>
              <a:gd name="connsiteY39" fmla="*/ 479415 h 607568"/>
              <a:gd name="connsiteX40" fmla="*/ 322253 w 447808"/>
              <a:gd name="connsiteY40" fmla="*/ 479415 h 607568"/>
              <a:gd name="connsiteX41" fmla="*/ 420240 w 447808"/>
              <a:gd name="connsiteY41" fmla="*/ 380748 h 607568"/>
              <a:gd name="connsiteX42" fmla="*/ 420240 w 447808"/>
              <a:gd name="connsiteY42" fmla="*/ 130628 h 607568"/>
              <a:gd name="connsiteX43" fmla="*/ 322149 w 447808"/>
              <a:gd name="connsiteY43" fmla="*/ 27528 h 607568"/>
              <a:gd name="connsiteX44" fmla="*/ 34796 w 447808"/>
              <a:gd name="connsiteY44" fmla="*/ 27528 h 607568"/>
              <a:gd name="connsiteX45" fmla="*/ 27568 w 447808"/>
              <a:gd name="connsiteY45" fmla="*/ 34435 h 607568"/>
              <a:gd name="connsiteX46" fmla="*/ 27568 w 447808"/>
              <a:gd name="connsiteY46" fmla="*/ 479415 h 607568"/>
              <a:gd name="connsiteX47" fmla="*/ 28807 w 447808"/>
              <a:gd name="connsiteY47" fmla="*/ 479415 h 607568"/>
              <a:gd name="connsiteX48" fmla="*/ 83841 w 447808"/>
              <a:gd name="connsiteY48" fmla="*/ 479415 h 607568"/>
              <a:gd name="connsiteX49" fmla="*/ 83841 w 447808"/>
              <a:gd name="connsiteY49" fmla="*/ 27528 h 607568"/>
              <a:gd name="connsiteX50" fmla="*/ 34796 w 447808"/>
              <a:gd name="connsiteY50" fmla="*/ 0 h 607568"/>
              <a:gd name="connsiteX51" fmla="*/ 434076 w 447808"/>
              <a:gd name="connsiteY51" fmla="*/ 0 h 607568"/>
              <a:gd name="connsiteX52" fmla="*/ 447808 w 447808"/>
              <a:gd name="connsiteY52" fmla="*/ 13712 h 607568"/>
              <a:gd name="connsiteX53" fmla="*/ 447808 w 447808"/>
              <a:gd name="connsiteY53" fmla="*/ 493127 h 607568"/>
              <a:gd name="connsiteX54" fmla="*/ 434076 w 447808"/>
              <a:gd name="connsiteY54" fmla="*/ 506943 h 607568"/>
              <a:gd name="connsiteX55" fmla="*/ 420240 w 447808"/>
              <a:gd name="connsiteY55" fmla="*/ 506943 h 607568"/>
              <a:gd name="connsiteX56" fmla="*/ 420240 w 447808"/>
              <a:gd name="connsiteY56" fmla="*/ 580144 h 607568"/>
              <a:gd name="connsiteX57" fmla="*/ 434076 w 447808"/>
              <a:gd name="connsiteY57" fmla="*/ 580144 h 607568"/>
              <a:gd name="connsiteX58" fmla="*/ 447808 w 447808"/>
              <a:gd name="connsiteY58" fmla="*/ 593856 h 607568"/>
              <a:gd name="connsiteX59" fmla="*/ 434076 w 447808"/>
              <a:gd name="connsiteY59" fmla="*/ 607568 h 607568"/>
              <a:gd name="connsiteX60" fmla="*/ 28807 w 447808"/>
              <a:gd name="connsiteY60" fmla="*/ 607568 h 607568"/>
              <a:gd name="connsiteX61" fmla="*/ 0 w 447808"/>
              <a:gd name="connsiteY61" fmla="*/ 585092 h 607568"/>
              <a:gd name="connsiteX62" fmla="*/ 0 w 447808"/>
              <a:gd name="connsiteY62" fmla="*/ 507252 h 607568"/>
              <a:gd name="connsiteX63" fmla="*/ 0 w 447808"/>
              <a:gd name="connsiteY63" fmla="*/ 34435 h 607568"/>
              <a:gd name="connsiteX64" fmla="*/ 34796 w 447808"/>
              <a:gd name="connsiteY6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7808" h="607568">
                <a:moveTo>
                  <a:pt x="27568" y="509623"/>
                </a:moveTo>
                <a:lnTo>
                  <a:pt x="27568" y="577463"/>
                </a:lnTo>
                <a:cubicBezTo>
                  <a:pt x="41198" y="571999"/>
                  <a:pt x="50490" y="558699"/>
                  <a:pt x="50490" y="543543"/>
                </a:cubicBezTo>
                <a:cubicBezTo>
                  <a:pt x="50490" y="528490"/>
                  <a:pt x="41198" y="515087"/>
                  <a:pt x="27568" y="509623"/>
                </a:cubicBezTo>
                <a:close/>
                <a:moveTo>
                  <a:pt x="66391" y="506943"/>
                </a:moveTo>
                <a:cubicBezTo>
                  <a:pt x="71244" y="513747"/>
                  <a:pt x="74652" y="521480"/>
                  <a:pt x="76510" y="529728"/>
                </a:cubicBezTo>
                <a:lnTo>
                  <a:pt x="118018" y="529728"/>
                </a:lnTo>
                <a:cubicBezTo>
                  <a:pt x="125659" y="529728"/>
                  <a:pt x="131751" y="535914"/>
                  <a:pt x="131751" y="543543"/>
                </a:cubicBezTo>
                <a:cubicBezTo>
                  <a:pt x="131751" y="551069"/>
                  <a:pt x="125659" y="557255"/>
                  <a:pt x="118018" y="557255"/>
                </a:cubicBezTo>
                <a:lnTo>
                  <a:pt x="76510" y="557255"/>
                </a:lnTo>
                <a:cubicBezTo>
                  <a:pt x="74755" y="565606"/>
                  <a:pt x="71244" y="573339"/>
                  <a:pt x="66598" y="580144"/>
                </a:cubicBezTo>
                <a:lnTo>
                  <a:pt x="392774" y="580144"/>
                </a:lnTo>
                <a:lnTo>
                  <a:pt x="392774" y="557255"/>
                </a:lnTo>
                <a:lnTo>
                  <a:pt x="168199" y="557255"/>
                </a:lnTo>
                <a:cubicBezTo>
                  <a:pt x="160661" y="557255"/>
                  <a:pt x="154466" y="551069"/>
                  <a:pt x="154466" y="543543"/>
                </a:cubicBezTo>
                <a:cubicBezTo>
                  <a:pt x="154466" y="535914"/>
                  <a:pt x="160661" y="529728"/>
                  <a:pt x="168199" y="529728"/>
                </a:cubicBezTo>
                <a:lnTo>
                  <a:pt x="392774" y="529728"/>
                </a:lnTo>
                <a:lnTo>
                  <a:pt x="392774" y="506943"/>
                </a:lnTo>
                <a:close/>
                <a:moveTo>
                  <a:pt x="420240" y="419823"/>
                </a:moveTo>
                <a:lnTo>
                  <a:pt x="361076" y="479415"/>
                </a:lnTo>
                <a:lnTo>
                  <a:pt x="420240" y="479415"/>
                </a:lnTo>
                <a:close/>
                <a:moveTo>
                  <a:pt x="204541" y="232584"/>
                </a:moveTo>
                <a:lnTo>
                  <a:pt x="327099" y="232584"/>
                </a:lnTo>
                <a:cubicBezTo>
                  <a:pt x="334740" y="232584"/>
                  <a:pt x="340831" y="238769"/>
                  <a:pt x="340831" y="246293"/>
                </a:cubicBezTo>
                <a:cubicBezTo>
                  <a:pt x="340831" y="253921"/>
                  <a:pt x="334740" y="260105"/>
                  <a:pt x="327099" y="260105"/>
                </a:cubicBezTo>
                <a:lnTo>
                  <a:pt x="204541" y="260105"/>
                </a:lnTo>
                <a:cubicBezTo>
                  <a:pt x="197004" y="260105"/>
                  <a:pt x="190809" y="253921"/>
                  <a:pt x="190809" y="246293"/>
                </a:cubicBezTo>
                <a:cubicBezTo>
                  <a:pt x="190809" y="238769"/>
                  <a:pt x="197004" y="232584"/>
                  <a:pt x="204541" y="232584"/>
                </a:cubicBezTo>
                <a:close/>
                <a:moveTo>
                  <a:pt x="183265" y="177613"/>
                </a:moveTo>
                <a:lnTo>
                  <a:pt x="348480" y="177613"/>
                </a:lnTo>
                <a:cubicBezTo>
                  <a:pt x="356018" y="177613"/>
                  <a:pt x="362213" y="183702"/>
                  <a:pt x="362213" y="191338"/>
                </a:cubicBezTo>
                <a:cubicBezTo>
                  <a:pt x="362213" y="198871"/>
                  <a:pt x="356018" y="205063"/>
                  <a:pt x="348480" y="205063"/>
                </a:cubicBezTo>
                <a:lnTo>
                  <a:pt x="183265" y="205063"/>
                </a:lnTo>
                <a:cubicBezTo>
                  <a:pt x="175624" y="205063"/>
                  <a:pt x="169428" y="198871"/>
                  <a:pt x="169428" y="191338"/>
                </a:cubicBezTo>
                <a:cubicBezTo>
                  <a:pt x="169428" y="183702"/>
                  <a:pt x="175624" y="177613"/>
                  <a:pt x="183265" y="177613"/>
                </a:cubicBezTo>
                <a:close/>
                <a:moveTo>
                  <a:pt x="360146" y="27528"/>
                </a:moveTo>
                <a:lnTo>
                  <a:pt x="420240" y="90728"/>
                </a:lnTo>
                <a:lnTo>
                  <a:pt x="420240" y="27528"/>
                </a:lnTo>
                <a:close/>
                <a:moveTo>
                  <a:pt x="111410" y="27528"/>
                </a:moveTo>
                <a:lnTo>
                  <a:pt x="111410" y="479415"/>
                </a:lnTo>
                <a:lnTo>
                  <a:pt x="322253" y="479415"/>
                </a:lnTo>
                <a:lnTo>
                  <a:pt x="420240" y="380748"/>
                </a:lnTo>
                <a:lnTo>
                  <a:pt x="420240" y="130628"/>
                </a:lnTo>
                <a:lnTo>
                  <a:pt x="322149" y="27528"/>
                </a:lnTo>
                <a:close/>
                <a:moveTo>
                  <a:pt x="34796" y="27528"/>
                </a:moveTo>
                <a:cubicBezTo>
                  <a:pt x="32421" y="27528"/>
                  <a:pt x="27568" y="32064"/>
                  <a:pt x="27568" y="34435"/>
                </a:cubicBezTo>
                <a:lnTo>
                  <a:pt x="27568" y="479415"/>
                </a:lnTo>
                <a:cubicBezTo>
                  <a:pt x="27981" y="479415"/>
                  <a:pt x="28394" y="479415"/>
                  <a:pt x="28807" y="479415"/>
                </a:cubicBezTo>
                <a:lnTo>
                  <a:pt x="83841" y="479415"/>
                </a:lnTo>
                <a:lnTo>
                  <a:pt x="83841" y="27528"/>
                </a:lnTo>
                <a:close/>
                <a:moveTo>
                  <a:pt x="34796" y="0"/>
                </a:moveTo>
                <a:lnTo>
                  <a:pt x="434076" y="0"/>
                </a:lnTo>
                <a:cubicBezTo>
                  <a:pt x="441613" y="0"/>
                  <a:pt x="447808" y="6186"/>
                  <a:pt x="447808" y="13712"/>
                </a:cubicBezTo>
                <a:lnTo>
                  <a:pt x="447808" y="493127"/>
                </a:lnTo>
                <a:cubicBezTo>
                  <a:pt x="447808" y="500757"/>
                  <a:pt x="441613" y="506943"/>
                  <a:pt x="434076" y="506943"/>
                </a:cubicBezTo>
                <a:lnTo>
                  <a:pt x="420240" y="506943"/>
                </a:lnTo>
                <a:lnTo>
                  <a:pt x="420240" y="580144"/>
                </a:lnTo>
                <a:lnTo>
                  <a:pt x="434076" y="580144"/>
                </a:lnTo>
                <a:cubicBezTo>
                  <a:pt x="441613" y="580144"/>
                  <a:pt x="447808" y="586226"/>
                  <a:pt x="447808" y="593856"/>
                </a:cubicBezTo>
                <a:cubicBezTo>
                  <a:pt x="447808" y="601485"/>
                  <a:pt x="441613" y="607568"/>
                  <a:pt x="434076" y="607568"/>
                </a:cubicBezTo>
                <a:lnTo>
                  <a:pt x="28807" y="607568"/>
                </a:lnTo>
                <a:cubicBezTo>
                  <a:pt x="8983" y="607568"/>
                  <a:pt x="0" y="596330"/>
                  <a:pt x="0" y="585092"/>
                </a:cubicBezTo>
                <a:lnTo>
                  <a:pt x="0" y="507252"/>
                </a:lnTo>
                <a:lnTo>
                  <a:pt x="0" y="34435"/>
                </a:lnTo>
                <a:cubicBezTo>
                  <a:pt x="0" y="17011"/>
                  <a:pt x="17243" y="0"/>
                  <a:pt x="34796" y="0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</p:sp>
      <p:sp>
        <p:nvSpPr>
          <p:cNvPr id="49" name="closed-book_80901">
            <a:extLst>
              <a:ext uri="{FF2B5EF4-FFF2-40B4-BE49-F238E27FC236}">
                <a16:creationId xmlns="" xmlns:a16="http://schemas.microsoft.com/office/drawing/2014/main" id="{D620B4BB-68BD-4F3D-8E03-745820469289}"/>
              </a:ext>
            </a:extLst>
          </p:cNvPr>
          <p:cNvSpPr>
            <a:spLocks noChangeAspect="1"/>
          </p:cNvSpPr>
          <p:nvPr/>
        </p:nvSpPr>
        <p:spPr bwMode="auto">
          <a:xfrm>
            <a:off x="1124990" y="2163571"/>
            <a:ext cx="449368" cy="609685"/>
          </a:xfrm>
          <a:custGeom>
            <a:avLst/>
            <a:gdLst>
              <a:gd name="connsiteX0" fmla="*/ 27568 w 447808"/>
              <a:gd name="connsiteY0" fmla="*/ 509623 h 607568"/>
              <a:gd name="connsiteX1" fmla="*/ 27568 w 447808"/>
              <a:gd name="connsiteY1" fmla="*/ 577463 h 607568"/>
              <a:gd name="connsiteX2" fmla="*/ 50490 w 447808"/>
              <a:gd name="connsiteY2" fmla="*/ 543543 h 607568"/>
              <a:gd name="connsiteX3" fmla="*/ 27568 w 447808"/>
              <a:gd name="connsiteY3" fmla="*/ 509623 h 607568"/>
              <a:gd name="connsiteX4" fmla="*/ 66391 w 447808"/>
              <a:gd name="connsiteY4" fmla="*/ 506943 h 607568"/>
              <a:gd name="connsiteX5" fmla="*/ 76510 w 447808"/>
              <a:gd name="connsiteY5" fmla="*/ 529728 h 607568"/>
              <a:gd name="connsiteX6" fmla="*/ 118018 w 447808"/>
              <a:gd name="connsiteY6" fmla="*/ 529728 h 607568"/>
              <a:gd name="connsiteX7" fmla="*/ 131751 w 447808"/>
              <a:gd name="connsiteY7" fmla="*/ 543543 h 607568"/>
              <a:gd name="connsiteX8" fmla="*/ 118018 w 447808"/>
              <a:gd name="connsiteY8" fmla="*/ 557255 h 607568"/>
              <a:gd name="connsiteX9" fmla="*/ 76510 w 447808"/>
              <a:gd name="connsiteY9" fmla="*/ 557255 h 607568"/>
              <a:gd name="connsiteX10" fmla="*/ 66598 w 447808"/>
              <a:gd name="connsiteY10" fmla="*/ 580144 h 607568"/>
              <a:gd name="connsiteX11" fmla="*/ 392774 w 447808"/>
              <a:gd name="connsiteY11" fmla="*/ 580144 h 607568"/>
              <a:gd name="connsiteX12" fmla="*/ 392774 w 447808"/>
              <a:gd name="connsiteY12" fmla="*/ 557255 h 607568"/>
              <a:gd name="connsiteX13" fmla="*/ 168199 w 447808"/>
              <a:gd name="connsiteY13" fmla="*/ 557255 h 607568"/>
              <a:gd name="connsiteX14" fmla="*/ 154466 w 447808"/>
              <a:gd name="connsiteY14" fmla="*/ 543543 h 607568"/>
              <a:gd name="connsiteX15" fmla="*/ 168199 w 447808"/>
              <a:gd name="connsiteY15" fmla="*/ 529728 h 607568"/>
              <a:gd name="connsiteX16" fmla="*/ 392774 w 447808"/>
              <a:gd name="connsiteY16" fmla="*/ 529728 h 607568"/>
              <a:gd name="connsiteX17" fmla="*/ 392774 w 447808"/>
              <a:gd name="connsiteY17" fmla="*/ 506943 h 607568"/>
              <a:gd name="connsiteX18" fmla="*/ 420240 w 447808"/>
              <a:gd name="connsiteY18" fmla="*/ 419823 h 607568"/>
              <a:gd name="connsiteX19" fmla="*/ 361076 w 447808"/>
              <a:gd name="connsiteY19" fmla="*/ 479415 h 607568"/>
              <a:gd name="connsiteX20" fmla="*/ 420240 w 447808"/>
              <a:gd name="connsiteY20" fmla="*/ 479415 h 607568"/>
              <a:gd name="connsiteX21" fmla="*/ 204541 w 447808"/>
              <a:gd name="connsiteY21" fmla="*/ 232584 h 607568"/>
              <a:gd name="connsiteX22" fmla="*/ 327099 w 447808"/>
              <a:gd name="connsiteY22" fmla="*/ 232584 h 607568"/>
              <a:gd name="connsiteX23" fmla="*/ 340831 w 447808"/>
              <a:gd name="connsiteY23" fmla="*/ 246293 h 607568"/>
              <a:gd name="connsiteX24" fmla="*/ 327099 w 447808"/>
              <a:gd name="connsiteY24" fmla="*/ 260105 h 607568"/>
              <a:gd name="connsiteX25" fmla="*/ 204541 w 447808"/>
              <a:gd name="connsiteY25" fmla="*/ 260105 h 607568"/>
              <a:gd name="connsiteX26" fmla="*/ 190809 w 447808"/>
              <a:gd name="connsiteY26" fmla="*/ 246293 h 607568"/>
              <a:gd name="connsiteX27" fmla="*/ 204541 w 447808"/>
              <a:gd name="connsiteY27" fmla="*/ 232584 h 607568"/>
              <a:gd name="connsiteX28" fmla="*/ 183265 w 447808"/>
              <a:gd name="connsiteY28" fmla="*/ 177613 h 607568"/>
              <a:gd name="connsiteX29" fmla="*/ 348480 w 447808"/>
              <a:gd name="connsiteY29" fmla="*/ 177613 h 607568"/>
              <a:gd name="connsiteX30" fmla="*/ 362213 w 447808"/>
              <a:gd name="connsiteY30" fmla="*/ 191338 h 607568"/>
              <a:gd name="connsiteX31" fmla="*/ 348480 w 447808"/>
              <a:gd name="connsiteY31" fmla="*/ 205063 h 607568"/>
              <a:gd name="connsiteX32" fmla="*/ 183265 w 447808"/>
              <a:gd name="connsiteY32" fmla="*/ 205063 h 607568"/>
              <a:gd name="connsiteX33" fmla="*/ 169428 w 447808"/>
              <a:gd name="connsiteY33" fmla="*/ 191338 h 607568"/>
              <a:gd name="connsiteX34" fmla="*/ 183265 w 447808"/>
              <a:gd name="connsiteY34" fmla="*/ 177613 h 607568"/>
              <a:gd name="connsiteX35" fmla="*/ 360146 w 447808"/>
              <a:gd name="connsiteY35" fmla="*/ 27528 h 607568"/>
              <a:gd name="connsiteX36" fmla="*/ 420240 w 447808"/>
              <a:gd name="connsiteY36" fmla="*/ 90728 h 607568"/>
              <a:gd name="connsiteX37" fmla="*/ 420240 w 447808"/>
              <a:gd name="connsiteY37" fmla="*/ 27528 h 607568"/>
              <a:gd name="connsiteX38" fmla="*/ 111410 w 447808"/>
              <a:gd name="connsiteY38" fmla="*/ 27528 h 607568"/>
              <a:gd name="connsiteX39" fmla="*/ 111410 w 447808"/>
              <a:gd name="connsiteY39" fmla="*/ 479415 h 607568"/>
              <a:gd name="connsiteX40" fmla="*/ 322253 w 447808"/>
              <a:gd name="connsiteY40" fmla="*/ 479415 h 607568"/>
              <a:gd name="connsiteX41" fmla="*/ 420240 w 447808"/>
              <a:gd name="connsiteY41" fmla="*/ 380748 h 607568"/>
              <a:gd name="connsiteX42" fmla="*/ 420240 w 447808"/>
              <a:gd name="connsiteY42" fmla="*/ 130628 h 607568"/>
              <a:gd name="connsiteX43" fmla="*/ 322149 w 447808"/>
              <a:gd name="connsiteY43" fmla="*/ 27528 h 607568"/>
              <a:gd name="connsiteX44" fmla="*/ 34796 w 447808"/>
              <a:gd name="connsiteY44" fmla="*/ 27528 h 607568"/>
              <a:gd name="connsiteX45" fmla="*/ 27568 w 447808"/>
              <a:gd name="connsiteY45" fmla="*/ 34435 h 607568"/>
              <a:gd name="connsiteX46" fmla="*/ 27568 w 447808"/>
              <a:gd name="connsiteY46" fmla="*/ 479415 h 607568"/>
              <a:gd name="connsiteX47" fmla="*/ 28807 w 447808"/>
              <a:gd name="connsiteY47" fmla="*/ 479415 h 607568"/>
              <a:gd name="connsiteX48" fmla="*/ 83841 w 447808"/>
              <a:gd name="connsiteY48" fmla="*/ 479415 h 607568"/>
              <a:gd name="connsiteX49" fmla="*/ 83841 w 447808"/>
              <a:gd name="connsiteY49" fmla="*/ 27528 h 607568"/>
              <a:gd name="connsiteX50" fmla="*/ 34796 w 447808"/>
              <a:gd name="connsiteY50" fmla="*/ 0 h 607568"/>
              <a:gd name="connsiteX51" fmla="*/ 434076 w 447808"/>
              <a:gd name="connsiteY51" fmla="*/ 0 h 607568"/>
              <a:gd name="connsiteX52" fmla="*/ 447808 w 447808"/>
              <a:gd name="connsiteY52" fmla="*/ 13712 h 607568"/>
              <a:gd name="connsiteX53" fmla="*/ 447808 w 447808"/>
              <a:gd name="connsiteY53" fmla="*/ 493127 h 607568"/>
              <a:gd name="connsiteX54" fmla="*/ 434076 w 447808"/>
              <a:gd name="connsiteY54" fmla="*/ 506943 h 607568"/>
              <a:gd name="connsiteX55" fmla="*/ 420240 w 447808"/>
              <a:gd name="connsiteY55" fmla="*/ 506943 h 607568"/>
              <a:gd name="connsiteX56" fmla="*/ 420240 w 447808"/>
              <a:gd name="connsiteY56" fmla="*/ 580144 h 607568"/>
              <a:gd name="connsiteX57" fmla="*/ 434076 w 447808"/>
              <a:gd name="connsiteY57" fmla="*/ 580144 h 607568"/>
              <a:gd name="connsiteX58" fmla="*/ 447808 w 447808"/>
              <a:gd name="connsiteY58" fmla="*/ 593856 h 607568"/>
              <a:gd name="connsiteX59" fmla="*/ 434076 w 447808"/>
              <a:gd name="connsiteY59" fmla="*/ 607568 h 607568"/>
              <a:gd name="connsiteX60" fmla="*/ 28807 w 447808"/>
              <a:gd name="connsiteY60" fmla="*/ 607568 h 607568"/>
              <a:gd name="connsiteX61" fmla="*/ 0 w 447808"/>
              <a:gd name="connsiteY61" fmla="*/ 585092 h 607568"/>
              <a:gd name="connsiteX62" fmla="*/ 0 w 447808"/>
              <a:gd name="connsiteY62" fmla="*/ 507252 h 607568"/>
              <a:gd name="connsiteX63" fmla="*/ 0 w 447808"/>
              <a:gd name="connsiteY63" fmla="*/ 34435 h 607568"/>
              <a:gd name="connsiteX64" fmla="*/ 34796 w 447808"/>
              <a:gd name="connsiteY6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7808" h="607568">
                <a:moveTo>
                  <a:pt x="27568" y="509623"/>
                </a:moveTo>
                <a:lnTo>
                  <a:pt x="27568" y="577463"/>
                </a:lnTo>
                <a:cubicBezTo>
                  <a:pt x="41198" y="571999"/>
                  <a:pt x="50490" y="558699"/>
                  <a:pt x="50490" y="543543"/>
                </a:cubicBezTo>
                <a:cubicBezTo>
                  <a:pt x="50490" y="528490"/>
                  <a:pt x="41198" y="515087"/>
                  <a:pt x="27568" y="509623"/>
                </a:cubicBezTo>
                <a:close/>
                <a:moveTo>
                  <a:pt x="66391" y="506943"/>
                </a:moveTo>
                <a:cubicBezTo>
                  <a:pt x="71244" y="513747"/>
                  <a:pt x="74652" y="521480"/>
                  <a:pt x="76510" y="529728"/>
                </a:cubicBezTo>
                <a:lnTo>
                  <a:pt x="118018" y="529728"/>
                </a:lnTo>
                <a:cubicBezTo>
                  <a:pt x="125659" y="529728"/>
                  <a:pt x="131751" y="535914"/>
                  <a:pt x="131751" y="543543"/>
                </a:cubicBezTo>
                <a:cubicBezTo>
                  <a:pt x="131751" y="551069"/>
                  <a:pt x="125659" y="557255"/>
                  <a:pt x="118018" y="557255"/>
                </a:cubicBezTo>
                <a:lnTo>
                  <a:pt x="76510" y="557255"/>
                </a:lnTo>
                <a:cubicBezTo>
                  <a:pt x="74755" y="565606"/>
                  <a:pt x="71244" y="573339"/>
                  <a:pt x="66598" y="580144"/>
                </a:cubicBezTo>
                <a:lnTo>
                  <a:pt x="392774" y="580144"/>
                </a:lnTo>
                <a:lnTo>
                  <a:pt x="392774" y="557255"/>
                </a:lnTo>
                <a:lnTo>
                  <a:pt x="168199" y="557255"/>
                </a:lnTo>
                <a:cubicBezTo>
                  <a:pt x="160661" y="557255"/>
                  <a:pt x="154466" y="551069"/>
                  <a:pt x="154466" y="543543"/>
                </a:cubicBezTo>
                <a:cubicBezTo>
                  <a:pt x="154466" y="535914"/>
                  <a:pt x="160661" y="529728"/>
                  <a:pt x="168199" y="529728"/>
                </a:cubicBezTo>
                <a:lnTo>
                  <a:pt x="392774" y="529728"/>
                </a:lnTo>
                <a:lnTo>
                  <a:pt x="392774" y="506943"/>
                </a:lnTo>
                <a:close/>
                <a:moveTo>
                  <a:pt x="420240" y="419823"/>
                </a:moveTo>
                <a:lnTo>
                  <a:pt x="361076" y="479415"/>
                </a:lnTo>
                <a:lnTo>
                  <a:pt x="420240" y="479415"/>
                </a:lnTo>
                <a:close/>
                <a:moveTo>
                  <a:pt x="204541" y="232584"/>
                </a:moveTo>
                <a:lnTo>
                  <a:pt x="327099" y="232584"/>
                </a:lnTo>
                <a:cubicBezTo>
                  <a:pt x="334740" y="232584"/>
                  <a:pt x="340831" y="238769"/>
                  <a:pt x="340831" y="246293"/>
                </a:cubicBezTo>
                <a:cubicBezTo>
                  <a:pt x="340831" y="253921"/>
                  <a:pt x="334740" y="260105"/>
                  <a:pt x="327099" y="260105"/>
                </a:cubicBezTo>
                <a:lnTo>
                  <a:pt x="204541" y="260105"/>
                </a:lnTo>
                <a:cubicBezTo>
                  <a:pt x="197004" y="260105"/>
                  <a:pt x="190809" y="253921"/>
                  <a:pt x="190809" y="246293"/>
                </a:cubicBezTo>
                <a:cubicBezTo>
                  <a:pt x="190809" y="238769"/>
                  <a:pt x="197004" y="232584"/>
                  <a:pt x="204541" y="232584"/>
                </a:cubicBezTo>
                <a:close/>
                <a:moveTo>
                  <a:pt x="183265" y="177613"/>
                </a:moveTo>
                <a:lnTo>
                  <a:pt x="348480" y="177613"/>
                </a:lnTo>
                <a:cubicBezTo>
                  <a:pt x="356018" y="177613"/>
                  <a:pt x="362213" y="183702"/>
                  <a:pt x="362213" y="191338"/>
                </a:cubicBezTo>
                <a:cubicBezTo>
                  <a:pt x="362213" y="198871"/>
                  <a:pt x="356018" y="205063"/>
                  <a:pt x="348480" y="205063"/>
                </a:cubicBezTo>
                <a:lnTo>
                  <a:pt x="183265" y="205063"/>
                </a:lnTo>
                <a:cubicBezTo>
                  <a:pt x="175624" y="205063"/>
                  <a:pt x="169428" y="198871"/>
                  <a:pt x="169428" y="191338"/>
                </a:cubicBezTo>
                <a:cubicBezTo>
                  <a:pt x="169428" y="183702"/>
                  <a:pt x="175624" y="177613"/>
                  <a:pt x="183265" y="177613"/>
                </a:cubicBezTo>
                <a:close/>
                <a:moveTo>
                  <a:pt x="360146" y="27528"/>
                </a:moveTo>
                <a:lnTo>
                  <a:pt x="420240" y="90728"/>
                </a:lnTo>
                <a:lnTo>
                  <a:pt x="420240" y="27528"/>
                </a:lnTo>
                <a:close/>
                <a:moveTo>
                  <a:pt x="111410" y="27528"/>
                </a:moveTo>
                <a:lnTo>
                  <a:pt x="111410" y="479415"/>
                </a:lnTo>
                <a:lnTo>
                  <a:pt x="322253" y="479415"/>
                </a:lnTo>
                <a:lnTo>
                  <a:pt x="420240" y="380748"/>
                </a:lnTo>
                <a:lnTo>
                  <a:pt x="420240" y="130628"/>
                </a:lnTo>
                <a:lnTo>
                  <a:pt x="322149" y="27528"/>
                </a:lnTo>
                <a:close/>
                <a:moveTo>
                  <a:pt x="34796" y="27528"/>
                </a:moveTo>
                <a:cubicBezTo>
                  <a:pt x="32421" y="27528"/>
                  <a:pt x="27568" y="32064"/>
                  <a:pt x="27568" y="34435"/>
                </a:cubicBezTo>
                <a:lnTo>
                  <a:pt x="27568" y="479415"/>
                </a:lnTo>
                <a:cubicBezTo>
                  <a:pt x="27981" y="479415"/>
                  <a:pt x="28394" y="479415"/>
                  <a:pt x="28807" y="479415"/>
                </a:cubicBezTo>
                <a:lnTo>
                  <a:pt x="83841" y="479415"/>
                </a:lnTo>
                <a:lnTo>
                  <a:pt x="83841" y="27528"/>
                </a:lnTo>
                <a:close/>
                <a:moveTo>
                  <a:pt x="34796" y="0"/>
                </a:moveTo>
                <a:lnTo>
                  <a:pt x="434076" y="0"/>
                </a:lnTo>
                <a:cubicBezTo>
                  <a:pt x="441613" y="0"/>
                  <a:pt x="447808" y="6186"/>
                  <a:pt x="447808" y="13712"/>
                </a:cubicBezTo>
                <a:lnTo>
                  <a:pt x="447808" y="493127"/>
                </a:lnTo>
                <a:cubicBezTo>
                  <a:pt x="447808" y="500757"/>
                  <a:pt x="441613" y="506943"/>
                  <a:pt x="434076" y="506943"/>
                </a:cubicBezTo>
                <a:lnTo>
                  <a:pt x="420240" y="506943"/>
                </a:lnTo>
                <a:lnTo>
                  <a:pt x="420240" y="580144"/>
                </a:lnTo>
                <a:lnTo>
                  <a:pt x="434076" y="580144"/>
                </a:lnTo>
                <a:cubicBezTo>
                  <a:pt x="441613" y="580144"/>
                  <a:pt x="447808" y="586226"/>
                  <a:pt x="447808" y="593856"/>
                </a:cubicBezTo>
                <a:cubicBezTo>
                  <a:pt x="447808" y="601485"/>
                  <a:pt x="441613" y="607568"/>
                  <a:pt x="434076" y="607568"/>
                </a:cubicBezTo>
                <a:lnTo>
                  <a:pt x="28807" y="607568"/>
                </a:lnTo>
                <a:cubicBezTo>
                  <a:pt x="8983" y="607568"/>
                  <a:pt x="0" y="596330"/>
                  <a:pt x="0" y="585092"/>
                </a:cubicBezTo>
                <a:lnTo>
                  <a:pt x="0" y="507252"/>
                </a:lnTo>
                <a:lnTo>
                  <a:pt x="0" y="34435"/>
                </a:lnTo>
                <a:cubicBezTo>
                  <a:pt x="0" y="17011"/>
                  <a:pt x="17243" y="0"/>
                  <a:pt x="34796" y="0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</p:sp>
      <p:sp>
        <p:nvSpPr>
          <p:cNvPr id="50" name="closed-book_80901">
            <a:extLst>
              <a:ext uri="{FF2B5EF4-FFF2-40B4-BE49-F238E27FC236}">
                <a16:creationId xmlns="" xmlns:a16="http://schemas.microsoft.com/office/drawing/2014/main" id="{B8C9328B-08D7-473C-85C2-5B3A71775AC3}"/>
              </a:ext>
            </a:extLst>
          </p:cNvPr>
          <p:cNvSpPr>
            <a:spLocks noChangeAspect="1"/>
          </p:cNvSpPr>
          <p:nvPr/>
        </p:nvSpPr>
        <p:spPr bwMode="auto">
          <a:xfrm>
            <a:off x="1124990" y="4629652"/>
            <a:ext cx="449368" cy="609685"/>
          </a:xfrm>
          <a:custGeom>
            <a:avLst/>
            <a:gdLst>
              <a:gd name="connsiteX0" fmla="*/ 27568 w 447808"/>
              <a:gd name="connsiteY0" fmla="*/ 509623 h 607568"/>
              <a:gd name="connsiteX1" fmla="*/ 27568 w 447808"/>
              <a:gd name="connsiteY1" fmla="*/ 577463 h 607568"/>
              <a:gd name="connsiteX2" fmla="*/ 50490 w 447808"/>
              <a:gd name="connsiteY2" fmla="*/ 543543 h 607568"/>
              <a:gd name="connsiteX3" fmla="*/ 27568 w 447808"/>
              <a:gd name="connsiteY3" fmla="*/ 509623 h 607568"/>
              <a:gd name="connsiteX4" fmla="*/ 66391 w 447808"/>
              <a:gd name="connsiteY4" fmla="*/ 506943 h 607568"/>
              <a:gd name="connsiteX5" fmla="*/ 76510 w 447808"/>
              <a:gd name="connsiteY5" fmla="*/ 529728 h 607568"/>
              <a:gd name="connsiteX6" fmla="*/ 118018 w 447808"/>
              <a:gd name="connsiteY6" fmla="*/ 529728 h 607568"/>
              <a:gd name="connsiteX7" fmla="*/ 131751 w 447808"/>
              <a:gd name="connsiteY7" fmla="*/ 543543 h 607568"/>
              <a:gd name="connsiteX8" fmla="*/ 118018 w 447808"/>
              <a:gd name="connsiteY8" fmla="*/ 557255 h 607568"/>
              <a:gd name="connsiteX9" fmla="*/ 76510 w 447808"/>
              <a:gd name="connsiteY9" fmla="*/ 557255 h 607568"/>
              <a:gd name="connsiteX10" fmla="*/ 66598 w 447808"/>
              <a:gd name="connsiteY10" fmla="*/ 580144 h 607568"/>
              <a:gd name="connsiteX11" fmla="*/ 392774 w 447808"/>
              <a:gd name="connsiteY11" fmla="*/ 580144 h 607568"/>
              <a:gd name="connsiteX12" fmla="*/ 392774 w 447808"/>
              <a:gd name="connsiteY12" fmla="*/ 557255 h 607568"/>
              <a:gd name="connsiteX13" fmla="*/ 168199 w 447808"/>
              <a:gd name="connsiteY13" fmla="*/ 557255 h 607568"/>
              <a:gd name="connsiteX14" fmla="*/ 154466 w 447808"/>
              <a:gd name="connsiteY14" fmla="*/ 543543 h 607568"/>
              <a:gd name="connsiteX15" fmla="*/ 168199 w 447808"/>
              <a:gd name="connsiteY15" fmla="*/ 529728 h 607568"/>
              <a:gd name="connsiteX16" fmla="*/ 392774 w 447808"/>
              <a:gd name="connsiteY16" fmla="*/ 529728 h 607568"/>
              <a:gd name="connsiteX17" fmla="*/ 392774 w 447808"/>
              <a:gd name="connsiteY17" fmla="*/ 506943 h 607568"/>
              <a:gd name="connsiteX18" fmla="*/ 420240 w 447808"/>
              <a:gd name="connsiteY18" fmla="*/ 419823 h 607568"/>
              <a:gd name="connsiteX19" fmla="*/ 361076 w 447808"/>
              <a:gd name="connsiteY19" fmla="*/ 479415 h 607568"/>
              <a:gd name="connsiteX20" fmla="*/ 420240 w 447808"/>
              <a:gd name="connsiteY20" fmla="*/ 479415 h 607568"/>
              <a:gd name="connsiteX21" fmla="*/ 204541 w 447808"/>
              <a:gd name="connsiteY21" fmla="*/ 232584 h 607568"/>
              <a:gd name="connsiteX22" fmla="*/ 327099 w 447808"/>
              <a:gd name="connsiteY22" fmla="*/ 232584 h 607568"/>
              <a:gd name="connsiteX23" fmla="*/ 340831 w 447808"/>
              <a:gd name="connsiteY23" fmla="*/ 246293 h 607568"/>
              <a:gd name="connsiteX24" fmla="*/ 327099 w 447808"/>
              <a:gd name="connsiteY24" fmla="*/ 260105 h 607568"/>
              <a:gd name="connsiteX25" fmla="*/ 204541 w 447808"/>
              <a:gd name="connsiteY25" fmla="*/ 260105 h 607568"/>
              <a:gd name="connsiteX26" fmla="*/ 190809 w 447808"/>
              <a:gd name="connsiteY26" fmla="*/ 246293 h 607568"/>
              <a:gd name="connsiteX27" fmla="*/ 204541 w 447808"/>
              <a:gd name="connsiteY27" fmla="*/ 232584 h 607568"/>
              <a:gd name="connsiteX28" fmla="*/ 183265 w 447808"/>
              <a:gd name="connsiteY28" fmla="*/ 177613 h 607568"/>
              <a:gd name="connsiteX29" fmla="*/ 348480 w 447808"/>
              <a:gd name="connsiteY29" fmla="*/ 177613 h 607568"/>
              <a:gd name="connsiteX30" fmla="*/ 362213 w 447808"/>
              <a:gd name="connsiteY30" fmla="*/ 191338 h 607568"/>
              <a:gd name="connsiteX31" fmla="*/ 348480 w 447808"/>
              <a:gd name="connsiteY31" fmla="*/ 205063 h 607568"/>
              <a:gd name="connsiteX32" fmla="*/ 183265 w 447808"/>
              <a:gd name="connsiteY32" fmla="*/ 205063 h 607568"/>
              <a:gd name="connsiteX33" fmla="*/ 169428 w 447808"/>
              <a:gd name="connsiteY33" fmla="*/ 191338 h 607568"/>
              <a:gd name="connsiteX34" fmla="*/ 183265 w 447808"/>
              <a:gd name="connsiteY34" fmla="*/ 177613 h 607568"/>
              <a:gd name="connsiteX35" fmla="*/ 360146 w 447808"/>
              <a:gd name="connsiteY35" fmla="*/ 27528 h 607568"/>
              <a:gd name="connsiteX36" fmla="*/ 420240 w 447808"/>
              <a:gd name="connsiteY36" fmla="*/ 90728 h 607568"/>
              <a:gd name="connsiteX37" fmla="*/ 420240 w 447808"/>
              <a:gd name="connsiteY37" fmla="*/ 27528 h 607568"/>
              <a:gd name="connsiteX38" fmla="*/ 111410 w 447808"/>
              <a:gd name="connsiteY38" fmla="*/ 27528 h 607568"/>
              <a:gd name="connsiteX39" fmla="*/ 111410 w 447808"/>
              <a:gd name="connsiteY39" fmla="*/ 479415 h 607568"/>
              <a:gd name="connsiteX40" fmla="*/ 322253 w 447808"/>
              <a:gd name="connsiteY40" fmla="*/ 479415 h 607568"/>
              <a:gd name="connsiteX41" fmla="*/ 420240 w 447808"/>
              <a:gd name="connsiteY41" fmla="*/ 380748 h 607568"/>
              <a:gd name="connsiteX42" fmla="*/ 420240 w 447808"/>
              <a:gd name="connsiteY42" fmla="*/ 130628 h 607568"/>
              <a:gd name="connsiteX43" fmla="*/ 322149 w 447808"/>
              <a:gd name="connsiteY43" fmla="*/ 27528 h 607568"/>
              <a:gd name="connsiteX44" fmla="*/ 34796 w 447808"/>
              <a:gd name="connsiteY44" fmla="*/ 27528 h 607568"/>
              <a:gd name="connsiteX45" fmla="*/ 27568 w 447808"/>
              <a:gd name="connsiteY45" fmla="*/ 34435 h 607568"/>
              <a:gd name="connsiteX46" fmla="*/ 27568 w 447808"/>
              <a:gd name="connsiteY46" fmla="*/ 479415 h 607568"/>
              <a:gd name="connsiteX47" fmla="*/ 28807 w 447808"/>
              <a:gd name="connsiteY47" fmla="*/ 479415 h 607568"/>
              <a:gd name="connsiteX48" fmla="*/ 83841 w 447808"/>
              <a:gd name="connsiteY48" fmla="*/ 479415 h 607568"/>
              <a:gd name="connsiteX49" fmla="*/ 83841 w 447808"/>
              <a:gd name="connsiteY49" fmla="*/ 27528 h 607568"/>
              <a:gd name="connsiteX50" fmla="*/ 34796 w 447808"/>
              <a:gd name="connsiteY50" fmla="*/ 0 h 607568"/>
              <a:gd name="connsiteX51" fmla="*/ 434076 w 447808"/>
              <a:gd name="connsiteY51" fmla="*/ 0 h 607568"/>
              <a:gd name="connsiteX52" fmla="*/ 447808 w 447808"/>
              <a:gd name="connsiteY52" fmla="*/ 13712 h 607568"/>
              <a:gd name="connsiteX53" fmla="*/ 447808 w 447808"/>
              <a:gd name="connsiteY53" fmla="*/ 493127 h 607568"/>
              <a:gd name="connsiteX54" fmla="*/ 434076 w 447808"/>
              <a:gd name="connsiteY54" fmla="*/ 506943 h 607568"/>
              <a:gd name="connsiteX55" fmla="*/ 420240 w 447808"/>
              <a:gd name="connsiteY55" fmla="*/ 506943 h 607568"/>
              <a:gd name="connsiteX56" fmla="*/ 420240 w 447808"/>
              <a:gd name="connsiteY56" fmla="*/ 580144 h 607568"/>
              <a:gd name="connsiteX57" fmla="*/ 434076 w 447808"/>
              <a:gd name="connsiteY57" fmla="*/ 580144 h 607568"/>
              <a:gd name="connsiteX58" fmla="*/ 447808 w 447808"/>
              <a:gd name="connsiteY58" fmla="*/ 593856 h 607568"/>
              <a:gd name="connsiteX59" fmla="*/ 434076 w 447808"/>
              <a:gd name="connsiteY59" fmla="*/ 607568 h 607568"/>
              <a:gd name="connsiteX60" fmla="*/ 28807 w 447808"/>
              <a:gd name="connsiteY60" fmla="*/ 607568 h 607568"/>
              <a:gd name="connsiteX61" fmla="*/ 0 w 447808"/>
              <a:gd name="connsiteY61" fmla="*/ 585092 h 607568"/>
              <a:gd name="connsiteX62" fmla="*/ 0 w 447808"/>
              <a:gd name="connsiteY62" fmla="*/ 507252 h 607568"/>
              <a:gd name="connsiteX63" fmla="*/ 0 w 447808"/>
              <a:gd name="connsiteY63" fmla="*/ 34435 h 607568"/>
              <a:gd name="connsiteX64" fmla="*/ 34796 w 447808"/>
              <a:gd name="connsiteY64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7808" h="607568">
                <a:moveTo>
                  <a:pt x="27568" y="509623"/>
                </a:moveTo>
                <a:lnTo>
                  <a:pt x="27568" y="577463"/>
                </a:lnTo>
                <a:cubicBezTo>
                  <a:pt x="41198" y="571999"/>
                  <a:pt x="50490" y="558699"/>
                  <a:pt x="50490" y="543543"/>
                </a:cubicBezTo>
                <a:cubicBezTo>
                  <a:pt x="50490" y="528490"/>
                  <a:pt x="41198" y="515087"/>
                  <a:pt x="27568" y="509623"/>
                </a:cubicBezTo>
                <a:close/>
                <a:moveTo>
                  <a:pt x="66391" y="506943"/>
                </a:moveTo>
                <a:cubicBezTo>
                  <a:pt x="71244" y="513747"/>
                  <a:pt x="74652" y="521480"/>
                  <a:pt x="76510" y="529728"/>
                </a:cubicBezTo>
                <a:lnTo>
                  <a:pt x="118018" y="529728"/>
                </a:lnTo>
                <a:cubicBezTo>
                  <a:pt x="125659" y="529728"/>
                  <a:pt x="131751" y="535914"/>
                  <a:pt x="131751" y="543543"/>
                </a:cubicBezTo>
                <a:cubicBezTo>
                  <a:pt x="131751" y="551069"/>
                  <a:pt x="125659" y="557255"/>
                  <a:pt x="118018" y="557255"/>
                </a:cubicBezTo>
                <a:lnTo>
                  <a:pt x="76510" y="557255"/>
                </a:lnTo>
                <a:cubicBezTo>
                  <a:pt x="74755" y="565606"/>
                  <a:pt x="71244" y="573339"/>
                  <a:pt x="66598" y="580144"/>
                </a:cubicBezTo>
                <a:lnTo>
                  <a:pt x="392774" y="580144"/>
                </a:lnTo>
                <a:lnTo>
                  <a:pt x="392774" y="557255"/>
                </a:lnTo>
                <a:lnTo>
                  <a:pt x="168199" y="557255"/>
                </a:lnTo>
                <a:cubicBezTo>
                  <a:pt x="160661" y="557255"/>
                  <a:pt x="154466" y="551069"/>
                  <a:pt x="154466" y="543543"/>
                </a:cubicBezTo>
                <a:cubicBezTo>
                  <a:pt x="154466" y="535914"/>
                  <a:pt x="160661" y="529728"/>
                  <a:pt x="168199" y="529728"/>
                </a:cubicBezTo>
                <a:lnTo>
                  <a:pt x="392774" y="529728"/>
                </a:lnTo>
                <a:lnTo>
                  <a:pt x="392774" y="506943"/>
                </a:lnTo>
                <a:close/>
                <a:moveTo>
                  <a:pt x="420240" y="419823"/>
                </a:moveTo>
                <a:lnTo>
                  <a:pt x="361076" y="479415"/>
                </a:lnTo>
                <a:lnTo>
                  <a:pt x="420240" y="479415"/>
                </a:lnTo>
                <a:close/>
                <a:moveTo>
                  <a:pt x="204541" y="232584"/>
                </a:moveTo>
                <a:lnTo>
                  <a:pt x="327099" y="232584"/>
                </a:lnTo>
                <a:cubicBezTo>
                  <a:pt x="334740" y="232584"/>
                  <a:pt x="340831" y="238769"/>
                  <a:pt x="340831" y="246293"/>
                </a:cubicBezTo>
                <a:cubicBezTo>
                  <a:pt x="340831" y="253921"/>
                  <a:pt x="334740" y="260105"/>
                  <a:pt x="327099" y="260105"/>
                </a:cubicBezTo>
                <a:lnTo>
                  <a:pt x="204541" y="260105"/>
                </a:lnTo>
                <a:cubicBezTo>
                  <a:pt x="197004" y="260105"/>
                  <a:pt x="190809" y="253921"/>
                  <a:pt x="190809" y="246293"/>
                </a:cubicBezTo>
                <a:cubicBezTo>
                  <a:pt x="190809" y="238769"/>
                  <a:pt x="197004" y="232584"/>
                  <a:pt x="204541" y="232584"/>
                </a:cubicBezTo>
                <a:close/>
                <a:moveTo>
                  <a:pt x="183265" y="177613"/>
                </a:moveTo>
                <a:lnTo>
                  <a:pt x="348480" y="177613"/>
                </a:lnTo>
                <a:cubicBezTo>
                  <a:pt x="356018" y="177613"/>
                  <a:pt x="362213" y="183702"/>
                  <a:pt x="362213" y="191338"/>
                </a:cubicBezTo>
                <a:cubicBezTo>
                  <a:pt x="362213" y="198871"/>
                  <a:pt x="356018" y="205063"/>
                  <a:pt x="348480" y="205063"/>
                </a:cubicBezTo>
                <a:lnTo>
                  <a:pt x="183265" y="205063"/>
                </a:lnTo>
                <a:cubicBezTo>
                  <a:pt x="175624" y="205063"/>
                  <a:pt x="169428" y="198871"/>
                  <a:pt x="169428" y="191338"/>
                </a:cubicBezTo>
                <a:cubicBezTo>
                  <a:pt x="169428" y="183702"/>
                  <a:pt x="175624" y="177613"/>
                  <a:pt x="183265" y="177613"/>
                </a:cubicBezTo>
                <a:close/>
                <a:moveTo>
                  <a:pt x="360146" y="27528"/>
                </a:moveTo>
                <a:lnTo>
                  <a:pt x="420240" y="90728"/>
                </a:lnTo>
                <a:lnTo>
                  <a:pt x="420240" y="27528"/>
                </a:lnTo>
                <a:close/>
                <a:moveTo>
                  <a:pt x="111410" y="27528"/>
                </a:moveTo>
                <a:lnTo>
                  <a:pt x="111410" y="479415"/>
                </a:lnTo>
                <a:lnTo>
                  <a:pt x="322253" y="479415"/>
                </a:lnTo>
                <a:lnTo>
                  <a:pt x="420240" y="380748"/>
                </a:lnTo>
                <a:lnTo>
                  <a:pt x="420240" y="130628"/>
                </a:lnTo>
                <a:lnTo>
                  <a:pt x="322149" y="27528"/>
                </a:lnTo>
                <a:close/>
                <a:moveTo>
                  <a:pt x="34796" y="27528"/>
                </a:moveTo>
                <a:cubicBezTo>
                  <a:pt x="32421" y="27528"/>
                  <a:pt x="27568" y="32064"/>
                  <a:pt x="27568" y="34435"/>
                </a:cubicBezTo>
                <a:lnTo>
                  <a:pt x="27568" y="479415"/>
                </a:lnTo>
                <a:cubicBezTo>
                  <a:pt x="27981" y="479415"/>
                  <a:pt x="28394" y="479415"/>
                  <a:pt x="28807" y="479415"/>
                </a:cubicBezTo>
                <a:lnTo>
                  <a:pt x="83841" y="479415"/>
                </a:lnTo>
                <a:lnTo>
                  <a:pt x="83841" y="27528"/>
                </a:lnTo>
                <a:close/>
                <a:moveTo>
                  <a:pt x="34796" y="0"/>
                </a:moveTo>
                <a:lnTo>
                  <a:pt x="434076" y="0"/>
                </a:lnTo>
                <a:cubicBezTo>
                  <a:pt x="441613" y="0"/>
                  <a:pt x="447808" y="6186"/>
                  <a:pt x="447808" y="13712"/>
                </a:cubicBezTo>
                <a:lnTo>
                  <a:pt x="447808" y="493127"/>
                </a:lnTo>
                <a:cubicBezTo>
                  <a:pt x="447808" y="500757"/>
                  <a:pt x="441613" y="506943"/>
                  <a:pt x="434076" y="506943"/>
                </a:cubicBezTo>
                <a:lnTo>
                  <a:pt x="420240" y="506943"/>
                </a:lnTo>
                <a:lnTo>
                  <a:pt x="420240" y="580144"/>
                </a:lnTo>
                <a:lnTo>
                  <a:pt x="434076" y="580144"/>
                </a:lnTo>
                <a:cubicBezTo>
                  <a:pt x="441613" y="580144"/>
                  <a:pt x="447808" y="586226"/>
                  <a:pt x="447808" y="593856"/>
                </a:cubicBezTo>
                <a:cubicBezTo>
                  <a:pt x="447808" y="601485"/>
                  <a:pt x="441613" y="607568"/>
                  <a:pt x="434076" y="607568"/>
                </a:cubicBezTo>
                <a:lnTo>
                  <a:pt x="28807" y="607568"/>
                </a:lnTo>
                <a:cubicBezTo>
                  <a:pt x="8983" y="607568"/>
                  <a:pt x="0" y="596330"/>
                  <a:pt x="0" y="585092"/>
                </a:cubicBezTo>
                <a:lnTo>
                  <a:pt x="0" y="507252"/>
                </a:lnTo>
                <a:lnTo>
                  <a:pt x="0" y="34435"/>
                </a:lnTo>
                <a:cubicBezTo>
                  <a:pt x="0" y="17011"/>
                  <a:pt x="17243" y="0"/>
                  <a:pt x="34796" y="0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A8A736A-3778-4350-AADE-0CAE3DFFF5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4" b="44905"/>
          <a:stretch/>
        </p:blipFill>
        <p:spPr>
          <a:xfrm>
            <a:off x="5720948" y="1074092"/>
            <a:ext cx="2848903" cy="2494292"/>
          </a:xfrm>
          <a:prstGeom prst="ellipse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4DFF04ED-963A-457A-B610-A46CE59FA2B2}"/>
              </a:ext>
            </a:extLst>
          </p:cNvPr>
          <p:cNvGrpSpPr/>
          <p:nvPr/>
        </p:nvGrpSpPr>
        <p:grpSpPr>
          <a:xfrm>
            <a:off x="9449635" y="733381"/>
            <a:ext cx="532708" cy="530502"/>
            <a:chOff x="8801100" y="1056397"/>
            <a:chExt cx="532708" cy="530502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BCD53E47-B838-49B6-8AFE-E70E82FFC8FD}"/>
                </a:ext>
              </a:extLst>
            </p:cNvPr>
            <p:cNvSpPr/>
            <p:nvPr/>
          </p:nvSpPr>
          <p:spPr>
            <a:xfrm>
              <a:off x="8801100" y="1208797"/>
              <a:ext cx="396363" cy="378102"/>
            </a:xfrm>
            <a:prstGeom prst="ellipse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2D408BA4-D636-44E1-AA77-8E79B7B16F2E}"/>
                </a:ext>
              </a:extLst>
            </p:cNvPr>
            <p:cNvSpPr/>
            <p:nvPr/>
          </p:nvSpPr>
          <p:spPr>
            <a:xfrm>
              <a:off x="8937445" y="1056397"/>
              <a:ext cx="396363" cy="378102"/>
            </a:xfrm>
            <a:prstGeom prst="ellipse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椭圆 51">
            <a:extLst>
              <a:ext uri="{FF2B5EF4-FFF2-40B4-BE49-F238E27FC236}">
                <a16:creationId xmlns="" xmlns:a16="http://schemas.microsoft.com/office/drawing/2014/main" id="{C09A7DEB-DE97-4730-8A41-CF3455B1E6FF}"/>
              </a:ext>
            </a:extLst>
          </p:cNvPr>
          <p:cNvSpPr/>
          <p:nvPr/>
        </p:nvSpPr>
        <p:spPr>
          <a:xfrm>
            <a:off x="9517808" y="1890698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512E4815-F9E3-416D-B638-34E187D28A49}"/>
              </a:ext>
            </a:extLst>
          </p:cNvPr>
          <p:cNvSpPr/>
          <p:nvPr/>
        </p:nvSpPr>
        <p:spPr>
          <a:xfrm>
            <a:off x="10464671" y="1473845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="" xmlns:a16="http://schemas.microsoft.com/office/drawing/2014/main" id="{11BABFFF-90B0-49DA-83DF-B97499881B54}"/>
              </a:ext>
            </a:extLst>
          </p:cNvPr>
          <p:cNvSpPr/>
          <p:nvPr/>
        </p:nvSpPr>
        <p:spPr>
          <a:xfrm>
            <a:off x="11070316" y="678295"/>
            <a:ext cx="216000" cy="216000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="" xmlns:a16="http://schemas.microsoft.com/office/drawing/2014/main" id="{07E96239-7C88-46E9-982F-907A0E26D24A}"/>
              </a:ext>
            </a:extLst>
          </p:cNvPr>
          <p:cNvSpPr/>
          <p:nvPr/>
        </p:nvSpPr>
        <p:spPr>
          <a:xfrm>
            <a:off x="10215431" y="2708326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>
            <a:extLst>
              <a:ext uri="{FF2B5EF4-FFF2-40B4-BE49-F238E27FC236}">
                <a16:creationId xmlns="" xmlns:a16="http://schemas.microsoft.com/office/drawing/2014/main" id="{A545F7FF-B7E3-4708-A2ED-1FD2E82569E6}"/>
              </a:ext>
            </a:extLst>
          </p:cNvPr>
          <p:cNvSpPr/>
          <p:nvPr/>
        </p:nvSpPr>
        <p:spPr>
          <a:xfrm>
            <a:off x="10325159" y="2851655"/>
            <a:ext cx="396363" cy="378102"/>
          </a:xfrm>
          <a:prstGeom prst="ellipse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055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56" presetClass="path" presetSubtype="0" fill="hold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833E-6 -2.59259E-6 L -0.3125 0.07315 " pathEditMode="relative" rAng="0" ptsTypes="AA" p14:bounceEnd="16000">
                                          <p:cBhvr>
                                            <p:cTn id="47" dur="100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25" y="365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49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 0 L 0.25 0.25 E" pathEditMode="relative" ptsTypes="">
                                          <p:cBhvr>
                                            <p:cTn id="51" dur="1000" spd="-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52" grpId="0" animBg="1"/>
          <p:bldP spid="53" grpId="0" animBg="1"/>
          <p:bldP spid="54" grpId="0" animBg="1"/>
          <p:bldP spid="55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56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833E-6 -2.59259E-6 L -0.3125 0.07315 " pathEditMode="relative" rAng="0" ptsTypes="AA">
                                          <p:cBhvr>
                                            <p:cTn id="47" dur="100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25" y="365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49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 0 L 0.25 0.25 E" pathEditMode="relative" ptsTypes="">
                                          <p:cBhvr>
                                            <p:cTn id="51" dur="1000" spd="-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49" presetClass="entr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52" grpId="0" animBg="1"/>
          <p:bldP spid="53" grpId="0" animBg="1"/>
          <p:bldP spid="54" grpId="0" animBg="1"/>
          <p:bldP spid="55" grpId="0" animBg="1"/>
          <p:bldP spid="56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015" b="11839"/>
          <a:stretch/>
        </p:blipFill>
        <p:spPr>
          <a:xfrm>
            <a:off x="525731" y="399092"/>
            <a:ext cx="5713369" cy="6047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1FE8D1F-8388-4DD3-888F-9EB596D0BEBB}"/>
              </a:ext>
            </a:extLst>
          </p:cNvPr>
          <p:cNvSpPr txBox="1"/>
          <p:nvPr/>
        </p:nvSpPr>
        <p:spPr>
          <a:xfrm>
            <a:off x="6764965" y="3167007"/>
            <a:ext cx="473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感谢观看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86743A52-3FDE-4C7A-84F7-4D7794EAEA95}"/>
              </a:ext>
            </a:extLst>
          </p:cNvPr>
          <p:cNvSpPr/>
          <p:nvPr/>
        </p:nvSpPr>
        <p:spPr>
          <a:xfrm>
            <a:off x="6864959" y="4383885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读书分享会</a:t>
            </a:r>
            <a:r>
              <a:rPr lang="en-US" altLang="zh-CN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0" t="13949" r="26661" b="78738"/>
          <a:stretch/>
        </p:blipFill>
        <p:spPr>
          <a:xfrm>
            <a:off x="7891318" y="917078"/>
            <a:ext cx="2429163" cy="15832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8" t="17246" r="22868" b="72249"/>
          <a:stretch/>
        </p:blipFill>
        <p:spPr>
          <a:xfrm>
            <a:off x="7932972" y="2233011"/>
            <a:ext cx="2192298" cy="94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46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00">
        <p15:prstTrans prst="wind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7" presetClass="emph" presetSubtype="0" fill="remove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9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animClr clrSpc="rgb" dir="cw">
                                      <p:cBhvr>
                                        <p:cTn id="40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set>
                                      <p:cBhvr>
                                        <p:cTn id="41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375" autoRev="1" fill="remov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25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72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015" b="11839"/>
          <a:stretch/>
        </p:blipFill>
        <p:spPr>
          <a:xfrm>
            <a:off x="525731" y="399092"/>
            <a:ext cx="5713369" cy="6047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98B93F2-7095-4A50-9A99-6770F49EA16E}"/>
              </a:ext>
            </a:extLst>
          </p:cNvPr>
          <p:cNvGrpSpPr/>
          <p:nvPr/>
        </p:nvGrpSpPr>
        <p:grpSpPr>
          <a:xfrm>
            <a:off x="7131429" y="1281131"/>
            <a:ext cx="825867" cy="951412"/>
            <a:chOff x="4383635" y="1924086"/>
            <a:chExt cx="825867" cy="951412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AA10F790-CCD3-4E27-A3D4-67403563AB4C}"/>
                </a:ext>
              </a:extLst>
            </p:cNvPr>
            <p:cNvSpPr txBox="1"/>
            <p:nvPr/>
          </p:nvSpPr>
          <p:spPr>
            <a:xfrm>
              <a:off x="4383635" y="1924086"/>
              <a:ext cx="825867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01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58E14790-68BC-4BBC-8588-9BB14A659CAE}"/>
                </a:ext>
              </a:extLst>
            </p:cNvPr>
            <p:cNvSpPr txBox="1"/>
            <p:nvPr/>
          </p:nvSpPr>
          <p:spPr>
            <a:xfrm>
              <a:off x="4383635" y="1936779"/>
              <a:ext cx="825867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01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41B5F30D-57E8-4987-B8D6-10E69ACD6F04}"/>
              </a:ext>
            </a:extLst>
          </p:cNvPr>
          <p:cNvGrpSpPr/>
          <p:nvPr/>
        </p:nvGrpSpPr>
        <p:grpSpPr>
          <a:xfrm>
            <a:off x="7122612" y="2435055"/>
            <a:ext cx="862453" cy="942428"/>
            <a:chOff x="4374818" y="1920377"/>
            <a:chExt cx="862453" cy="942428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53E02B7C-30CD-44AE-AF02-EB7E6BB87791}"/>
                </a:ext>
              </a:extLst>
            </p:cNvPr>
            <p:cNvSpPr txBox="1"/>
            <p:nvPr/>
          </p:nvSpPr>
          <p:spPr>
            <a:xfrm>
              <a:off x="4374818" y="1924086"/>
              <a:ext cx="843501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02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A0BE3DAB-12DB-4FC5-B89E-2CBFF042BBA0}"/>
                </a:ext>
              </a:extLst>
            </p:cNvPr>
            <p:cNvSpPr txBox="1"/>
            <p:nvPr/>
          </p:nvSpPr>
          <p:spPr>
            <a:xfrm>
              <a:off x="4393770" y="1920377"/>
              <a:ext cx="843501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02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498358AC-5602-4BB9-A1F1-49ACD3AE6317}"/>
              </a:ext>
            </a:extLst>
          </p:cNvPr>
          <p:cNvGrpSpPr/>
          <p:nvPr/>
        </p:nvGrpSpPr>
        <p:grpSpPr>
          <a:xfrm>
            <a:off x="7141563" y="3636527"/>
            <a:ext cx="875524" cy="942428"/>
            <a:chOff x="4367604" y="1924086"/>
            <a:chExt cx="875524" cy="942428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04BB3994-2642-4900-9FD8-5D49713174DF}"/>
                </a:ext>
              </a:extLst>
            </p:cNvPr>
            <p:cNvSpPr txBox="1"/>
            <p:nvPr/>
          </p:nvSpPr>
          <p:spPr>
            <a:xfrm>
              <a:off x="4367604" y="1924086"/>
              <a:ext cx="857928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03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E76A5B7B-0BB7-444A-A77C-55955F23B85D}"/>
                </a:ext>
              </a:extLst>
            </p:cNvPr>
            <p:cNvSpPr txBox="1"/>
            <p:nvPr/>
          </p:nvSpPr>
          <p:spPr>
            <a:xfrm>
              <a:off x="4385200" y="1927795"/>
              <a:ext cx="857928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03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EBB4B471-1D21-4122-8538-897CF9C9178A}"/>
              </a:ext>
            </a:extLst>
          </p:cNvPr>
          <p:cNvGrpSpPr/>
          <p:nvPr/>
        </p:nvGrpSpPr>
        <p:grpSpPr>
          <a:xfrm>
            <a:off x="7169403" y="4798147"/>
            <a:ext cx="864461" cy="951412"/>
            <a:chOff x="4362674" y="1924086"/>
            <a:chExt cx="864461" cy="951412"/>
          </a:xfrm>
        </p:grpSpPr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A3C0CF0B-D027-482E-90DF-380E0C5C4FB8}"/>
                </a:ext>
              </a:extLst>
            </p:cNvPr>
            <p:cNvSpPr txBox="1"/>
            <p:nvPr/>
          </p:nvSpPr>
          <p:spPr>
            <a:xfrm>
              <a:off x="4366002" y="1924086"/>
              <a:ext cx="861133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04</a:t>
              </a:r>
              <a:endParaRPr lang="zh-CN" altLang="en-US" sz="5500" b="1" dirty="0">
                <a:ln w="85725"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63000"/>
                    </a:prstClr>
                  </a:outerShdw>
                </a:effectLst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060B5FBE-73C7-4297-ACD4-8ADDB496CCC9}"/>
                </a:ext>
              </a:extLst>
            </p:cNvPr>
            <p:cNvSpPr txBox="1"/>
            <p:nvPr/>
          </p:nvSpPr>
          <p:spPr>
            <a:xfrm>
              <a:off x="4362674" y="1936779"/>
              <a:ext cx="861133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5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04</a:t>
              </a:r>
              <a:endParaRPr lang="zh-CN" altLang="en-US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E8E77F1-2065-438F-B1C3-A9E45E2C077A}"/>
              </a:ext>
            </a:extLst>
          </p:cNvPr>
          <p:cNvGrpSpPr/>
          <p:nvPr/>
        </p:nvGrpSpPr>
        <p:grpSpPr>
          <a:xfrm>
            <a:off x="8317720" y="1461136"/>
            <a:ext cx="2212734" cy="770752"/>
            <a:chOff x="7120452" y="1615679"/>
            <a:chExt cx="2212734" cy="770752"/>
          </a:xfrm>
        </p:grpSpPr>
        <p:sp>
          <p:nvSpPr>
            <p:cNvPr id="62" name="矩形 61">
              <a:extLst>
                <a:ext uri="{FF2B5EF4-FFF2-40B4-BE49-F238E27FC236}">
                  <a16:creationId xmlns="" xmlns:a16="http://schemas.microsoft.com/office/drawing/2014/main" id="{D5784D03-143E-45FF-959B-4DEE26FF31B1}"/>
                </a:ext>
              </a:extLst>
            </p:cNvPr>
            <p:cNvSpPr/>
            <p:nvPr/>
          </p:nvSpPr>
          <p:spPr>
            <a:xfrm>
              <a:off x="7120452" y="1615679"/>
              <a:ext cx="2212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内容概要</a:t>
              </a:r>
            </a:p>
          </p:txBody>
        </p:sp>
        <p:sp>
          <p:nvSpPr>
            <p:cNvPr id="63" name="矩形 62">
              <a:extLst>
                <a:ext uri="{FF2B5EF4-FFF2-40B4-BE49-F238E27FC236}">
                  <a16:creationId xmlns="" xmlns:a16="http://schemas.microsoft.com/office/drawing/2014/main" id="{26722B07-BC05-4AA3-B5E0-CF33FD2B4450}"/>
                </a:ext>
              </a:extLst>
            </p:cNvPr>
            <p:cNvSpPr/>
            <p:nvPr/>
          </p:nvSpPr>
          <p:spPr>
            <a:xfrm>
              <a:off x="7120452" y="2078654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F12C1F92-3005-4B0A-AF11-D9AC9594155C}"/>
              </a:ext>
            </a:extLst>
          </p:cNvPr>
          <p:cNvGrpSpPr/>
          <p:nvPr/>
        </p:nvGrpSpPr>
        <p:grpSpPr>
          <a:xfrm>
            <a:off x="8345489" y="2609400"/>
            <a:ext cx="2212734" cy="770752"/>
            <a:chOff x="7120452" y="1615679"/>
            <a:chExt cx="2212734" cy="770752"/>
          </a:xfrm>
        </p:grpSpPr>
        <p:sp>
          <p:nvSpPr>
            <p:cNvPr id="65" name="矩形 64">
              <a:extLst>
                <a:ext uri="{FF2B5EF4-FFF2-40B4-BE49-F238E27FC236}">
                  <a16:creationId xmlns="" xmlns:a16="http://schemas.microsoft.com/office/drawing/2014/main" id="{C030DFCD-5633-40D2-B6A2-E6529A7C91AE}"/>
                </a:ext>
              </a:extLst>
            </p:cNvPr>
            <p:cNvSpPr/>
            <p:nvPr/>
          </p:nvSpPr>
          <p:spPr>
            <a:xfrm>
              <a:off x="7120452" y="1615679"/>
              <a:ext cx="221273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读后心得</a:t>
              </a:r>
            </a:p>
          </p:txBody>
        </p:sp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A1565DE9-1144-4811-B879-C6B4ADDB1BF1}"/>
                </a:ext>
              </a:extLst>
            </p:cNvPr>
            <p:cNvSpPr/>
            <p:nvPr/>
          </p:nvSpPr>
          <p:spPr>
            <a:xfrm>
              <a:off x="7120452" y="2078654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F240734D-592C-46C7-A986-B48AA4B6CF61}"/>
              </a:ext>
            </a:extLst>
          </p:cNvPr>
          <p:cNvGrpSpPr/>
          <p:nvPr/>
        </p:nvGrpSpPr>
        <p:grpSpPr>
          <a:xfrm>
            <a:off x="8359915" y="3757664"/>
            <a:ext cx="2212734" cy="770752"/>
            <a:chOff x="7120452" y="1615679"/>
            <a:chExt cx="2212734" cy="770752"/>
          </a:xfrm>
        </p:grpSpPr>
        <p:sp>
          <p:nvSpPr>
            <p:cNvPr id="68" name="矩形 67">
              <a:extLst>
                <a:ext uri="{FF2B5EF4-FFF2-40B4-BE49-F238E27FC236}">
                  <a16:creationId xmlns="" xmlns:a16="http://schemas.microsoft.com/office/drawing/2014/main" id="{891FA597-C707-4D60-9D57-EC5E8DCBC3AC}"/>
                </a:ext>
              </a:extLst>
            </p:cNvPr>
            <p:cNvSpPr/>
            <p:nvPr/>
          </p:nvSpPr>
          <p:spPr>
            <a:xfrm>
              <a:off x="7487296" y="1615679"/>
              <a:ext cx="136226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评语</a:t>
              </a:r>
            </a:p>
          </p:txBody>
        </p:sp>
        <p:sp>
          <p:nvSpPr>
            <p:cNvPr id="69" name="矩形 68">
              <a:extLst>
                <a:ext uri="{FF2B5EF4-FFF2-40B4-BE49-F238E27FC236}">
                  <a16:creationId xmlns="" xmlns:a16="http://schemas.microsoft.com/office/drawing/2014/main" id="{CC0F8B7F-D38A-4580-A6F7-2803E3F97C8C}"/>
                </a:ext>
              </a:extLst>
            </p:cNvPr>
            <p:cNvSpPr/>
            <p:nvPr/>
          </p:nvSpPr>
          <p:spPr>
            <a:xfrm>
              <a:off x="7120452" y="2078654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CF4B51B-537E-4344-9FDC-7119F3B58DB9}"/>
              </a:ext>
            </a:extLst>
          </p:cNvPr>
          <p:cNvGrpSpPr/>
          <p:nvPr/>
        </p:nvGrpSpPr>
        <p:grpSpPr>
          <a:xfrm>
            <a:off x="8394708" y="4935199"/>
            <a:ext cx="2212734" cy="741481"/>
            <a:chOff x="7197440" y="4935199"/>
            <a:chExt cx="2212734" cy="741481"/>
          </a:xfrm>
        </p:grpSpPr>
        <p:sp>
          <p:nvSpPr>
            <p:cNvPr id="72" name="矩形 71">
              <a:extLst>
                <a:ext uri="{FF2B5EF4-FFF2-40B4-BE49-F238E27FC236}">
                  <a16:creationId xmlns="" xmlns:a16="http://schemas.microsoft.com/office/drawing/2014/main" id="{7B2424B4-23AF-4780-BE2F-0611C8CF8D5A}"/>
                </a:ext>
              </a:extLst>
            </p:cNvPr>
            <p:cNvSpPr/>
            <p:nvPr/>
          </p:nvSpPr>
          <p:spPr>
            <a:xfrm>
              <a:off x="7197440" y="5368903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  <p:sp>
          <p:nvSpPr>
            <p:cNvPr id="73" name="矩形 72">
              <a:extLst>
                <a:ext uri="{FF2B5EF4-FFF2-40B4-BE49-F238E27FC236}">
                  <a16:creationId xmlns="" xmlns:a16="http://schemas.microsoft.com/office/drawing/2014/main" id="{AED8CB02-A0D4-4F8D-A804-0991B3CE545D}"/>
                </a:ext>
              </a:extLst>
            </p:cNvPr>
            <p:cNvSpPr/>
            <p:nvPr/>
          </p:nvSpPr>
          <p:spPr>
            <a:xfrm>
              <a:off x="7529491" y="4935199"/>
              <a:ext cx="136226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附注</a:t>
              </a:r>
            </a:p>
          </p:txBody>
        </p:sp>
      </p:grp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607F2EBD-226E-4338-9DB1-1374C463ECF1}"/>
              </a:ext>
            </a:extLst>
          </p:cNvPr>
          <p:cNvSpPr/>
          <p:nvPr/>
        </p:nvSpPr>
        <p:spPr>
          <a:xfrm>
            <a:off x="5828623" y="2623650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EA8C789-F61D-4A47-BED2-2EF2839D4E3C}"/>
              </a:ext>
            </a:extLst>
          </p:cNvPr>
          <p:cNvSpPr/>
          <p:nvPr/>
        </p:nvSpPr>
        <p:spPr>
          <a:xfrm>
            <a:off x="514392" y="411799"/>
            <a:ext cx="1458366" cy="603440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1FE8D1F-8388-4DD3-888F-9EB596D0BEBB}"/>
              </a:ext>
            </a:extLst>
          </p:cNvPr>
          <p:cNvSpPr txBox="1"/>
          <p:nvPr/>
        </p:nvSpPr>
        <p:spPr>
          <a:xfrm>
            <a:off x="953046" y="610332"/>
            <a:ext cx="1031051" cy="18247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目录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746AA1A-8883-4F0D-879E-CCEA8DF36113}"/>
              </a:ext>
            </a:extLst>
          </p:cNvPr>
          <p:cNvSpPr txBox="1"/>
          <p:nvPr/>
        </p:nvSpPr>
        <p:spPr>
          <a:xfrm>
            <a:off x="676047" y="662150"/>
            <a:ext cx="553998" cy="17098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content</a:t>
            </a:r>
            <a:endParaRPr lang="zh-CN" altLang="en-US" sz="2400" dirty="0">
              <a:solidFill>
                <a:srgbClr val="595959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8352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7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CAAA6"/>
                                      </p:to>
                                    </p:animClr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4" grpId="1"/>
      <p:bldP spid="4" grpId="0" animBg="1"/>
      <p:bldP spid="3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265" b="21254"/>
          <a:stretch/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21EDE74-B3CE-4900-A684-14F511C38B1E}"/>
              </a:ext>
            </a:extLst>
          </p:cNvPr>
          <p:cNvGrpSpPr/>
          <p:nvPr/>
        </p:nvGrpSpPr>
        <p:grpSpPr>
          <a:xfrm>
            <a:off x="8029495" y="1313615"/>
            <a:ext cx="1476000" cy="1489693"/>
            <a:chOff x="8029495" y="1313615"/>
            <a:chExt cx="1476000" cy="1489693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F4D5DFC5-C406-44F8-816B-E297CBA550B5}"/>
                </a:ext>
              </a:extLst>
            </p:cNvPr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98B93F2-7095-4A50-9A99-6770F49EA16E}"/>
                </a:ext>
              </a:extLst>
            </p:cNvPr>
            <p:cNvGrpSpPr/>
            <p:nvPr/>
          </p:nvGrpSpPr>
          <p:grpSpPr>
            <a:xfrm>
              <a:off x="8164847" y="1313615"/>
              <a:ext cx="1188000" cy="1459243"/>
              <a:chOff x="4190473" y="1924086"/>
              <a:chExt cx="1212191" cy="1459243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AA10F790-CCD3-4E27-A3D4-67403563AB4C}"/>
                  </a:ext>
                </a:extLst>
              </p:cNvPr>
              <p:cNvSpPr txBox="1"/>
              <p:nvPr/>
            </p:nvSpPr>
            <p:spPr>
              <a:xfrm>
                <a:off x="4190473" y="1924086"/>
                <a:ext cx="121219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01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58E14790-68BC-4BBC-8588-9BB14A659CAE}"/>
                  </a:ext>
                </a:extLst>
              </p:cNvPr>
              <p:cNvSpPr txBox="1"/>
              <p:nvPr/>
            </p:nvSpPr>
            <p:spPr>
              <a:xfrm>
                <a:off x="4190473" y="1936779"/>
                <a:ext cx="121219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01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7244281" y="3215259"/>
            <a:ext cx="314921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内容概要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607F2EBD-226E-4338-9DB1-1374C463ECF1}"/>
              </a:ext>
            </a:extLst>
          </p:cNvPr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DEF8867-F0ED-4A7A-A18D-764EBD9107C5}"/>
              </a:ext>
            </a:extLst>
          </p:cNvPr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FD57CB3-4CA6-4E6C-BA14-B6FC45A402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9AB0246-2ACB-481C-8940-70952C79DB4F}"/>
              </a:ext>
            </a:extLst>
          </p:cNvPr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77F7F344-8035-47AA-B4F3-9FB9F71AF28E}"/>
                </a:ext>
              </a:extLst>
            </p:cNvPr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38A44AA8-5C05-44E9-9A71-2806C3F01B32}"/>
                </a:ext>
              </a:extLst>
            </p:cNvPr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BAEDF1C8-6BE8-4588-89D7-1FE506DDBA41}"/>
              </a:ext>
            </a:extLst>
          </p:cNvPr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C62B06A-4475-4744-9360-ADA904AB7DA1}"/>
              </a:ext>
            </a:extLst>
          </p:cNvPr>
          <p:cNvGrpSpPr/>
          <p:nvPr/>
        </p:nvGrpSpPr>
        <p:grpSpPr>
          <a:xfrm>
            <a:off x="7712519" y="4276439"/>
            <a:ext cx="2212734" cy="644220"/>
            <a:chOff x="7120452" y="1615679"/>
            <a:chExt cx="2212734" cy="644220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1D4E0C65-0A65-4C51-8E2B-6B490F35C47E}"/>
                </a:ext>
              </a:extLst>
            </p:cNvPr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23845DD5-F335-4932-B9F2-0F3641DBE351}"/>
                </a:ext>
              </a:extLst>
            </p:cNvPr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2083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25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25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475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C48F8A99-B692-44CE-92B6-E9D77CDC6204}"/>
              </a:ext>
            </a:extLst>
          </p:cNvPr>
          <p:cNvGrpSpPr/>
          <p:nvPr/>
        </p:nvGrpSpPr>
        <p:grpSpPr>
          <a:xfrm>
            <a:off x="4776682" y="2458386"/>
            <a:ext cx="3306524" cy="2804235"/>
            <a:chOff x="1061551" y="1803079"/>
            <a:chExt cx="3306524" cy="2282424"/>
          </a:xfrm>
          <a:solidFill>
            <a:srgbClr val="B0907D"/>
          </a:solidFill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E32B343E-4F78-4512-AFB7-CD00ECA5B7C0}"/>
                </a:ext>
              </a:extLst>
            </p:cNvPr>
            <p:cNvSpPr/>
            <p:nvPr/>
          </p:nvSpPr>
          <p:spPr>
            <a:xfrm>
              <a:off x="1061551" y="1803079"/>
              <a:ext cx="3306524" cy="2282424"/>
            </a:xfrm>
            <a:prstGeom prst="rect">
              <a:avLst/>
            </a:prstGeom>
            <a:grp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EAA72926-8227-44F9-B53E-30389C28F6F8}"/>
                </a:ext>
              </a:extLst>
            </p:cNvPr>
            <p:cNvGrpSpPr/>
            <p:nvPr/>
          </p:nvGrpSpPr>
          <p:grpSpPr>
            <a:xfrm>
              <a:off x="1412450" y="2005861"/>
              <a:ext cx="2562434" cy="1861835"/>
              <a:chOff x="1631233" y="1852820"/>
              <a:chExt cx="2562434" cy="1861835"/>
            </a:xfrm>
            <a:grpFill/>
          </p:grpSpPr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E6A286E8-9A34-4D72-AC8F-7F280ABBC44E}"/>
                  </a:ext>
                </a:extLst>
              </p:cNvPr>
              <p:cNvSpPr/>
              <p:nvPr/>
            </p:nvSpPr>
            <p:spPr>
              <a:xfrm>
                <a:off x="2356466" y="1852820"/>
                <a:ext cx="1111968" cy="400055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dist"/>
                <a:r>
                  <a:rPr lang="zh-CN" altLang="en-US" sz="2000" spc="-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关键字</a:t>
                </a:r>
                <a:endParaRPr lang="en-US" altLang="zh-CN" sz="2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352CA7E5-0392-4924-A07D-DA50B43E6FF9}"/>
                  </a:ext>
                </a:extLst>
              </p:cNvPr>
              <p:cNvSpPr/>
              <p:nvPr/>
            </p:nvSpPr>
            <p:spPr>
              <a:xfrm>
                <a:off x="1631233" y="2272007"/>
                <a:ext cx="2562434" cy="1442648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一个人要想在事业上有所建树，一定得坚持这样做卡片摘记，一发现有价值的资料，就要如获至宝，准确地摘记的多了，进行归纳分类，创造出自己的作品来。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1748EAC-70C3-4A24-A63F-525AD952D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61" y="2458387"/>
            <a:ext cx="4162094" cy="2804236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2E099B86-E983-47F4-BB94-A1E20F868411}"/>
              </a:ext>
            </a:extLst>
          </p:cNvPr>
          <p:cNvGrpSpPr/>
          <p:nvPr/>
        </p:nvGrpSpPr>
        <p:grpSpPr>
          <a:xfrm>
            <a:off x="8193477" y="2458386"/>
            <a:ext cx="3306524" cy="2804235"/>
            <a:chOff x="1061551" y="1803079"/>
            <a:chExt cx="3306524" cy="2282424"/>
          </a:xfrm>
          <a:solidFill>
            <a:srgbClr val="B0907D"/>
          </a:solidFill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5CF14DBF-0907-4340-A2AF-37318FA03C64}"/>
                </a:ext>
              </a:extLst>
            </p:cNvPr>
            <p:cNvSpPr/>
            <p:nvPr/>
          </p:nvSpPr>
          <p:spPr>
            <a:xfrm>
              <a:off x="1061551" y="1803079"/>
              <a:ext cx="3306524" cy="2282424"/>
            </a:xfrm>
            <a:prstGeom prst="rect">
              <a:avLst/>
            </a:prstGeom>
            <a:grp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6AF11B85-5691-4E73-98FC-CCB2FAE5A0D5}"/>
                </a:ext>
              </a:extLst>
            </p:cNvPr>
            <p:cNvGrpSpPr/>
            <p:nvPr/>
          </p:nvGrpSpPr>
          <p:grpSpPr>
            <a:xfrm>
              <a:off x="1412450" y="2005861"/>
              <a:ext cx="2562434" cy="1861835"/>
              <a:chOff x="1631233" y="1852820"/>
              <a:chExt cx="2562434" cy="1861835"/>
            </a:xfrm>
            <a:grpFill/>
          </p:grpSpPr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30C389FD-F771-48CF-9952-66AB7873F986}"/>
                  </a:ext>
                </a:extLst>
              </p:cNvPr>
              <p:cNvSpPr/>
              <p:nvPr/>
            </p:nvSpPr>
            <p:spPr>
              <a:xfrm>
                <a:off x="2356466" y="1852820"/>
                <a:ext cx="1111968" cy="400055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dist"/>
                <a:r>
                  <a:rPr lang="zh-CN" altLang="en-US" sz="2000" spc="-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关键字</a:t>
                </a:r>
                <a:endParaRPr lang="en-US" altLang="zh-CN" sz="2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735862B8-99A5-4365-B5FD-B927E9C79A88}"/>
                  </a:ext>
                </a:extLst>
              </p:cNvPr>
              <p:cNvSpPr/>
              <p:nvPr/>
            </p:nvSpPr>
            <p:spPr>
              <a:xfrm>
                <a:off x="1631233" y="2272007"/>
                <a:ext cx="2562434" cy="1442648"/>
              </a:xfrm>
              <a:prstGeom prst="rect">
                <a:avLst/>
              </a:prstGeom>
              <a:grpFill/>
            </p:spPr>
            <p:txBody>
              <a:bodyPr vert="horz" wrap="square" lIns="91384" tIns="45693" rIns="91384" bIns="45693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一个人要想在事业上有所建树，一定得坚持这样做卡片摘记，一发现有价值的资料，就要如获至宝，准确地摘记的多了，进行归纳分类，创造出自己的作品来。 </a:t>
                </a:r>
                <a:endPara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3077817-B317-49D6-8D0A-DE2146420A96}"/>
              </a:ext>
            </a:extLst>
          </p:cNvPr>
          <p:cNvGrpSpPr/>
          <p:nvPr/>
        </p:nvGrpSpPr>
        <p:grpSpPr>
          <a:xfrm>
            <a:off x="9703632" y="977963"/>
            <a:ext cx="1842047" cy="1260000"/>
            <a:chOff x="9158060" y="947983"/>
            <a:chExt cx="1842047" cy="1260000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5EE0F752-4DE2-4CBE-AC03-9D210B4BCB0E}"/>
                </a:ext>
              </a:extLst>
            </p:cNvPr>
            <p:cNvSpPr/>
            <p:nvPr/>
          </p:nvSpPr>
          <p:spPr>
            <a:xfrm>
              <a:off x="9361850" y="947983"/>
              <a:ext cx="1456780" cy="1260000"/>
            </a:xfrm>
            <a:prstGeom prst="ellipse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12EB2AFE-AA91-4419-BA0F-8B99254D8E68}"/>
                </a:ext>
              </a:extLst>
            </p:cNvPr>
            <p:cNvSpPr/>
            <p:nvPr/>
          </p:nvSpPr>
          <p:spPr>
            <a:xfrm>
              <a:off x="9436801" y="1049676"/>
              <a:ext cx="1332000" cy="1044000"/>
            </a:xfrm>
            <a:prstGeom prst="ellipse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2E103606-AA88-455E-891F-DF045FE40749}"/>
                </a:ext>
              </a:extLst>
            </p:cNvPr>
            <p:cNvSpPr/>
            <p:nvPr/>
          </p:nvSpPr>
          <p:spPr>
            <a:xfrm>
              <a:off x="9158060" y="1356587"/>
              <a:ext cx="18420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rgbClr val="595959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爱上阅读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34826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8CD7059-336E-4ADB-AC32-79E364C46AA5}"/>
              </a:ext>
            </a:extLst>
          </p:cNvPr>
          <p:cNvGrpSpPr/>
          <p:nvPr/>
        </p:nvGrpSpPr>
        <p:grpSpPr>
          <a:xfrm>
            <a:off x="1164474" y="2014545"/>
            <a:ext cx="4842731" cy="4273143"/>
            <a:chOff x="1365008" y="2998113"/>
            <a:chExt cx="3386762" cy="4273143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C0E250DA-F88C-4C03-A0F2-8B532FAF3CE4}"/>
                </a:ext>
              </a:extLst>
            </p:cNvPr>
            <p:cNvSpPr txBox="1"/>
            <p:nvPr/>
          </p:nvSpPr>
          <p:spPr>
            <a:xfrm>
              <a:off x="1370410" y="2998113"/>
              <a:ext cx="1694228" cy="4308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kumimoji="1"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CCFBDD82-76FC-4B81-9FB3-C8416F21AEB5}"/>
                </a:ext>
              </a:extLst>
            </p:cNvPr>
            <p:cNvSpPr txBox="1"/>
            <p:nvPr/>
          </p:nvSpPr>
          <p:spPr>
            <a:xfrm>
              <a:off x="1365008" y="3365956"/>
              <a:ext cx="3386762" cy="390530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木叶萧萧赠长别，平心浅浅敷几月？断骨羌笛，失缺草介，万泉留下千里。击鼓其镗，踊跃用兵。土国城漕，我独南行。 从孙子仲，平陈与宋。不我以归，忧心有忡。 爰居击鼓其镗，踊跃用兵。土国城漕，我独南行。 从孙子仲，平陈与宋。不我以归，忧心有忡。 爰居爰处？爰丧其马？于以求之？于林之下。</a:t>
              </a:r>
              <a:endParaRPr kumimoji="1"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  <a:p>
              <a:pPr>
                <a:lnSpc>
                  <a:spcPct val="200000"/>
                </a:lnSpc>
              </a:pPr>
              <a:endParaRPr kumimoji="1"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A6DF160-3430-4992-9999-BC3A1B4FE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884" y="1456945"/>
            <a:ext cx="4895816" cy="489581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7BECC09-D495-4329-B90E-8B7762256E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187" y="4400111"/>
            <a:ext cx="3855123" cy="1887577"/>
          </a:xfrm>
          <a:prstGeom prst="rect">
            <a:avLst/>
          </a:prstGeom>
        </p:spPr>
      </p:pic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A20D93A4-E917-4D29-A6F2-A7C7163A20FC}"/>
              </a:ext>
            </a:extLst>
          </p:cNvPr>
          <p:cNvSpPr/>
          <p:nvPr/>
        </p:nvSpPr>
        <p:spPr>
          <a:xfrm>
            <a:off x="10425666" y="384663"/>
            <a:ext cx="1314519" cy="1286181"/>
          </a:xfrm>
          <a:custGeom>
            <a:avLst/>
            <a:gdLst>
              <a:gd name="connsiteX0" fmla="*/ 53874 w 1314519"/>
              <a:gd name="connsiteY0" fmla="*/ 0 h 1286181"/>
              <a:gd name="connsiteX1" fmla="*/ 1314519 w 1314519"/>
              <a:gd name="connsiteY1" fmla="*/ 0 h 1286181"/>
              <a:gd name="connsiteX2" fmla="*/ 1314519 w 1314519"/>
              <a:gd name="connsiteY2" fmla="*/ 1213143 h 1286181"/>
              <a:gd name="connsiteX3" fmla="*/ 1146864 w 1314519"/>
              <a:gd name="connsiteY3" fmla="*/ 1266354 h 1286181"/>
              <a:gd name="connsiteX4" fmla="*/ 954499 w 1314519"/>
              <a:gd name="connsiteY4" fmla="*/ 1286181 h 1286181"/>
              <a:gd name="connsiteX5" fmla="*/ 0 w 1314519"/>
              <a:gd name="connsiteY5" fmla="*/ 310259 h 1286181"/>
              <a:gd name="connsiteX6" fmla="*/ 19392 w 1314519"/>
              <a:gd name="connsiteY6" fmla="*/ 113577 h 128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519" h="1286181">
                <a:moveTo>
                  <a:pt x="53874" y="0"/>
                </a:moveTo>
                <a:lnTo>
                  <a:pt x="1314519" y="0"/>
                </a:lnTo>
                <a:lnTo>
                  <a:pt x="1314519" y="1213143"/>
                </a:lnTo>
                <a:lnTo>
                  <a:pt x="1146864" y="1266354"/>
                </a:lnTo>
                <a:cubicBezTo>
                  <a:pt x="1084728" y="1279354"/>
                  <a:pt x="1020393" y="1286181"/>
                  <a:pt x="954499" y="1286181"/>
                </a:cubicBezTo>
                <a:cubicBezTo>
                  <a:pt x="427344" y="1286181"/>
                  <a:pt x="0" y="849246"/>
                  <a:pt x="0" y="310259"/>
                </a:cubicBezTo>
                <a:cubicBezTo>
                  <a:pt x="0" y="242886"/>
                  <a:pt x="6677" y="177107"/>
                  <a:pt x="19392" y="113577"/>
                </a:cubicBezTo>
                <a:close/>
              </a:path>
            </a:pathLst>
          </a:custGeom>
          <a:solidFill>
            <a:srgbClr val="B09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830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83AB0AD0-282E-47FE-A53B-C71596700F94}"/>
              </a:ext>
            </a:extLst>
          </p:cNvPr>
          <p:cNvGrpSpPr/>
          <p:nvPr/>
        </p:nvGrpSpPr>
        <p:grpSpPr>
          <a:xfrm>
            <a:off x="9520932" y="1735810"/>
            <a:ext cx="1436569" cy="2229630"/>
            <a:chOff x="2673070" y="1257382"/>
            <a:chExt cx="1436569" cy="177022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C662F6DD-3D16-4A46-9AFB-D5849ABD9254}"/>
                </a:ext>
              </a:extLst>
            </p:cNvPr>
            <p:cNvSpPr txBox="1"/>
            <p:nvPr/>
          </p:nvSpPr>
          <p:spPr>
            <a:xfrm>
              <a:off x="2673070" y="1257382"/>
              <a:ext cx="1084856" cy="1770229"/>
            </a:xfrm>
            <a:prstGeom prst="rect">
              <a:avLst/>
            </a:prstGeom>
            <a:noFill/>
          </p:spPr>
          <p:txBody>
            <a:bodyPr vert="eaVert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F8B82A54-E481-4353-B16A-57BC53EBD48B}"/>
                </a:ext>
              </a:extLst>
            </p:cNvPr>
            <p:cNvSpPr txBox="1"/>
            <p:nvPr/>
          </p:nvSpPr>
          <p:spPr>
            <a:xfrm>
              <a:off x="3617196" y="1286876"/>
              <a:ext cx="492443" cy="1315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</p:grpSp>
      <p:sp>
        <p:nvSpPr>
          <p:cNvPr id="22" name="TextBox 38">
            <a:extLst>
              <a:ext uri="{FF2B5EF4-FFF2-40B4-BE49-F238E27FC236}">
                <a16:creationId xmlns="" xmlns:a16="http://schemas.microsoft.com/office/drawing/2014/main" id="{6C688C16-AB2F-4F9B-8357-69D8BA5EC295}"/>
              </a:ext>
            </a:extLst>
          </p:cNvPr>
          <p:cNvSpPr txBox="1"/>
          <p:nvPr/>
        </p:nvSpPr>
        <p:spPr>
          <a:xfrm>
            <a:off x="1494896" y="2413640"/>
            <a:ext cx="2140893" cy="338554"/>
          </a:xfrm>
          <a:prstGeom prst="rect">
            <a:avLst/>
          </a:prstGeom>
          <a:solidFill>
            <a:srgbClr val="B0907D"/>
          </a:solidFill>
          <a:ln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添加您的标题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3" name="TextBox 39">
            <a:extLst>
              <a:ext uri="{FF2B5EF4-FFF2-40B4-BE49-F238E27FC236}">
                <a16:creationId xmlns="" xmlns:a16="http://schemas.microsoft.com/office/drawing/2014/main" id="{CEDEB750-F54E-4378-AC35-0DDE82E47A0B}"/>
              </a:ext>
            </a:extLst>
          </p:cNvPr>
          <p:cNvSpPr txBox="1"/>
          <p:nvPr/>
        </p:nvSpPr>
        <p:spPr>
          <a:xfrm>
            <a:off x="1381907" y="2982702"/>
            <a:ext cx="2461883" cy="2621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击鼓其镗，踊跃用兵。土国城漕，我独南行。 从孙子仲，平陈与宋。不我以归，忧心有忡。 爰居击鼓其镗，踊跃用兵。土国城漕，我独南行。 从孙子仲，平陈与宋。不我以归，忧心有忡。 爰居爰处？爰丧其马？于以求之？于林之下。</a:t>
            </a:r>
            <a:endParaRPr kumimoji="1"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A5C95B7-D219-41A4-9F68-446EBD4A999F}"/>
              </a:ext>
            </a:extLst>
          </p:cNvPr>
          <p:cNvGrpSpPr/>
          <p:nvPr/>
        </p:nvGrpSpPr>
        <p:grpSpPr>
          <a:xfrm>
            <a:off x="7987716" y="3513557"/>
            <a:ext cx="1436569" cy="2229630"/>
            <a:chOff x="2673070" y="1257382"/>
            <a:chExt cx="1436569" cy="1770229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1C345520-B732-47C5-AD0C-8CDD49311CFE}"/>
                </a:ext>
              </a:extLst>
            </p:cNvPr>
            <p:cNvSpPr txBox="1"/>
            <p:nvPr/>
          </p:nvSpPr>
          <p:spPr>
            <a:xfrm>
              <a:off x="2673070" y="1257382"/>
              <a:ext cx="1084856" cy="1770229"/>
            </a:xfrm>
            <a:prstGeom prst="rect">
              <a:avLst/>
            </a:prstGeom>
            <a:noFill/>
          </p:spPr>
          <p:txBody>
            <a:bodyPr vert="eaVert" wrap="square" lIns="91412" tIns="45706" rIns="91412" bIns="45706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点一滴墨，倾一世魂。用一辈子的桃花运，换一场不分手的恋情</a:t>
              </a:r>
              <a:endParaRPr lang="zh-CN" altLang="en-US" sz="13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A729E468-9C2B-459B-B12A-CD37B40161A7}"/>
                </a:ext>
              </a:extLst>
            </p:cNvPr>
            <p:cNvSpPr txBox="1"/>
            <p:nvPr/>
          </p:nvSpPr>
          <p:spPr>
            <a:xfrm>
              <a:off x="3617196" y="1286876"/>
              <a:ext cx="492443" cy="1315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FZQingKeBenYueSongS-R-GB" charset="-122"/>
                </a:rPr>
                <a:t>添加标题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D738271A-8CD1-4D10-9E62-E5664A57665A}"/>
              </a:ext>
            </a:extLst>
          </p:cNvPr>
          <p:cNvGrpSpPr/>
          <p:nvPr/>
        </p:nvGrpSpPr>
        <p:grpSpPr>
          <a:xfrm>
            <a:off x="8382969" y="2769001"/>
            <a:ext cx="930357" cy="683326"/>
            <a:chOff x="985937" y="3068542"/>
            <a:chExt cx="930357" cy="683326"/>
          </a:xfrm>
        </p:grpSpPr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5BA60209-A3D8-4466-A61B-D34090B8DC12}"/>
                </a:ext>
              </a:extLst>
            </p:cNvPr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2BE5832B-72C2-4278-BE5B-9BC0E16031E4}"/>
                </a:ext>
              </a:extLst>
            </p:cNvPr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35E4556A-33E8-4365-99D4-600867E2D189}"/>
                </a:ext>
              </a:extLst>
            </p:cNvPr>
            <p:cNvSpPr txBox="1"/>
            <p:nvPr/>
          </p:nvSpPr>
          <p:spPr>
            <a:xfrm>
              <a:off x="1117923" y="3123466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01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D646B7CA-7F2F-41A6-9EA2-9087F756ACF1}"/>
              </a:ext>
            </a:extLst>
          </p:cNvPr>
          <p:cNvGrpSpPr/>
          <p:nvPr/>
        </p:nvGrpSpPr>
        <p:grpSpPr>
          <a:xfrm>
            <a:off x="9895098" y="974422"/>
            <a:ext cx="871737" cy="683326"/>
            <a:chOff x="985937" y="3068542"/>
            <a:chExt cx="871737" cy="683326"/>
          </a:xfrm>
        </p:grpSpPr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12D0F5E4-41DE-47B5-BEA9-3103AEFBC403}"/>
                </a:ext>
              </a:extLst>
            </p:cNvPr>
            <p:cNvSpPr/>
            <p:nvPr/>
          </p:nvSpPr>
          <p:spPr>
            <a:xfrm>
              <a:off x="985937" y="3068542"/>
              <a:ext cx="698483" cy="683326"/>
            </a:xfrm>
            <a:prstGeom prst="ellipse">
              <a:avLst/>
            </a:prstGeom>
            <a:noFill/>
            <a:ln w="3810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3856783D-B00A-4FAA-95AF-1E7FDBEAE57D}"/>
                </a:ext>
              </a:extLst>
            </p:cNvPr>
            <p:cNvSpPr/>
            <p:nvPr/>
          </p:nvSpPr>
          <p:spPr>
            <a:xfrm>
              <a:off x="1059304" y="3136052"/>
              <a:ext cx="540000" cy="540000"/>
            </a:xfrm>
            <a:prstGeom prst="ellipse">
              <a:avLst/>
            </a:prstGeom>
            <a:noFill/>
            <a:ln w="19050"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76C15285-5B54-42C6-A4BE-B4A949F70D8B}"/>
                </a:ext>
              </a:extLst>
            </p:cNvPr>
            <p:cNvSpPr txBox="1"/>
            <p:nvPr/>
          </p:nvSpPr>
          <p:spPr>
            <a:xfrm>
              <a:off x="1059303" y="3136051"/>
              <a:ext cx="798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0907D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rPr>
                <a:t>02</a:t>
              </a:r>
              <a:endParaRPr lang="zh-CN" altLang="en-US" sz="2800" dirty="0">
                <a:solidFill>
                  <a:srgbClr val="B0907D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B09D8AC-0211-41B5-8CCA-9B55F11EC886}"/>
              </a:ext>
            </a:extLst>
          </p:cNvPr>
          <p:cNvGrpSpPr/>
          <p:nvPr/>
        </p:nvGrpSpPr>
        <p:grpSpPr>
          <a:xfrm>
            <a:off x="4495486" y="1325715"/>
            <a:ext cx="3101652" cy="4703857"/>
            <a:chOff x="4588042" y="1311932"/>
            <a:chExt cx="3101652" cy="4703857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05C92ACE-C5E6-4D3D-A581-6CEED7FCD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0173" y="1565151"/>
              <a:ext cx="2818063" cy="4227095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02B664C6-1154-40E1-99A4-E3CBB47480BB}"/>
                </a:ext>
              </a:extLst>
            </p:cNvPr>
            <p:cNvSpPr/>
            <p:nvPr/>
          </p:nvSpPr>
          <p:spPr>
            <a:xfrm>
              <a:off x="4588042" y="1311932"/>
              <a:ext cx="3101652" cy="4703857"/>
            </a:xfrm>
            <a:prstGeom prst="rect">
              <a:avLst/>
            </a:prstGeom>
            <a:noFill/>
            <a:ln>
              <a:solidFill>
                <a:srgbClr val="B09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5124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1657898" y="747132"/>
            <a:ext cx="1842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A0601A5-D3DA-453F-B955-9109BCEB345A}"/>
              </a:ext>
            </a:extLst>
          </p:cNvPr>
          <p:cNvGrpSpPr/>
          <p:nvPr/>
        </p:nvGrpSpPr>
        <p:grpSpPr>
          <a:xfrm>
            <a:off x="646321" y="620824"/>
            <a:ext cx="960238" cy="651126"/>
            <a:chOff x="646321" y="620824"/>
            <a:chExt cx="960238" cy="651126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84E5B567-6B43-4D86-8B74-602312F447D0}"/>
                </a:ext>
              </a:extLst>
            </p:cNvPr>
            <p:cNvSpPr/>
            <p:nvPr/>
          </p:nvSpPr>
          <p:spPr>
            <a:xfrm flipH="1">
              <a:off x="646321" y="620824"/>
              <a:ext cx="777147" cy="587973"/>
            </a:xfrm>
            <a:prstGeom prst="roundRect">
              <a:avLst/>
            </a:prstGeom>
            <a:solidFill>
              <a:srgbClr val="B09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71335C3-29F4-439E-8343-A99BC70F783F}"/>
                </a:ext>
              </a:extLst>
            </p:cNvPr>
            <p:cNvGrpSpPr/>
            <p:nvPr/>
          </p:nvGrpSpPr>
          <p:grpSpPr>
            <a:xfrm>
              <a:off x="829412" y="683977"/>
              <a:ext cx="777147" cy="587973"/>
              <a:chOff x="1078299" y="873163"/>
              <a:chExt cx="777147" cy="587973"/>
            </a:xfrm>
          </p:grpSpPr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CB7C634-ADE5-4645-ABB4-BEFD1884F38F}"/>
                  </a:ext>
                </a:extLst>
              </p:cNvPr>
              <p:cNvSpPr/>
              <p:nvPr/>
            </p:nvSpPr>
            <p:spPr>
              <a:xfrm>
                <a:off x="1179202" y="936318"/>
                <a:ext cx="5753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F4D5DFC5-C406-44F8-816B-E297CBA550B5}"/>
                  </a:ext>
                </a:extLst>
              </p:cNvPr>
              <p:cNvSpPr/>
              <p:nvPr/>
            </p:nvSpPr>
            <p:spPr>
              <a:xfrm>
                <a:off x="1078299" y="873163"/>
                <a:ext cx="777147" cy="587973"/>
              </a:xfrm>
              <a:prstGeom prst="roundRect">
                <a:avLst/>
              </a:prstGeom>
              <a:noFill/>
              <a:ln>
                <a:solidFill>
                  <a:srgbClr val="2B1A13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494DCB0-53D8-4929-B05F-D9D9B617C4BE}"/>
              </a:ext>
            </a:extLst>
          </p:cNvPr>
          <p:cNvSpPr txBox="1"/>
          <p:nvPr/>
        </p:nvSpPr>
        <p:spPr>
          <a:xfrm>
            <a:off x="5635964" y="2030528"/>
            <a:ext cx="4385816" cy="43521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添加您的标题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-122"/>
              </a:rPr>
              <a:t>击鼓其镗，踊跃用兵。土国城漕，我独南行。 从孙子仲，平陈与宋。不我以归，忧心有忡。 爰居爰处？爰丧其马？于以求之？于林之下。 死生契阔，与子成说。执子之手，与子偕老。 于嗟阔兮，不我活兮。于嗟洵兮，不我信兮。击鼓其镗，踊跃用兵。土国城漕，我独南行。 从孙子仲，平陈与宋。不我以归，忧心有忡。 爰居爰处？爰丧其马？于以求之？于林之下。 死生契阔，与子成说。执子之手</a:t>
            </a:r>
            <a:endParaRPr kumimoji="1" lang="zh-CN" altLang="en-US" sz="13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kumimoji="1" lang="zh-CN" altLang="en-US" sz="13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FZQingKeBenYueSongS-R-GB" charset="-122"/>
            </a:endParaRPr>
          </a:p>
          <a:p>
            <a:pPr>
              <a:lnSpc>
                <a:spcPct val="200000"/>
              </a:lnSpc>
            </a:pPr>
            <a:endParaRPr kumimoji="1" lang="zh-CN" altLang="en-US" sz="10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395D203-BB41-4BF5-B95E-499FD77CD8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44" y="1566767"/>
            <a:ext cx="3454006" cy="4755983"/>
          </a:xfrm>
          <a:prstGeom prst="rect">
            <a:avLst/>
          </a:prstGeom>
        </p:spPr>
      </p:pic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593D1408-7562-42DC-9576-7EDEAB178B65}"/>
              </a:ext>
            </a:extLst>
          </p:cNvPr>
          <p:cNvSpPr/>
          <p:nvPr/>
        </p:nvSpPr>
        <p:spPr>
          <a:xfrm>
            <a:off x="10192996" y="452074"/>
            <a:ext cx="1484635" cy="1639751"/>
          </a:xfrm>
          <a:custGeom>
            <a:avLst/>
            <a:gdLst/>
            <a:ahLst/>
            <a:cxnLst/>
            <a:rect l="l" t="t" r="r" b="b"/>
            <a:pathLst>
              <a:path w="1484635" h="1639751">
                <a:moveTo>
                  <a:pt x="456307" y="1520242"/>
                </a:moveTo>
                <a:lnTo>
                  <a:pt x="535074" y="1615306"/>
                </a:lnTo>
                <a:lnTo>
                  <a:pt x="450875" y="1628886"/>
                </a:lnTo>
                <a:lnTo>
                  <a:pt x="415565" y="1528390"/>
                </a:lnTo>
                <a:close/>
                <a:moveTo>
                  <a:pt x="198276" y="1514809"/>
                </a:moveTo>
                <a:lnTo>
                  <a:pt x="239018" y="1533822"/>
                </a:lnTo>
                <a:lnTo>
                  <a:pt x="206424" y="1639751"/>
                </a:lnTo>
                <a:lnTo>
                  <a:pt x="122225" y="1604441"/>
                </a:lnTo>
                <a:close/>
                <a:moveTo>
                  <a:pt x="1090798" y="1324682"/>
                </a:moveTo>
                <a:lnTo>
                  <a:pt x="1164133" y="1387152"/>
                </a:lnTo>
                <a:lnTo>
                  <a:pt x="1123392" y="1406165"/>
                </a:lnTo>
                <a:lnTo>
                  <a:pt x="1050057" y="1362707"/>
                </a:lnTo>
                <a:close/>
                <a:moveTo>
                  <a:pt x="426430" y="1311101"/>
                </a:moveTo>
                <a:lnTo>
                  <a:pt x="426430" y="1452339"/>
                </a:lnTo>
                <a:lnTo>
                  <a:pt x="497049" y="1449623"/>
                </a:lnTo>
                <a:lnTo>
                  <a:pt x="505197" y="1313817"/>
                </a:lnTo>
                <a:close/>
                <a:moveTo>
                  <a:pt x="279760" y="1308385"/>
                </a:moveTo>
                <a:lnTo>
                  <a:pt x="274327" y="1452339"/>
                </a:lnTo>
                <a:lnTo>
                  <a:pt x="344946" y="1449665"/>
                </a:lnTo>
                <a:lnTo>
                  <a:pt x="350378" y="1311101"/>
                </a:lnTo>
                <a:close/>
                <a:moveTo>
                  <a:pt x="119509" y="1300236"/>
                </a:moveTo>
                <a:lnTo>
                  <a:pt x="116793" y="1455055"/>
                </a:lnTo>
                <a:lnTo>
                  <a:pt x="222721" y="1455055"/>
                </a:lnTo>
                <a:lnTo>
                  <a:pt x="214573" y="1302953"/>
                </a:lnTo>
                <a:close/>
                <a:moveTo>
                  <a:pt x="1240185" y="1248630"/>
                </a:moveTo>
                <a:lnTo>
                  <a:pt x="1335249" y="1254063"/>
                </a:lnTo>
                <a:lnTo>
                  <a:pt x="1297223" y="1419745"/>
                </a:lnTo>
                <a:lnTo>
                  <a:pt x="1484635" y="1411597"/>
                </a:lnTo>
                <a:lnTo>
                  <a:pt x="1479203" y="1474068"/>
                </a:lnTo>
                <a:lnTo>
                  <a:pt x="1378706" y="1468636"/>
                </a:lnTo>
                <a:lnTo>
                  <a:pt x="1452041" y="1599009"/>
                </a:lnTo>
                <a:lnTo>
                  <a:pt x="1395003" y="1626170"/>
                </a:lnTo>
                <a:lnTo>
                  <a:pt x="1272778" y="1482216"/>
                </a:lnTo>
                <a:lnTo>
                  <a:pt x="1109811" y="1634319"/>
                </a:lnTo>
                <a:lnTo>
                  <a:pt x="1060921" y="1599009"/>
                </a:lnTo>
                <a:lnTo>
                  <a:pt x="1188578" y="1468636"/>
                </a:lnTo>
                <a:lnTo>
                  <a:pt x="1052773" y="1465919"/>
                </a:lnTo>
                <a:lnTo>
                  <a:pt x="1041908" y="1427894"/>
                </a:lnTo>
                <a:lnTo>
                  <a:pt x="1213023" y="1422462"/>
                </a:lnTo>
                <a:close/>
                <a:moveTo>
                  <a:pt x="1115243" y="1245914"/>
                </a:moveTo>
                <a:lnTo>
                  <a:pt x="1180430" y="1311101"/>
                </a:lnTo>
                <a:lnTo>
                  <a:pt x="1142404" y="1332830"/>
                </a:lnTo>
                <a:lnTo>
                  <a:pt x="1066353" y="1286656"/>
                </a:lnTo>
                <a:close/>
                <a:moveTo>
                  <a:pt x="1028328" y="1180728"/>
                </a:moveTo>
                <a:lnTo>
                  <a:pt x="941412" y="1528390"/>
                </a:lnTo>
                <a:lnTo>
                  <a:pt x="1014747" y="1476784"/>
                </a:lnTo>
                <a:lnTo>
                  <a:pt x="1025612" y="1550119"/>
                </a:lnTo>
                <a:lnTo>
                  <a:pt x="873509" y="1612590"/>
                </a:lnTo>
                <a:lnTo>
                  <a:pt x="935980" y="1226901"/>
                </a:lnTo>
                <a:lnTo>
                  <a:pt x="846348" y="1221469"/>
                </a:lnTo>
                <a:lnTo>
                  <a:pt x="843632" y="1186160"/>
                </a:lnTo>
                <a:close/>
                <a:moveTo>
                  <a:pt x="127657" y="1129121"/>
                </a:moveTo>
                <a:lnTo>
                  <a:pt x="122225" y="1254063"/>
                </a:lnTo>
                <a:lnTo>
                  <a:pt x="214573" y="1256779"/>
                </a:lnTo>
                <a:lnTo>
                  <a:pt x="209140" y="1131837"/>
                </a:lnTo>
                <a:close/>
                <a:moveTo>
                  <a:pt x="431862" y="1126405"/>
                </a:moveTo>
                <a:lnTo>
                  <a:pt x="426430" y="1267728"/>
                </a:lnTo>
                <a:lnTo>
                  <a:pt x="507913" y="1273075"/>
                </a:lnTo>
                <a:lnTo>
                  <a:pt x="513345" y="1129121"/>
                </a:lnTo>
                <a:close/>
                <a:moveTo>
                  <a:pt x="285192" y="1126405"/>
                </a:moveTo>
                <a:lnTo>
                  <a:pt x="282476" y="1264885"/>
                </a:lnTo>
                <a:lnTo>
                  <a:pt x="353094" y="1267643"/>
                </a:lnTo>
                <a:lnTo>
                  <a:pt x="361243" y="1129121"/>
                </a:lnTo>
                <a:close/>
                <a:moveTo>
                  <a:pt x="990497" y="1070394"/>
                </a:moveTo>
                <a:lnTo>
                  <a:pt x="1022896" y="1110109"/>
                </a:lnTo>
                <a:lnTo>
                  <a:pt x="974006" y="1131837"/>
                </a:lnTo>
                <a:lnTo>
                  <a:pt x="952188" y="1112131"/>
                </a:lnTo>
                <a:lnTo>
                  <a:pt x="972033" y="1094497"/>
                </a:lnTo>
                <a:close/>
                <a:moveTo>
                  <a:pt x="1207591" y="998748"/>
                </a:moveTo>
                <a:lnTo>
                  <a:pt x="1316236" y="1001464"/>
                </a:lnTo>
                <a:lnTo>
                  <a:pt x="1310804" y="1036774"/>
                </a:lnTo>
                <a:lnTo>
                  <a:pt x="1471054" y="1034057"/>
                </a:lnTo>
                <a:lnTo>
                  <a:pt x="1465622" y="1091096"/>
                </a:lnTo>
                <a:lnTo>
                  <a:pt x="1302655" y="1085664"/>
                </a:lnTo>
                <a:lnTo>
                  <a:pt x="1294507" y="1158999"/>
                </a:lnTo>
                <a:lnTo>
                  <a:pt x="1479203" y="1164431"/>
                </a:lnTo>
                <a:lnTo>
                  <a:pt x="1441177" y="1338262"/>
                </a:lnTo>
                <a:lnTo>
                  <a:pt x="1351545" y="1332830"/>
                </a:lnTo>
                <a:lnTo>
                  <a:pt x="1403151" y="1202456"/>
                </a:lnTo>
                <a:lnTo>
                  <a:pt x="1050057" y="1205173"/>
                </a:lnTo>
                <a:lnTo>
                  <a:pt x="1055489" y="1153566"/>
                </a:lnTo>
                <a:lnTo>
                  <a:pt x="1213023" y="1156282"/>
                </a:lnTo>
                <a:lnTo>
                  <a:pt x="1207591" y="1085664"/>
                </a:lnTo>
                <a:lnTo>
                  <a:pt x="1066353" y="1082947"/>
                </a:lnTo>
                <a:lnTo>
                  <a:pt x="1063637" y="1044922"/>
                </a:lnTo>
                <a:lnTo>
                  <a:pt x="1210307" y="1039490"/>
                </a:lnTo>
                <a:close/>
                <a:moveTo>
                  <a:pt x="203708" y="996032"/>
                </a:moveTo>
                <a:lnTo>
                  <a:pt x="296056" y="998748"/>
                </a:lnTo>
                <a:lnTo>
                  <a:pt x="293340" y="1085664"/>
                </a:lnTo>
                <a:lnTo>
                  <a:pt x="363959" y="1085664"/>
                </a:lnTo>
                <a:lnTo>
                  <a:pt x="369391" y="996032"/>
                </a:lnTo>
                <a:lnTo>
                  <a:pt x="429636" y="998542"/>
                </a:lnTo>
                <a:lnTo>
                  <a:pt x="434029" y="1007259"/>
                </a:lnTo>
                <a:lnTo>
                  <a:pt x="429146" y="1082947"/>
                </a:lnTo>
                <a:lnTo>
                  <a:pt x="482700" y="1082136"/>
                </a:lnTo>
                <a:lnTo>
                  <a:pt x="492169" y="1094497"/>
                </a:lnTo>
                <a:cubicBezTo>
                  <a:pt x="507520" y="1111031"/>
                  <a:pt x="524335" y="1125988"/>
                  <a:pt x="542387" y="1139123"/>
                </a:cubicBezTo>
                <a:lnTo>
                  <a:pt x="598950" y="1172190"/>
                </a:lnTo>
                <a:lnTo>
                  <a:pt x="570384" y="1449920"/>
                </a:lnTo>
                <a:lnTo>
                  <a:pt x="641003" y="1441814"/>
                </a:lnTo>
                <a:lnTo>
                  <a:pt x="638286" y="1495797"/>
                </a:lnTo>
                <a:lnTo>
                  <a:pt x="16296" y="1501229"/>
                </a:lnTo>
                <a:lnTo>
                  <a:pt x="10864" y="1460699"/>
                </a:lnTo>
                <a:lnTo>
                  <a:pt x="70619" y="1457771"/>
                </a:lnTo>
                <a:lnTo>
                  <a:pt x="46174" y="1074799"/>
                </a:lnTo>
                <a:lnTo>
                  <a:pt x="130373" y="1066651"/>
                </a:lnTo>
                <a:lnTo>
                  <a:pt x="127657" y="1093769"/>
                </a:lnTo>
                <a:lnTo>
                  <a:pt x="209140" y="1088380"/>
                </a:lnTo>
                <a:close/>
                <a:moveTo>
                  <a:pt x="244450" y="545938"/>
                </a:moveTo>
                <a:lnTo>
                  <a:pt x="249882" y="603741"/>
                </a:lnTo>
                <a:lnTo>
                  <a:pt x="24445" y="632854"/>
                </a:lnTo>
                <a:lnTo>
                  <a:pt x="19013" y="592112"/>
                </a:lnTo>
                <a:close/>
                <a:moveTo>
                  <a:pt x="732101" y="470621"/>
                </a:moveTo>
                <a:cubicBezTo>
                  <a:pt x="778951" y="470621"/>
                  <a:pt x="823582" y="480847"/>
                  <a:pt x="864178" y="499341"/>
                </a:cubicBezTo>
                <a:lnTo>
                  <a:pt x="878627" y="507788"/>
                </a:lnTo>
                <a:lnTo>
                  <a:pt x="881658" y="646435"/>
                </a:lnTo>
                <a:lnTo>
                  <a:pt x="927832" y="638286"/>
                </a:lnTo>
                <a:lnTo>
                  <a:pt x="929997" y="540307"/>
                </a:lnTo>
                <a:lnTo>
                  <a:pt x="972033" y="577661"/>
                </a:lnTo>
                <a:cubicBezTo>
                  <a:pt x="1033437" y="643796"/>
                  <a:pt x="1071416" y="735161"/>
                  <a:pt x="1071416" y="836079"/>
                </a:cubicBezTo>
                <a:cubicBezTo>
                  <a:pt x="1071416" y="911768"/>
                  <a:pt x="1050053" y="982083"/>
                  <a:pt x="1013466" y="1040410"/>
                </a:cubicBezTo>
                <a:lnTo>
                  <a:pt x="990497" y="1070394"/>
                </a:lnTo>
                <a:lnTo>
                  <a:pt x="938696" y="1006896"/>
                </a:lnTo>
                <a:lnTo>
                  <a:pt x="889806" y="1055786"/>
                </a:lnTo>
                <a:lnTo>
                  <a:pt x="952188" y="1112131"/>
                </a:lnTo>
                <a:lnTo>
                  <a:pt x="921815" y="1139123"/>
                </a:lnTo>
                <a:cubicBezTo>
                  <a:pt x="867660" y="1178528"/>
                  <a:pt x="802375" y="1201537"/>
                  <a:pt x="732101" y="1201537"/>
                </a:cubicBezTo>
                <a:cubicBezTo>
                  <a:pt x="685252" y="1201537"/>
                  <a:pt x="640620" y="1191311"/>
                  <a:pt x="600025" y="1172818"/>
                </a:cubicBezTo>
                <a:lnTo>
                  <a:pt x="598950" y="1172190"/>
                </a:lnTo>
                <a:lnTo>
                  <a:pt x="608409" y="1080231"/>
                </a:lnTo>
                <a:lnTo>
                  <a:pt x="482700" y="1082136"/>
                </a:lnTo>
                <a:lnTo>
                  <a:pt x="450736" y="1040410"/>
                </a:lnTo>
                <a:lnTo>
                  <a:pt x="434029" y="1007259"/>
                </a:lnTo>
                <a:lnTo>
                  <a:pt x="434578" y="998748"/>
                </a:lnTo>
                <a:lnTo>
                  <a:pt x="429636" y="998542"/>
                </a:lnTo>
                <a:lnTo>
                  <a:pt x="419451" y="978332"/>
                </a:lnTo>
                <a:cubicBezTo>
                  <a:pt x="402281" y="934609"/>
                  <a:pt x="392786" y="886538"/>
                  <a:pt x="392786" y="836079"/>
                </a:cubicBezTo>
                <a:cubicBezTo>
                  <a:pt x="392786" y="760390"/>
                  <a:pt x="414149" y="690075"/>
                  <a:pt x="450736" y="631748"/>
                </a:cubicBezTo>
                <a:lnTo>
                  <a:pt x="453051" y="628726"/>
                </a:lnTo>
                <a:lnTo>
                  <a:pt x="643719" y="630138"/>
                </a:lnTo>
                <a:lnTo>
                  <a:pt x="646435" y="594828"/>
                </a:lnTo>
                <a:lnTo>
                  <a:pt x="497049" y="589396"/>
                </a:lnTo>
                <a:lnTo>
                  <a:pt x="497326" y="573079"/>
                </a:lnTo>
                <a:lnTo>
                  <a:pt x="542387" y="533036"/>
                </a:lnTo>
                <a:cubicBezTo>
                  <a:pt x="596542" y="493630"/>
                  <a:pt x="661827" y="470621"/>
                  <a:pt x="732101" y="470621"/>
                </a:cubicBezTo>
                <a:close/>
                <a:moveTo>
                  <a:pt x="630138" y="372107"/>
                </a:moveTo>
                <a:lnTo>
                  <a:pt x="627422" y="420997"/>
                </a:lnTo>
                <a:lnTo>
                  <a:pt x="499765" y="429146"/>
                </a:lnTo>
                <a:lnTo>
                  <a:pt x="497326" y="573079"/>
                </a:lnTo>
                <a:lnTo>
                  <a:pt x="492169" y="577661"/>
                </a:lnTo>
                <a:lnTo>
                  <a:pt x="453051" y="628726"/>
                </a:lnTo>
                <a:lnTo>
                  <a:pt x="277043" y="627422"/>
                </a:lnTo>
                <a:lnTo>
                  <a:pt x="271611" y="586680"/>
                </a:lnTo>
                <a:lnTo>
                  <a:pt x="415565" y="588505"/>
                </a:lnTo>
                <a:lnTo>
                  <a:pt x="401984" y="434578"/>
                </a:lnTo>
                <a:lnTo>
                  <a:pt x="287908" y="442726"/>
                </a:lnTo>
                <a:lnTo>
                  <a:pt x="285192" y="410133"/>
                </a:lnTo>
                <a:close/>
                <a:moveTo>
                  <a:pt x="1229320" y="233585"/>
                </a:moveTo>
                <a:lnTo>
                  <a:pt x="1028328" y="239018"/>
                </a:lnTo>
                <a:lnTo>
                  <a:pt x="1025612" y="342230"/>
                </a:lnTo>
                <a:lnTo>
                  <a:pt x="1242901" y="347662"/>
                </a:lnTo>
                <a:close/>
                <a:moveTo>
                  <a:pt x="1031044" y="179263"/>
                </a:moveTo>
                <a:lnTo>
                  <a:pt x="1031044" y="206424"/>
                </a:lnTo>
                <a:lnTo>
                  <a:pt x="1297223" y="195560"/>
                </a:lnTo>
                <a:lnTo>
                  <a:pt x="1291791" y="374696"/>
                </a:lnTo>
                <a:lnTo>
                  <a:pt x="1229320" y="377454"/>
                </a:lnTo>
                <a:lnTo>
                  <a:pt x="1215740" y="513345"/>
                </a:lnTo>
                <a:lnTo>
                  <a:pt x="1270062" y="505197"/>
                </a:lnTo>
                <a:lnTo>
                  <a:pt x="1261914" y="475319"/>
                </a:lnTo>
                <a:lnTo>
                  <a:pt x="1313520" y="459023"/>
                </a:lnTo>
                <a:lnTo>
                  <a:pt x="1318952" y="535074"/>
                </a:lnTo>
                <a:lnTo>
                  <a:pt x="1174998" y="540506"/>
                </a:lnTo>
                <a:lnTo>
                  <a:pt x="1161417" y="380213"/>
                </a:lnTo>
                <a:lnTo>
                  <a:pt x="1085366" y="382972"/>
                </a:lnTo>
                <a:lnTo>
                  <a:pt x="1077218" y="562235"/>
                </a:lnTo>
                <a:lnTo>
                  <a:pt x="1006599" y="537790"/>
                </a:lnTo>
                <a:lnTo>
                  <a:pt x="1041908" y="385688"/>
                </a:lnTo>
                <a:lnTo>
                  <a:pt x="1022896" y="385688"/>
                </a:lnTo>
                <a:lnTo>
                  <a:pt x="1022896" y="396552"/>
                </a:lnTo>
                <a:lnTo>
                  <a:pt x="984870" y="385688"/>
                </a:lnTo>
                <a:lnTo>
                  <a:pt x="971289" y="198276"/>
                </a:lnTo>
                <a:close/>
                <a:moveTo>
                  <a:pt x="938696" y="146670"/>
                </a:moveTo>
                <a:lnTo>
                  <a:pt x="929997" y="540307"/>
                </a:lnTo>
                <a:lnTo>
                  <a:pt x="921815" y="533036"/>
                </a:lnTo>
                <a:lnTo>
                  <a:pt x="878627" y="507788"/>
                </a:lnTo>
                <a:lnTo>
                  <a:pt x="870793" y="149386"/>
                </a:lnTo>
                <a:close/>
                <a:moveTo>
                  <a:pt x="1218456" y="105928"/>
                </a:moveTo>
                <a:lnTo>
                  <a:pt x="1242901" y="111360"/>
                </a:lnTo>
                <a:lnTo>
                  <a:pt x="1223888" y="187411"/>
                </a:lnTo>
                <a:lnTo>
                  <a:pt x="1177714" y="173831"/>
                </a:lnTo>
                <a:close/>
                <a:moveTo>
                  <a:pt x="1077218" y="105928"/>
                </a:moveTo>
                <a:lnTo>
                  <a:pt x="1085366" y="187411"/>
                </a:lnTo>
                <a:lnTo>
                  <a:pt x="1058205" y="190128"/>
                </a:lnTo>
                <a:lnTo>
                  <a:pt x="1020179" y="119509"/>
                </a:lnTo>
                <a:close/>
                <a:moveTo>
                  <a:pt x="627422" y="29877"/>
                </a:moveTo>
                <a:lnTo>
                  <a:pt x="510629" y="162966"/>
                </a:lnTo>
                <a:lnTo>
                  <a:pt x="649151" y="266179"/>
                </a:lnTo>
                <a:lnTo>
                  <a:pt x="605693" y="312353"/>
                </a:lnTo>
                <a:lnTo>
                  <a:pt x="483468" y="200992"/>
                </a:lnTo>
                <a:lnTo>
                  <a:pt x="353094" y="331365"/>
                </a:lnTo>
                <a:lnTo>
                  <a:pt x="287908" y="282475"/>
                </a:lnTo>
                <a:lnTo>
                  <a:pt x="521494" y="78767"/>
                </a:lnTo>
                <a:lnTo>
                  <a:pt x="279760" y="103212"/>
                </a:lnTo>
                <a:lnTo>
                  <a:pt x="277043" y="51606"/>
                </a:lnTo>
                <a:close/>
                <a:moveTo>
                  <a:pt x="1454758" y="21728"/>
                </a:moveTo>
                <a:lnTo>
                  <a:pt x="1441177" y="624706"/>
                </a:lnTo>
                <a:lnTo>
                  <a:pt x="1305371" y="613841"/>
                </a:lnTo>
                <a:lnTo>
                  <a:pt x="1299939" y="562235"/>
                </a:lnTo>
                <a:lnTo>
                  <a:pt x="1373274" y="567667"/>
                </a:lnTo>
                <a:lnTo>
                  <a:pt x="1365126" y="70618"/>
                </a:lnTo>
                <a:lnTo>
                  <a:pt x="1050057" y="65186"/>
                </a:lnTo>
                <a:lnTo>
                  <a:pt x="1047341" y="29877"/>
                </a:lnTo>
                <a:close/>
                <a:moveTo>
                  <a:pt x="960425" y="10864"/>
                </a:moveTo>
                <a:lnTo>
                  <a:pt x="976722" y="111360"/>
                </a:lnTo>
                <a:lnTo>
                  <a:pt x="946844" y="119509"/>
                </a:lnTo>
                <a:lnTo>
                  <a:pt x="895238" y="21728"/>
                </a:lnTo>
                <a:close/>
                <a:moveTo>
                  <a:pt x="138522" y="0"/>
                </a:moveTo>
                <a:lnTo>
                  <a:pt x="206424" y="48890"/>
                </a:lnTo>
                <a:lnTo>
                  <a:pt x="81483" y="200992"/>
                </a:lnTo>
                <a:lnTo>
                  <a:pt x="130373" y="244450"/>
                </a:lnTo>
                <a:lnTo>
                  <a:pt x="160250" y="176547"/>
                </a:lnTo>
                <a:lnTo>
                  <a:pt x="230869" y="198276"/>
                </a:lnTo>
                <a:lnTo>
                  <a:pt x="103212" y="437294"/>
                </a:lnTo>
                <a:lnTo>
                  <a:pt x="230869" y="426429"/>
                </a:lnTo>
                <a:lnTo>
                  <a:pt x="230869" y="472603"/>
                </a:lnTo>
                <a:lnTo>
                  <a:pt x="24445" y="516061"/>
                </a:lnTo>
                <a:lnTo>
                  <a:pt x="116793" y="287908"/>
                </a:lnTo>
                <a:lnTo>
                  <a:pt x="0" y="23086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dist"/>
            <a:endParaRPr lang="zh-CN" altLang="en-US" sz="5500" dirty="0">
              <a:solidFill>
                <a:schemeClr val="bg1">
                  <a:lumMod val="75000"/>
                </a:schemeClr>
              </a:solidFill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1810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9" grpId="0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3A05395-3C8C-42F2-86E6-3A8FB5AB8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8166" r="491" b="878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271148-F4D5-4AEF-B83B-0DDFAF094D97}"/>
              </a:ext>
            </a:extLst>
          </p:cNvPr>
          <p:cNvSpPr/>
          <p:nvPr/>
        </p:nvSpPr>
        <p:spPr>
          <a:xfrm>
            <a:off x="139700" y="266700"/>
            <a:ext cx="11925299" cy="63046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0717A7C-1E7E-4183-822C-606273A23A99}"/>
              </a:ext>
            </a:extLst>
          </p:cNvPr>
          <p:cNvGrpSpPr/>
          <p:nvPr/>
        </p:nvGrpSpPr>
        <p:grpSpPr>
          <a:xfrm>
            <a:off x="270328" y="389161"/>
            <a:ext cx="11685451" cy="6066973"/>
            <a:chOff x="371377" y="395514"/>
            <a:chExt cx="11406966" cy="6066973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B7D9EF0-8476-4F4C-844A-CFF0C03D7FEA}"/>
                </a:ext>
              </a:extLst>
            </p:cNvPr>
            <p:cNvGrpSpPr/>
            <p:nvPr/>
          </p:nvGrpSpPr>
          <p:grpSpPr>
            <a:xfrm>
              <a:off x="6095996" y="395514"/>
              <a:ext cx="5682347" cy="6066972"/>
              <a:chOff x="6095996" y="395514"/>
              <a:chExt cx="5682347" cy="6066972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EB1871DA-D034-4D45-81BA-196EF8E67B59}"/>
                  </a:ext>
                </a:extLst>
              </p:cNvPr>
              <p:cNvSpPr/>
              <p:nvPr/>
            </p:nvSpPr>
            <p:spPr>
              <a:xfrm>
                <a:off x="6808465" y="395514"/>
                <a:ext cx="4969878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6D5F9085-4495-4493-9790-802614F92516}"/>
                  </a:ext>
                </a:extLst>
              </p:cNvPr>
              <p:cNvSpPr/>
              <p:nvPr/>
            </p:nvSpPr>
            <p:spPr>
              <a:xfrm>
                <a:off x="6808464" y="395514"/>
                <a:ext cx="4875535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1F669242-82FD-4A73-9BF2-27D726F8144E}"/>
                  </a:ext>
                </a:extLst>
              </p:cNvPr>
              <p:cNvSpPr/>
              <p:nvPr/>
            </p:nvSpPr>
            <p:spPr>
              <a:xfrm>
                <a:off x="6095996" y="395514"/>
                <a:ext cx="5471891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B324BB5F-5714-41C1-8C05-EE752B14D956}"/>
                </a:ext>
              </a:extLst>
            </p:cNvPr>
            <p:cNvGrpSpPr/>
            <p:nvPr/>
          </p:nvGrpSpPr>
          <p:grpSpPr>
            <a:xfrm>
              <a:off x="371377" y="395515"/>
              <a:ext cx="5838923" cy="6066972"/>
              <a:chOff x="6808465" y="395514"/>
              <a:chExt cx="2639226" cy="6066972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2D3AAD2B-402F-4CBE-AB3D-08F035498A16}"/>
                  </a:ext>
                </a:extLst>
              </p:cNvPr>
              <p:cNvSpPr/>
              <p:nvPr/>
            </p:nvSpPr>
            <p:spPr>
              <a:xfrm>
                <a:off x="6808465" y="395514"/>
                <a:ext cx="2587560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4F962C0A-E09E-4DCF-8A62-DF578E7F193E}"/>
                  </a:ext>
                </a:extLst>
              </p:cNvPr>
              <p:cNvSpPr/>
              <p:nvPr/>
            </p:nvSpPr>
            <p:spPr>
              <a:xfrm>
                <a:off x="6863658" y="395514"/>
                <a:ext cx="253236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11F8E5BE-EA63-45DE-9C5E-3F7E5AC150E1}"/>
                  </a:ext>
                </a:extLst>
              </p:cNvPr>
              <p:cNvSpPr/>
              <p:nvPr/>
            </p:nvSpPr>
            <p:spPr>
              <a:xfrm>
                <a:off x="6916144" y="395514"/>
                <a:ext cx="2531547" cy="60669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2D4765CE-7E6A-41D7-9774-A7003C0F6D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265" b="21254"/>
          <a:stretch/>
        </p:blipFill>
        <p:spPr>
          <a:xfrm>
            <a:off x="1140767" y="1418846"/>
            <a:ext cx="5713369" cy="3883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21EDE74-B3CE-4900-A684-14F511C38B1E}"/>
              </a:ext>
            </a:extLst>
          </p:cNvPr>
          <p:cNvGrpSpPr/>
          <p:nvPr/>
        </p:nvGrpSpPr>
        <p:grpSpPr>
          <a:xfrm>
            <a:off x="8029495" y="1313615"/>
            <a:ext cx="1476000" cy="1489693"/>
            <a:chOff x="8029495" y="1313615"/>
            <a:chExt cx="1476000" cy="1489693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F4D5DFC5-C406-44F8-816B-E297CBA550B5}"/>
                </a:ext>
              </a:extLst>
            </p:cNvPr>
            <p:cNvSpPr/>
            <p:nvPr/>
          </p:nvSpPr>
          <p:spPr>
            <a:xfrm>
              <a:off x="8029495" y="1363308"/>
              <a:ext cx="1476000" cy="1440000"/>
            </a:xfrm>
            <a:prstGeom prst="ellipse">
              <a:avLst/>
            </a:prstGeom>
            <a:noFill/>
            <a:ln>
              <a:solidFill>
                <a:srgbClr val="2B1A1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98B93F2-7095-4A50-9A99-6770F49EA16E}"/>
                </a:ext>
              </a:extLst>
            </p:cNvPr>
            <p:cNvGrpSpPr/>
            <p:nvPr/>
          </p:nvGrpSpPr>
          <p:grpSpPr>
            <a:xfrm>
              <a:off x="8139126" y="1313615"/>
              <a:ext cx="1239442" cy="1480694"/>
              <a:chOff x="4164229" y="1924086"/>
              <a:chExt cx="1264681" cy="1480694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AA10F790-CCD3-4E27-A3D4-67403563AB4C}"/>
                  </a:ext>
                </a:extLst>
              </p:cNvPr>
              <p:cNvSpPr txBox="1"/>
              <p:nvPr/>
            </p:nvSpPr>
            <p:spPr>
              <a:xfrm>
                <a:off x="4164229" y="1924086"/>
                <a:ext cx="12646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ln w="85725">
                      <a:solidFill>
                        <a:schemeClr val="bg1"/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25400" dist="25400" dir="2700000" algn="tl" rotWithShape="0">
                        <a:prstClr val="black">
                          <a:alpha val="63000"/>
                        </a:prstClr>
                      </a:outerShdw>
                    </a:effectLst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02</a:t>
                </a:r>
                <a:endParaRPr lang="zh-CN" altLang="en-US" sz="8800" b="1" dirty="0">
                  <a:ln w="85725">
                    <a:solidFill>
                      <a:schemeClr val="bg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25400" dist="25400" dir="2700000" algn="tl" rotWithShape="0">
                      <a:prstClr val="black">
                        <a:alpha val="63000"/>
                      </a:prstClr>
                    </a:outerShdw>
                  </a:effectLst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58E14790-68BC-4BBC-8588-9BB14A659CAE}"/>
                  </a:ext>
                </a:extLst>
              </p:cNvPr>
              <p:cNvSpPr txBox="1"/>
              <p:nvPr/>
            </p:nvSpPr>
            <p:spPr>
              <a:xfrm>
                <a:off x="4164229" y="1958230"/>
                <a:ext cx="1264681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8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站酷小薇LOGO体" panose="02010600010101010101" pitchFamily="50" charset="-122"/>
                    <a:ea typeface="站酷小薇LOGO体" panose="02010600010101010101" pitchFamily="50" charset="-122"/>
                  </a:rPr>
                  <a:t>02</a:t>
                </a:r>
                <a:endParaRPr lang="zh-CN" altLang="en-US" sz="8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endParaRPr>
              </a:p>
            </p:txBody>
          </p:sp>
        </p:grp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D5784D03-143E-45FF-959B-4DEE26FF31B1}"/>
              </a:ext>
            </a:extLst>
          </p:cNvPr>
          <p:cNvSpPr/>
          <p:nvPr/>
        </p:nvSpPr>
        <p:spPr>
          <a:xfrm>
            <a:off x="7244281" y="3215259"/>
            <a:ext cx="314921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500" b="1" dirty="0">
                <a:solidFill>
                  <a:srgbClr val="595959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读后心得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607F2EBD-226E-4338-9DB1-1374C463ECF1}"/>
              </a:ext>
            </a:extLst>
          </p:cNvPr>
          <p:cNvSpPr/>
          <p:nvPr/>
        </p:nvSpPr>
        <p:spPr>
          <a:xfrm>
            <a:off x="700311" y="567177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DEF8867-F0ED-4A7A-A18D-764EBD9107C5}"/>
              </a:ext>
            </a:extLst>
          </p:cNvPr>
          <p:cNvSpPr/>
          <p:nvPr/>
        </p:nvSpPr>
        <p:spPr>
          <a:xfrm>
            <a:off x="2615597" y="5872113"/>
            <a:ext cx="638758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500" dirty="0">
                <a:solidFill>
                  <a:srgbClr val="595959">
                    <a:alpha val="38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AISHANGYUEDU </a:t>
            </a:r>
            <a:endParaRPr lang="zh-CN" altLang="en-US" sz="3500" dirty="0">
              <a:solidFill>
                <a:srgbClr val="595959">
                  <a:alpha val="38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FD57CB3-4CA6-4E6C-BA14-B6FC45A402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074" y="216555"/>
            <a:ext cx="2424888" cy="267883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9AB0246-2ACB-481C-8940-70952C79DB4F}"/>
              </a:ext>
            </a:extLst>
          </p:cNvPr>
          <p:cNvGrpSpPr/>
          <p:nvPr/>
        </p:nvGrpSpPr>
        <p:grpSpPr>
          <a:xfrm>
            <a:off x="1077781" y="763637"/>
            <a:ext cx="908220" cy="540000"/>
            <a:chOff x="7503915" y="1208516"/>
            <a:chExt cx="905988" cy="540000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77F7F344-8035-47AA-B4F3-9FB9F71AF28E}"/>
                </a:ext>
              </a:extLst>
            </p:cNvPr>
            <p:cNvSpPr/>
            <p:nvPr/>
          </p:nvSpPr>
          <p:spPr>
            <a:xfrm>
              <a:off x="7590347" y="1208516"/>
              <a:ext cx="682319" cy="540000"/>
            </a:xfrm>
            <a:prstGeom prst="rect">
              <a:avLst/>
            </a:prstGeom>
            <a:noFill/>
            <a:ln>
              <a:solidFill>
                <a:srgbClr val="59595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38A44AA8-5C05-44E9-9A71-2806C3F01B32}"/>
                </a:ext>
              </a:extLst>
            </p:cNvPr>
            <p:cNvSpPr/>
            <p:nvPr/>
          </p:nvSpPr>
          <p:spPr>
            <a:xfrm>
              <a:off x="7503915" y="1342780"/>
              <a:ext cx="9059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>
              <a:spAutoFit/>
            </a:bodyPr>
            <a:lstStyle/>
            <a:p>
              <a:pPr algn="dist"/>
              <a:r>
                <a:rPr lang="en-US" altLang="zh-CN" sz="1400" b="1" i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4.23</a:t>
              </a:r>
              <a:endParaRPr lang="zh-CN" altLang="en-US" sz="1400" b="1" i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BAEDF1C8-6BE8-4588-89D7-1FE506DDBA41}"/>
              </a:ext>
            </a:extLst>
          </p:cNvPr>
          <p:cNvSpPr/>
          <p:nvPr/>
        </p:nvSpPr>
        <p:spPr>
          <a:xfrm>
            <a:off x="460768" y="1036809"/>
            <a:ext cx="400110" cy="179803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READING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C62B06A-4475-4744-9360-ADA904AB7DA1}"/>
              </a:ext>
            </a:extLst>
          </p:cNvPr>
          <p:cNvGrpSpPr/>
          <p:nvPr/>
        </p:nvGrpSpPr>
        <p:grpSpPr>
          <a:xfrm>
            <a:off x="7712519" y="4276439"/>
            <a:ext cx="2212734" cy="644220"/>
            <a:chOff x="7120452" y="1615679"/>
            <a:chExt cx="2212734" cy="644220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1D4E0C65-0A65-4C51-8E2B-6B490F35C47E}"/>
                </a:ext>
              </a:extLst>
            </p:cNvPr>
            <p:cNvSpPr/>
            <p:nvPr/>
          </p:nvSpPr>
          <p:spPr>
            <a:xfrm>
              <a:off x="7120452" y="1615679"/>
              <a:ext cx="22127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文本标题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23845DD5-F335-4932-B9F2-0F3641DBE351}"/>
                </a:ext>
              </a:extLst>
            </p:cNvPr>
            <p:cNvSpPr/>
            <p:nvPr/>
          </p:nvSpPr>
          <p:spPr>
            <a:xfrm>
              <a:off x="7120452" y="1952122"/>
              <a:ext cx="22127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请点击此处编辑文本内容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679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25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25"/>
                            </p:stCondLst>
                            <p:childTnLst>
                              <p:par>
                                <p:cTn id="4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475"/>
                            </p:stCondLst>
                            <p:childTnLst>
                              <p:par>
                                <p:cTn id="5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B1A13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/>
      <p:bldP spid="43" grpId="0"/>
      <p:bldP spid="43" grpId="1"/>
      <p:bldP spid="5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1934</TotalTime>
  <Words>2558</Words>
  <Application>Microsoft Office PowerPoint</Application>
  <PresentationFormat>宽屏</PresentationFormat>
  <Paragraphs>238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FZQingKeBenYueSongS-R-GB</vt:lpstr>
      <vt:lpstr>Meiryo</vt:lpstr>
      <vt:lpstr>等线</vt:lpstr>
      <vt:lpstr>等线 Light</vt:lpstr>
      <vt:lpstr>方正楷体简体</vt:lpstr>
      <vt:lpstr>方正兰亭黑_GBK</vt:lpstr>
      <vt:lpstr>华文黑体</vt:lpstr>
      <vt:lpstr>楷体</vt:lpstr>
      <vt:lpstr>思源黑体 CN Bold</vt:lpstr>
      <vt:lpstr>宋体</vt:lpstr>
      <vt:lpstr>微软雅黑</vt:lpstr>
      <vt:lpstr>站酷小薇LOGO体</vt:lpstr>
      <vt:lpstr>字体视界-NEW魏碑体</vt:lpstr>
      <vt:lpstr>字体视界-紫水晶体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90</cp:revision>
  <dcterms:created xsi:type="dcterms:W3CDTF">2019-03-10T02:05:46Z</dcterms:created>
  <dcterms:modified xsi:type="dcterms:W3CDTF">2020-10-30T01:26:45Z</dcterms:modified>
</cp:coreProperties>
</file>