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2"/>
  </p:notesMasterIdLst>
  <p:sldIdLst>
    <p:sldId id="330" r:id="rId3"/>
    <p:sldId id="331" r:id="rId4"/>
    <p:sldId id="266" r:id="rId5"/>
    <p:sldId id="256" r:id="rId6"/>
    <p:sldId id="332" r:id="rId7"/>
    <p:sldId id="335" r:id="rId8"/>
    <p:sldId id="334" r:id="rId9"/>
    <p:sldId id="333" r:id="rId10"/>
    <p:sldId id="336" r:id="rId11"/>
    <p:sldId id="338" r:id="rId12"/>
    <p:sldId id="339" r:id="rId13"/>
    <p:sldId id="340" r:id="rId14"/>
    <p:sldId id="337" r:id="rId15"/>
    <p:sldId id="341" r:id="rId16"/>
    <p:sldId id="342" r:id="rId17"/>
    <p:sldId id="343" r:id="rId18"/>
    <p:sldId id="344" r:id="rId19"/>
    <p:sldId id="345" r:id="rId20"/>
    <p:sldId id="346" r:id="rId21"/>
    <p:sldId id="347" r:id="rId22"/>
    <p:sldId id="348" r:id="rId23"/>
    <p:sldId id="356" r:id="rId24"/>
    <p:sldId id="349" r:id="rId25"/>
    <p:sldId id="350" r:id="rId26"/>
    <p:sldId id="351" r:id="rId27"/>
    <p:sldId id="352" r:id="rId28"/>
    <p:sldId id="353" r:id="rId29"/>
    <p:sldId id="354" r:id="rId30"/>
    <p:sldId id="355" r:id="rId31"/>
    <p:sldId id="357" r:id="rId32"/>
    <p:sldId id="358" r:id="rId33"/>
    <p:sldId id="359" r:id="rId34"/>
    <p:sldId id="360" r:id="rId35"/>
    <p:sldId id="361" r:id="rId36"/>
    <p:sldId id="362" r:id="rId37"/>
    <p:sldId id="363" r:id="rId38"/>
    <p:sldId id="364" r:id="rId39"/>
    <p:sldId id="311" r:id="rId40"/>
    <p:sldId id="365" r:id="rId41"/>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521" userDrawn="1">
          <p15:clr>
            <a:srgbClr val="A4A3A4"/>
          </p15:clr>
        </p15:guide>
        <p15:guide id="2" pos="3840" userDrawn="1">
          <p15:clr>
            <a:srgbClr val="A4A3A4"/>
          </p15:clr>
        </p15:guide>
        <p15:guide id="3" orient="horz" pos="2641">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34039"/>
    <a:srgbClr val="080808"/>
    <a:srgbClr val="333333"/>
    <a:srgbClr val="5F5F5F"/>
    <a:srgbClr val="000000"/>
    <a:srgbClr val="FC8298"/>
    <a:srgbClr val="90C31F"/>
    <a:srgbClr val="556270"/>
    <a:srgbClr val="E9A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showGuides="1">
      <p:cViewPr varScale="1">
        <p:scale>
          <a:sx n="143" d="100"/>
          <a:sy n="143" d="100"/>
        </p:scale>
        <p:origin x="720" y="120"/>
      </p:cViewPr>
      <p:guideLst>
        <p:guide orient="horz" pos="3521"/>
        <p:guide pos="3840"/>
        <p:guide orient="horz" pos="2641"/>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52" d="100"/>
        <a:sy n="15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方正硬笔楷书简体" panose="03000509000000000000" pitchFamily="65"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方正硬笔楷书简体" panose="03000509000000000000" pitchFamily="65" charset="-122"/>
              </a:defRPr>
            </a:lvl1pPr>
          </a:lstStyle>
          <a:p>
            <a:fld id="{F554B8A4-21AC-4020-BA60-861D53E16876}" type="datetimeFigureOut">
              <a:rPr lang="zh-CN" altLang="en-US" smtClean="0"/>
              <a:pPr/>
              <a:t>2022/5/28</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方正硬笔楷书简体" panose="03000509000000000000" pitchFamily="65"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方正硬笔楷书简体" panose="03000509000000000000" pitchFamily="65" charset="-122"/>
              </a:defRPr>
            </a:lvl1pPr>
          </a:lstStyle>
          <a:p>
            <a:fld id="{3BAAF762-52F3-4512-B16B-1F6F197A9938}" type="slidenum">
              <a:rPr lang="zh-CN" altLang="en-US" smtClean="0"/>
              <a:pPr/>
              <a:t>‹#›</a:t>
            </a:fld>
            <a:endParaRPr lang="zh-CN" altLang="en-US" dirty="0"/>
          </a:p>
        </p:txBody>
      </p:sp>
    </p:spTree>
    <p:extLst>
      <p:ext uri="{BB962C8B-B14F-4D97-AF65-F5344CB8AC3E}">
        <p14:creationId xmlns:p14="http://schemas.microsoft.com/office/powerpoint/2010/main" val="72364174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方正硬笔楷书简体" panose="03000509000000000000" pitchFamily="65" charset="-122"/>
        <a:cs typeface="+mn-cs"/>
      </a:defRPr>
    </a:lvl1pPr>
    <a:lvl2pPr marL="342900" algn="l" defTabSz="685800" rtl="0" eaLnBrk="1" latinLnBrk="0" hangingPunct="1">
      <a:defRPr sz="900" kern="1200">
        <a:solidFill>
          <a:schemeClr val="tx1"/>
        </a:solidFill>
        <a:latin typeface="+mn-lt"/>
        <a:ea typeface="方正硬笔楷书简体" panose="03000509000000000000" pitchFamily="65" charset="-122"/>
        <a:cs typeface="+mn-cs"/>
      </a:defRPr>
    </a:lvl2pPr>
    <a:lvl3pPr marL="685800" algn="l" defTabSz="685800" rtl="0" eaLnBrk="1" latinLnBrk="0" hangingPunct="1">
      <a:defRPr sz="900" kern="1200">
        <a:solidFill>
          <a:schemeClr val="tx1"/>
        </a:solidFill>
        <a:latin typeface="+mn-lt"/>
        <a:ea typeface="方正硬笔楷书简体" panose="03000509000000000000" pitchFamily="65" charset="-122"/>
        <a:cs typeface="+mn-cs"/>
      </a:defRPr>
    </a:lvl3pPr>
    <a:lvl4pPr marL="1028700" algn="l" defTabSz="685800" rtl="0" eaLnBrk="1" latinLnBrk="0" hangingPunct="1">
      <a:defRPr sz="900" kern="1200">
        <a:solidFill>
          <a:schemeClr val="tx1"/>
        </a:solidFill>
        <a:latin typeface="+mn-lt"/>
        <a:ea typeface="方正硬笔楷书简体" panose="03000509000000000000" pitchFamily="65" charset="-122"/>
        <a:cs typeface="+mn-cs"/>
      </a:defRPr>
    </a:lvl4pPr>
    <a:lvl5pPr marL="1371600" algn="l" defTabSz="685800" rtl="0" eaLnBrk="1" latinLnBrk="0" hangingPunct="1">
      <a:defRPr sz="900" kern="1200">
        <a:solidFill>
          <a:schemeClr val="tx1"/>
        </a:solidFill>
        <a:latin typeface="+mn-lt"/>
        <a:ea typeface="方正硬笔楷书简体" panose="03000509000000000000" pitchFamily="65"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a:t>
            </a:fld>
            <a:endParaRPr lang="zh-CN" altLang="en-US"/>
          </a:p>
        </p:txBody>
      </p:sp>
    </p:spTree>
    <p:extLst>
      <p:ext uri="{BB962C8B-B14F-4D97-AF65-F5344CB8AC3E}">
        <p14:creationId xmlns:p14="http://schemas.microsoft.com/office/powerpoint/2010/main" val="685737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10</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11</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12</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13</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14</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15</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16</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17</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18</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19</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a:t>
            </a:fld>
            <a:endParaRPr lang="zh-CN" altLang="en-US"/>
          </a:p>
        </p:txBody>
      </p:sp>
    </p:spTree>
    <p:extLst>
      <p:ext uri="{BB962C8B-B14F-4D97-AF65-F5344CB8AC3E}">
        <p14:creationId xmlns:p14="http://schemas.microsoft.com/office/powerpoint/2010/main" val="5124633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20</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21</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22</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23</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24</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25</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26</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27</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28</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29</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a:t>
            </a:fld>
            <a:endParaRPr lang="zh-CN" altLang="en-US"/>
          </a:p>
        </p:txBody>
      </p:sp>
    </p:spTree>
    <p:extLst>
      <p:ext uri="{BB962C8B-B14F-4D97-AF65-F5344CB8AC3E}">
        <p14:creationId xmlns:p14="http://schemas.microsoft.com/office/powerpoint/2010/main" val="37128791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30</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31</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32</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33</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34</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35</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36</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37</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38</a:t>
            </a:fld>
            <a:endParaRPr lang="zh-CN" altLang="en-US"/>
          </a:p>
        </p:txBody>
      </p:sp>
    </p:spTree>
    <p:extLst>
      <p:ext uri="{BB962C8B-B14F-4D97-AF65-F5344CB8AC3E}">
        <p14:creationId xmlns:p14="http://schemas.microsoft.com/office/powerpoint/2010/main" val="40009974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42412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4</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5</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6</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7</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8</a:t>
            </a:fld>
            <a:endParaRPr lang="zh-CN" altLang="en-US"/>
          </a:p>
        </p:txBody>
      </p:sp>
    </p:spTree>
    <p:extLst>
      <p:ext uri="{BB962C8B-B14F-4D97-AF65-F5344CB8AC3E}">
        <p14:creationId xmlns:p14="http://schemas.microsoft.com/office/powerpoint/2010/main" val="4305153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9</a:t>
            </a:fld>
            <a:endParaRPr lang="zh-CN" altLang="en-US"/>
          </a:p>
        </p:txBody>
      </p:sp>
    </p:spTree>
    <p:extLst>
      <p:ext uri="{BB962C8B-B14F-4D97-AF65-F5344CB8AC3E}">
        <p14:creationId xmlns:p14="http://schemas.microsoft.com/office/powerpoint/2010/main" val="430515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360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28650" y="1369219"/>
            <a:ext cx="7886700" cy="3263504"/>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2022/5/28</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491157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44"/>
            <a:ext cx="5800725" cy="435887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2022/5/28</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90735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38946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0305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80668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19488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91428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83206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63075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6752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159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17901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74401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3937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2022/5/28</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890506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2022/5/28</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3386153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629842" y="1878806"/>
            <a:ext cx="3868340"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29150" y="1878806"/>
            <a:ext cx="3887391"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2022/5/28</a:t>
            </a:fld>
            <a:endParaRPr lang="zh-CN" altLang="en-US"/>
          </a:p>
        </p:txBody>
      </p:sp>
      <p:sp>
        <p:nvSpPr>
          <p:cNvPr id="8" name="页脚占位符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2365361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2022/5/28</a:t>
            </a:fld>
            <a:endParaRPr lang="zh-CN" altLang="en-US"/>
          </a:p>
        </p:txBody>
      </p:sp>
      <p:sp>
        <p:nvSpPr>
          <p:cNvPr id="4" name="页脚占位符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2176067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2022/5/28</a:t>
            </a:fld>
            <a:endParaRPr lang="zh-CN" altLang="en-US"/>
          </a:p>
        </p:txBody>
      </p:sp>
      <p:sp>
        <p:nvSpPr>
          <p:cNvPr id="3" name="页脚占位符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236294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2022/5/28</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1387165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a:xfrm>
            <a:off x="628650" y="4767263"/>
            <a:ext cx="2057400" cy="273844"/>
          </a:xfrm>
          <a:prstGeom prst="rect">
            <a:avLst/>
          </a:prstGeom>
        </p:spPr>
        <p:txBody>
          <a:bodyPr/>
          <a:lstStyle/>
          <a:p>
            <a:fld id="{5C086AB1-6DBA-4E83-AD48-68D01DD6469A}" type="datetimeFigureOut">
              <a:rPr lang="zh-CN" altLang="en-US" smtClean="0"/>
              <a:t>2022/5/28</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a:lstStyle/>
          <a:p>
            <a:fld id="{84584CB0-D3B1-4BCE-9F98-E447F5CE9F4C}" type="slidenum">
              <a:rPr lang="zh-CN" altLang="en-US" smtClean="0"/>
              <a:t>‹#›</a:t>
            </a:fld>
            <a:endParaRPr lang="zh-CN" altLang="en-US"/>
          </a:p>
        </p:txBody>
      </p:sp>
    </p:spTree>
    <p:extLst>
      <p:ext uri="{BB962C8B-B14F-4D97-AF65-F5344CB8AC3E}">
        <p14:creationId xmlns:p14="http://schemas.microsoft.com/office/powerpoint/2010/main" val="2032967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1621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05447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3.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5.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1.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70.png"/><Relationship Id="rId4" Type="http://schemas.openxmlformats.org/officeDocument/2006/relationships/image" Target="../media/image69.png"/></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3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76.png"/><Relationship Id="rId4" Type="http://schemas.openxmlformats.org/officeDocument/2006/relationships/image" Target="../media/image75.png"/></Relationships>
</file>

<file path=ppt/slides/_rels/slide3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9.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4" name="TextBox 13"/>
          <p:cNvSpPr txBox="1"/>
          <p:nvPr/>
        </p:nvSpPr>
        <p:spPr>
          <a:xfrm>
            <a:off x="2828030" y="3040643"/>
            <a:ext cx="3695242" cy="369332"/>
          </a:xfrm>
          <a:prstGeom prst="rect">
            <a:avLst/>
          </a:prstGeom>
          <a:noFill/>
        </p:spPr>
        <p:txBody>
          <a:bodyPr wrap="none" rtlCol="0">
            <a:spAutoFit/>
          </a:bodyPr>
          <a:lstStyle/>
          <a:p>
            <a:r>
              <a:rPr lang="zh-CN" altLang="en-US" sz="1800" b="1" dirty="0">
                <a:solidFill>
                  <a:srgbClr val="080808"/>
                </a:solidFill>
                <a:latin typeface="方正硬笔楷书简体" panose="03000509000000000000" pitchFamily="65" charset="-122"/>
                <a:ea typeface="方正硬笔楷书简体" panose="03000509000000000000" pitchFamily="65" charset="-122"/>
              </a:rPr>
              <a:t>水墨中国风简约大方时尚通用</a:t>
            </a:r>
            <a:r>
              <a:rPr lang="en-US" altLang="zh-CN" sz="1800" b="1" dirty="0">
                <a:solidFill>
                  <a:srgbClr val="080808"/>
                </a:solidFill>
                <a:latin typeface="方正硬笔楷书简体" panose="03000509000000000000" pitchFamily="65" charset="-122"/>
                <a:ea typeface="方正硬笔楷书简体" panose="03000509000000000000" pitchFamily="65" charset="-122"/>
              </a:rPr>
              <a:t>PPT</a:t>
            </a:r>
            <a:endParaRPr lang="zh-CN" altLang="en-US" sz="1800" b="1" dirty="0">
              <a:solidFill>
                <a:srgbClr val="080808"/>
              </a:solidFill>
              <a:latin typeface="方正硬笔楷书简体" panose="03000509000000000000" pitchFamily="65" charset="-122"/>
              <a:ea typeface="方正硬笔楷书简体" panose="03000509000000000000" pitchFamily="65" charset="-122"/>
            </a:endParaRPr>
          </a:p>
        </p:txBody>
      </p:sp>
      <p:sp>
        <p:nvSpPr>
          <p:cNvPr id="15" name="TextBox 14"/>
          <p:cNvSpPr txBox="1"/>
          <p:nvPr/>
        </p:nvSpPr>
        <p:spPr>
          <a:xfrm>
            <a:off x="3400306" y="3294018"/>
            <a:ext cx="2698175" cy="230832"/>
          </a:xfrm>
          <a:prstGeom prst="rect">
            <a:avLst/>
          </a:prstGeom>
          <a:noFill/>
        </p:spPr>
        <p:txBody>
          <a:bodyPr wrap="none" rtlCol="0">
            <a:spAutoFit/>
          </a:bodyPr>
          <a:lstStyle/>
          <a:p>
            <a:r>
              <a:rPr lang="en-US" altLang="zh-CN" sz="900" dirty="0">
                <a:solidFill>
                  <a:srgbClr val="080808"/>
                </a:solidFill>
                <a:ea typeface="方正硬笔楷书简体" panose="03000509000000000000" pitchFamily="65" charset="-122"/>
              </a:rPr>
              <a:t>Work report/plan/reporting on activities New Year</a:t>
            </a:r>
            <a:endParaRPr lang="zh-CN" altLang="en-US" sz="900" dirty="0">
              <a:solidFill>
                <a:srgbClr val="080808"/>
              </a:solidFill>
              <a:ea typeface="方正硬笔楷书简体" panose="03000509000000000000" pitchFamily="65" charset="-122"/>
            </a:endParaRPr>
          </a:p>
        </p:txBody>
      </p:sp>
      <p:sp>
        <p:nvSpPr>
          <p:cNvPr id="22" name="TextBox 21"/>
          <p:cNvSpPr txBox="1"/>
          <p:nvPr/>
        </p:nvSpPr>
        <p:spPr>
          <a:xfrm>
            <a:off x="3707020" y="2258556"/>
            <a:ext cx="1845377" cy="1169551"/>
          </a:xfrm>
          <a:prstGeom prst="rect">
            <a:avLst/>
          </a:prstGeom>
          <a:noFill/>
        </p:spPr>
        <p:txBody>
          <a:bodyPr wrap="none" rtlCol="0">
            <a:spAutoFit/>
          </a:bodyPr>
          <a:lstStyle/>
          <a:p>
            <a:r>
              <a:rPr lang="en-US" altLang="zh-CN" sz="7000" dirty="0" smtClean="0">
                <a:solidFill>
                  <a:srgbClr val="080808"/>
                </a:solidFill>
                <a:latin typeface="Pristina" panose="03060402040406080204" pitchFamily="66" charset="0"/>
                <a:ea typeface="方正黄草_GBK" panose="03000509000000000000" pitchFamily="65" charset="-122"/>
              </a:rPr>
              <a:t>20</a:t>
            </a:r>
            <a:r>
              <a:rPr lang="en-US" altLang="zh-CN" sz="5400" dirty="0" smtClean="0">
                <a:solidFill>
                  <a:srgbClr val="080808"/>
                </a:solidFill>
                <a:latin typeface="Pristina" panose="03060402040406080204" pitchFamily="66" charset="0"/>
                <a:ea typeface="方正黄草_GBK" panose="03000509000000000000" pitchFamily="65" charset="-122"/>
              </a:rPr>
              <a:t>XX</a:t>
            </a:r>
            <a:endParaRPr lang="zh-CN" altLang="en-US" sz="5400" dirty="0">
              <a:solidFill>
                <a:srgbClr val="080808"/>
              </a:solidFill>
              <a:latin typeface="Pristina" panose="03060402040406080204" pitchFamily="66" charset="0"/>
              <a:ea typeface="方正黄草_GBK" panose="03000509000000000000" pitchFamily="65" charset="-122"/>
            </a:endParaRPr>
          </a:p>
        </p:txBody>
      </p:sp>
      <p:grpSp>
        <p:nvGrpSpPr>
          <p:cNvPr id="23" name="组合 22"/>
          <p:cNvGrpSpPr/>
          <p:nvPr/>
        </p:nvGrpSpPr>
        <p:grpSpPr>
          <a:xfrm>
            <a:off x="5674835" y="2149910"/>
            <a:ext cx="296650" cy="708661"/>
            <a:chOff x="3641234" y="3181693"/>
            <a:chExt cx="296650" cy="708661"/>
          </a:xfrm>
        </p:grpSpPr>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73429" y="3181693"/>
              <a:ext cx="251461" cy="708661"/>
            </a:xfrm>
            <a:prstGeom prst="rect">
              <a:avLst/>
            </a:prstGeom>
          </p:spPr>
        </p:pic>
        <p:sp>
          <p:nvSpPr>
            <p:cNvPr id="25" name="TextBox 24"/>
            <p:cNvSpPr txBox="1"/>
            <p:nvPr/>
          </p:nvSpPr>
          <p:spPr>
            <a:xfrm>
              <a:off x="3641234" y="3282936"/>
              <a:ext cx="296650" cy="553998"/>
            </a:xfrm>
            <a:prstGeom prst="rect">
              <a:avLst/>
            </a:prstGeom>
            <a:noFill/>
          </p:spPr>
          <p:txBody>
            <a:bodyPr wrap="square" rtlCol="0">
              <a:spAutoFit/>
            </a:bodyPr>
            <a:lstStyle/>
            <a:p>
              <a:r>
                <a:rPr lang="zh-CN" altLang="en-US" sz="1000" dirty="0">
                  <a:solidFill>
                    <a:schemeClr val="bg1"/>
                  </a:solidFill>
                  <a:latin typeface="迷你简黄草" panose="03000509000000000000" pitchFamily="65" charset="-122"/>
                  <a:ea typeface="迷你简黄草" panose="03000509000000000000" pitchFamily="65" charset="-122"/>
                </a:rPr>
                <a:t>中国风</a:t>
              </a:r>
            </a:p>
          </p:txBody>
        </p:sp>
      </p:grpSp>
    </p:spTree>
    <p:extLst>
      <p:ext uri="{BB962C8B-B14F-4D97-AF65-F5344CB8AC3E}">
        <p14:creationId xmlns:p14="http://schemas.microsoft.com/office/powerpoint/2010/main" val="1397531984"/>
      </p:ext>
    </p:extLst>
  </p:cSld>
  <p:clrMapOvr>
    <a:masterClrMapping/>
  </p:clrMapOvr>
  <mc:AlternateContent xmlns:mc="http://schemas.openxmlformats.org/markup-compatibility/2006" xmlns:p14="http://schemas.microsoft.com/office/powerpoint/2010/main">
    <mc:Choice Requires="p14">
      <p:transition spd="slow" p14:dur="4000" advClick="0" advTm="4000">
        <p14:vortex dir="r"/>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by="(-#ppt_w*2)" calcmode="lin" valueType="num">
                                      <p:cBhvr rctx="PPT">
                                        <p:cTn id="7" dur="500" autoRev="1" fill="hold">
                                          <p:stCondLst>
                                            <p:cond delay="0"/>
                                          </p:stCondLst>
                                        </p:cTn>
                                        <p:tgtEl>
                                          <p:spTgt spid="22"/>
                                        </p:tgtEl>
                                        <p:attrNameLst>
                                          <p:attrName>ppt_w</p:attrName>
                                        </p:attrNameLst>
                                      </p:cBhvr>
                                    </p:anim>
                                    <p:anim by="(#ppt_w*0.50)" calcmode="lin" valueType="num">
                                      <p:cBhvr>
                                        <p:cTn id="8" dur="500" decel="50000" autoRev="1" fill="hold">
                                          <p:stCondLst>
                                            <p:cond delay="0"/>
                                          </p:stCondLst>
                                        </p:cTn>
                                        <p:tgtEl>
                                          <p:spTgt spid="22"/>
                                        </p:tgtEl>
                                        <p:attrNameLst>
                                          <p:attrName>ppt_x</p:attrName>
                                        </p:attrNameLst>
                                      </p:cBhvr>
                                    </p:anim>
                                    <p:anim from="(-#ppt_h/2)" to="(#ppt_y)" calcmode="lin" valueType="num">
                                      <p:cBhvr>
                                        <p:cTn id="9" dur="1000" fill="hold">
                                          <p:stCondLst>
                                            <p:cond delay="0"/>
                                          </p:stCondLst>
                                        </p:cTn>
                                        <p:tgtEl>
                                          <p:spTgt spid="22"/>
                                        </p:tgtEl>
                                        <p:attrNameLst>
                                          <p:attrName>ppt_y</p:attrName>
                                        </p:attrNameLst>
                                      </p:cBhvr>
                                    </p:anim>
                                    <p:animRot by="21600000">
                                      <p:cBhvr>
                                        <p:cTn id="10" dur="1000" fill="hold">
                                          <p:stCondLst>
                                            <p:cond delay="0"/>
                                          </p:stCondLst>
                                        </p:cTn>
                                        <p:tgtEl>
                                          <p:spTgt spid="2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8" presetClass="entr" presetSubtype="0" accel="50000" fill="hold" grpId="0" nodeType="clickEffect">
                                  <p:stCondLst>
                                    <p:cond delay="0"/>
                                  </p:stCondLst>
                                  <p:iterate type="lt">
                                    <p:tmPct val="50000"/>
                                  </p:iterate>
                                  <p:childTnLst>
                                    <p:set>
                                      <p:cBhvr>
                                        <p:cTn id="14" dur="1" fill="hold">
                                          <p:stCondLst>
                                            <p:cond delay="0"/>
                                          </p:stCondLst>
                                        </p:cTn>
                                        <p:tgtEl>
                                          <p:spTgt spid="14"/>
                                        </p:tgtEl>
                                        <p:attrNameLst>
                                          <p:attrName>style.visibility</p:attrName>
                                        </p:attrNameLst>
                                      </p:cBhvr>
                                      <p:to>
                                        <p:strVal val="visible"/>
                                      </p:to>
                                    </p:set>
                                    <p:set>
                                      <p:cBhvr>
                                        <p:cTn id="15" dur="318" fill="hold">
                                          <p:stCondLst>
                                            <p:cond delay="0"/>
                                          </p:stCondLst>
                                        </p:cTn>
                                        <p:tgtEl>
                                          <p:spTgt spid="14"/>
                                        </p:tgtEl>
                                        <p:attrNameLst>
                                          <p:attrName>style.rotation</p:attrName>
                                        </p:attrNameLst>
                                      </p:cBhvr>
                                      <p:to>
                                        <p:strVal val="-45.0"/>
                                      </p:to>
                                    </p:set>
                                    <p:anim calcmode="lin" valueType="num">
                                      <p:cBhvr>
                                        <p:cTn id="16" dur="318" fill="hold">
                                          <p:stCondLst>
                                            <p:cond delay="318"/>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17" dur="318"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18" dur="109" decel="50000" autoRev="1" fill="hold">
                                          <p:stCondLst>
                                            <p:cond delay="318"/>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19" dur="95" fill="hold">
                                          <p:stCondLst>
                                            <p:cond delay="605"/>
                                          </p:stCondLst>
                                        </p:cTn>
                                        <p:tgtEl>
                                          <p:spTgt spid="14"/>
                                        </p:tgtEl>
                                        <p:attrNameLst>
                                          <p:attrName>ppt_y</p:attrName>
                                        </p:attrNameLst>
                                      </p:cBhvr>
                                      <p:tavLst>
                                        <p:tav tm="0">
                                          <p:val>
                                            <p:strVal val="#ppt_y-(0.354*#ppt_w-0.172*#ppt_h)"/>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3" descr="C:\Users\zjd\Desktop\Nipic_6732184_2012100814454844936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3737369"/>
            <a:ext cx="8027362" cy="85467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C:\Users\zjd\Desktop\未命名 -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2649492" y="2957297"/>
            <a:ext cx="601596" cy="129758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C:\Users\zjd\Desktop\未命名 -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3990370" y="2494535"/>
            <a:ext cx="601596" cy="202214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C:\Users\zjd\Desktop\未命名 -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5193966" y="2041785"/>
            <a:ext cx="601596" cy="221309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zjd\Desktop\未命名 -2.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flipH="1">
            <a:off x="6312958" y="1784610"/>
            <a:ext cx="601596" cy="251943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2378211" y="4342333"/>
            <a:ext cx="1220194" cy="400110"/>
          </a:xfrm>
          <a:prstGeom prst="rect">
            <a:avLst/>
          </a:prstGeom>
          <a:noFill/>
        </p:spPr>
        <p:txBody>
          <a:bodyPr wrap="square" rtlCol="0">
            <a:spAutoFit/>
          </a:bodyPr>
          <a:lstStyle/>
          <a:p>
            <a:pPr algn="ctr"/>
            <a:r>
              <a:rPr lang="en-US" altLang="zh-CN" sz="2000" b="1" dirty="0">
                <a:latin typeface="方正硬笔楷书简体" panose="03000509000000000000" pitchFamily="65" charset="-122"/>
                <a:ea typeface="方正硬笔楷书简体" panose="03000509000000000000" pitchFamily="65" charset="-122"/>
                <a:cs typeface="Arial Unicode MS" pitchFamily="34" charset="-122"/>
              </a:rPr>
              <a:t>2017</a:t>
            </a:r>
            <a:endParaRPr lang="zh-CN" altLang="en-US" sz="2000" b="1" dirty="0">
              <a:latin typeface="方正硬笔楷书简体" panose="03000509000000000000" pitchFamily="65" charset="-122"/>
              <a:ea typeface="方正硬笔楷书简体" panose="03000509000000000000" pitchFamily="65" charset="-122"/>
              <a:cs typeface="Arial Unicode MS" pitchFamily="34" charset="-122"/>
            </a:endParaRPr>
          </a:p>
        </p:txBody>
      </p:sp>
      <p:sp>
        <p:nvSpPr>
          <p:cNvPr id="12" name="TextBox 11"/>
          <p:cNvSpPr txBox="1"/>
          <p:nvPr/>
        </p:nvSpPr>
        <p:spPr>
          <a:xfrm>
            <a:off x="3660568" y="4342333"/>
            <a:ext cx="1198761" cy="400110"/>
          </a:xfrm>
          <a:prstGeom prst="rect">
            <a:avLst/>
          </a:prstGeom>
          <a:noFill/>
        </p:spPr>
        <p:txBody>
          <a:bodyPr wrap="square" rtlCol="0">
            <a:spAutoFit/>
          </a:bodyPr>
          <a:lstStyle/>
          <a:p>
            <a:pPr algn="ctr"/>
            <a:r>
              <a:rPr lang="en-US" altLang="zh-CN" sz="2000" b="1" dirty="0">
                <a:latin typeface="方正硬笔楷书简体" panose="03000509000000000000" pitchFamily="65" charset="-122"/>
                <a:ea typeface="方正硬笔楷书简体" panose="03000509000000000000" pitchFamily="65" charset="-122"/>
                <a:cs typeface="Arial Unicode MS" pitchFamily="34" charset="-122"/>
              </a:rPr>
              <a:t>2018</a:t>
            </a:r>
            <a:endParaRPr lang="zh-CN" altLang="en-US" sz="2000" b="1" dirty="0">
              <a:latin typeface="方正硬笔楷书简体" panose="03000509000000000000" pitchFamily="65" charset="-122"/>
              <a:ea typeface="方正硬笔楷书简体" panose="03000509000000000000" pitchFamily="65" charset="-122"/>
              <a:cs typeface="Arial Unicode MS" pitchFamily="34" charset="-122"/>
            </a:endParaRPr>
          </a:p>
        </p:txBody>
      </p:sp>
      <p:sp>
        <p:nvSpPr>
          <p:cNvPr id="13" name="TextBox 12"/>
          <p:cNvSpPr txBox="1"/>
          <p:nvPr/>
        </p:nvSpPr>
        <p:spPr>
          <a:xfrm>
            <a:off x="4940932" y="4342333"/>
            <a:ext cx="1220194" cy="400110"/>
          </a:xfrm>
          <a:prstGeom prst="rect">
            <a:avLst/>
          </a:prstGeom>
          <a:noFill/>
        </p:spPr>
        <p:txBody>
          <a:bodyPr wrap="square" rtlCol="0">
            <a:spAutoFit/>
          </a:bodyPr>
          <a:lstStyle/>
          <a:p>
            <a:pPr algn="ctr"/>
            <a:r>
              <a:rPr lang="en-US" altLang="zh-CN" sz="2000" b="1" dirty="0">
                <a:latin typeface="方正硬笔楷书简体" panose="03000509000000000000" pitchFamily="65" charset="-122"/>
                <a:ea typeface="方正硬笔楷书简体" panose="03000509000000000000" pitchFamily="65" charset="-122"/>
                <a:cs typeface="Arial Unicode MS" pitchFamily="34" charset="-122"/>
              </a:rPr>
              <a:t>2019</a:t>
            </a:r>
            <a:endParaRPr lang="zh-CN" altLang="en-US" sz="2000" b="1" dirty="0">
              <a:latin typeface="方正硬笔楷书简体" panose="03000509000000000000" pitchFamily="65" charset="-122"/>
              <a:ea typeface="方正硬笔楷书简体" panose="03000509000000000000" pitchFamily="65" charset="-122"/>
              <a:cs typeface="Arial Unicode MS" pitchFamily="34" charset="-122"/>
            </a:endParaRPr>
          </a:p>
        </p:txBody>
      </p:sp>
      <p:sp>
        <p:nvSpPr>
          <p:cNvPr id="14" name="TextBox 13"/>
          <p:cNvSpPr txBox="1"/>
          <p:nvPr/>
        </p:nvSpPr>
        <p:spPr>
          <a:xfrm>
            <a:off x="6109543" y="4342333"/>
            <a:ext cx="1198761" cy="400110"/>
          </a:xfrm>
          <a:prstGeom prst="rect">
            <a:avLst/>
          </a:prstGeom>
          <a:noFill/>
        </p:spPr>
        <p:txBody>
          <a:bodyPr wrap="square" rtlCol="0">
            <a:spAutoFit/>
          </a:bodyPr>
          <a:lstStyle/>
          <a:p>
            <a:pPr algn="ctr"/>
            <a:r>
              <a:rPr lang="en-US" altLang="zh-CN" sz="2000" b="1" dirty="0">
                <a:latin typeface="方正硬笔楷书简体" panose="03000509000000000000" pitchFamily="65" charset="-122"/>
                <a:ea typeface="方正硬笔楷书简体" panose="03000509000000000000" pitchFamily="65" charset="-122"/>
                <a:cs typeface="Arial Unicode MS" pitchFamily="34" charset="-122"/>
              </a:rPr>
              <a:t>2020</a:t>
            </a:r>
            <a:endParaRPr lang="zh-CN" altLang="en-US" sz="2000" b="1" dirty="0">
              <a:latin typeface="方正硬笔楷书简体" panose="03000509000000000000" pitchFamily="65" charset="-122"/>
              <a:ea typeface="方正硬笔楷书简体" panose="03000509000000000000" pitchFamily="65" charset="-122"/>
              <a:cs typeface="Arial Unicode MS" pitchFamily="34" charset="-122"/>
            </a:endParaRPr>
          </a:p>
        </p:txBody>
      </p:sp>
      <p:sp>
        <p:nvSpPr>
          <p:cNvPr id="15" name="矩形 14"/>
          <p:cNvSpPr/>
          <p:nvPr/>
        </p:nvSpPr>
        <p:spPr>
          <a:xfrm>
            <a:off x="827584" y="3885545"/>
            <a:ext cx="1415772" cy="461665"/>
          </a:xfrm>
          <a:prstGeom prst="rect">
            <a:avLst/>
          </a:prstGeom>
        </p:spPr>
        <p:txBody>
          <a:bodyPr wrap="none">
            <a:spAutoFit/>
          </a:bodyPr>
          <a:lstStyle/>
          <a:p>
            <a:r>
              <a:rPr lang="zh-CN" altLang="en-US" sz="2400" b="1" dirty="0">
                <a:latin typeface="方正硬笔楷书简体" panose="03000509000000000000" pitchFamily="65" charset="-122"/>
                <a:ea typeface="方正硬笔楷书简体" panose="03000509000000000000" pitchFamily="65" charset="-122"/>
              </a:rPr>
              <a:t>添加标题</a:t>
            </a:r>
          </a:p>
        </p:txBody>
      </p:sp>
      <p:pic>
        <p:nvPicPr>
          <p:cNvPr id="16" name="Picture 2" descr="E:\水墨图表素材\453.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1092363">
            <a:off x="1632641" y="1046902"/>
            <a:ext cx="5726188" cy="15786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4044436"/>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par>
                                <p:cTn id="12" presetID="22" presetClass="entr" presetSubtype="8" fill="hold" nodeType="withEffect">
                                  <p:stCondLst>
                                    <p:cond delay="50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1000"/>
                                        <p:tgtEl>
                                          <p:spTgt spid="6"/>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22" presetClass="entr" presetSubtype="4" fill="hold" nodeType="withEffect">
                                  <p:stCondLst>
                                    <p:cond delay="500"/>
                                  </p:stCondLst>
                                  <p:childTnLst>
                                    <p:set>
                                      <p:cBhvr>
                                        <p:cTn id="28" dur="1" fill="hold">
                                          <p:stCondLst>
                                            <p:cond delay="0"/>
                                          </p:stCondLst>
                                        </p:cTn>
                                        <p:tgtEl>
                                          <p:spTgt spid="7"/>
                                        </p:tgtEl>
                                        <p:attrNameLst>
                                          <p:attrName>style.visibility</p:attrName>
                                        </p:attrNameLst>
                                      </p:cBhvr>
                                      <p:to>
                                        <p:strVal val="visible"/>
                                      </p:to>
                                    </p:set>
                                    <p:animEffect transition="in" filter="wipe(down)">
                                      <p:cBhvr>
                                        <p:cTn id="29" dur="1000"/>
                                        <p:tgtEl>
                                          <p:spTgt spid="7"/>
                                        </p:tgtEl>
                                      </p:cBhvr>
                                    </p:animEffect>
                                  </p:childTnLst>
                                </p:cTn>
                              </p:par>
                              <p:par>
                                <p:cTn id="30" presetID="22" presetClass="entr" presetSubtype="4" fill="hold" nodeType="withEffect">
                                  <p:stCondLst>
                                    <p:cond delay="900"/>
                                  </p:stCondLst>
                                  <p:childTnLst>
                                    <p:set>
                                      <p:cBhvr>
                                        <p:cTn id="31" dur="1" fill="hold">
                                          <p:stCondLst>
                                            <p:cond delay="0"/>
                                          </p:stCondLst>
                                        </p:cTn>
                                        <p:tgtEl>
                                          <p:spTgt spid="8"/>
                                        </p:tgtEl>
                                        <p:attrNameLst>
                                          <p:attrName>style.visibility</p:attrName>
                                        </p:attrNameLst>
                                      </p:cBhvr>
                                      <p:to>
                                        <p:strVal val="visible"/>
                                      </p:to>
                                    </p:set>
                                    <p:animEffect transition="in" filter="wipe(down)">
                                      <p:cBhvr>
                                        <p:cTn id="32" dur="1000"/>
                                        <p:tgtEl>
                                          <p:spTgt spid="8"/>
                                        </p:tgtEl>
                                      </p:cBhvr>
                                    </p:animEffect>
                                  </p:childTnLst>
                                </p:cTn>
                              </p:par>
                              <p:par>
                                <p:cTn id="33" presetID="22" presetClass="entr" presetSubtype="4" fill="hold" nodeType="withEffect">
                                  <p:stCondLst>
                                    <p:cond delay="110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1000"/>
                                        <p:tgtEl>
                                          <p:spTgt spid="9"/>
                                        </p:tgtEl>
                                      </p:cBhvr>
                                    </p:animEffect>
                                  </p:childTnLst>
                                </p:cTn>
                              </p:par>
                              <p:par>
                                <p:cTn id="36" presetID="22" presetClass="entr" presetSubtype="4" fill="hold" nodeType="withEffect">
                                  <p:stCondLst>
                                    <p:cond delay="1600"/>
                                  </p:stCondLst>
                                  <p:childTnLst>
                                    <p:set>
                                      <p:cBhvr>
                                        <p:cTn id="37" dur="1" fill="hold">
                                          <p:stCondLst>
                                            <p:cond delay="0"/>
                                          </p:stCondLst>
                                        </p:cTn>
                                        <p:tgtEl>
                                          <p:spTgt spid="10"/>
                                        </p:tgtEl>
                                        <p:attrNameLst>
                                          <p:attrName>style.visibility</p:attrName>
                                        </p:attrNameLst>
                                      </p:cBhvr>
                                      <p:to>
                                        <p:strVal val="visible"/>
                                      </p:to>
                                    </p:set>
                                    <p:animEffect transition="in" filter="wipe(down)">
                                      <p:cBhvr>
                                        <p:cTn id="38" dur="1000"/>
                                        <p:tgtEl>
                                          <p:spTgt spid="10"/>
                                        </p:tgtEl>
                                      </p:cBhvr>
                                    </p:animEffect>
                                  </p:childTnLst>
                                </p:cTn>
                              </p:par>
                            </p:childTnLst>
                          </p:cTn>
                        </p:par>
                        <p:par>
                          <p:cTn id="39" fill="hold">
                            <p:stCondLst>
                              <p:cond delay="2600"/>
                            </p:stCondLst>
                            <p:childTnLst>
                              <p:par>
                                <p:cTn id="40" presetID="2" presetClass="entr" presetSubtype="12"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0-#ppt_w/2"/>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ext Box 8"/>
          <p:cNvSpPr txBox="1">
            <a:spLocks noChangeArrowheads="1"/>
          </p:cNvSpPr>
          <p:nvPr/>
        </p:nvSpPr>
        <p:spPr bwMode="auto">
          <a:xfrm>
            <a:off x="2896808" y="2837003"/>
            <a:ext cx="3705919"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3000" dirty="0">
                <a:solidFill>
                  <a:srgbClr val="834039"/>
                </a:solidFill>
                <a:ea typeface="微软雅黑" pitchFamily="34" charset="-122"/>
              </a:rPr>
              <a:t>【</a:t>
            </a:r>
            <a:r>
              <a:rPr lang="zh-CN" altLang="en-US" sz="3000" dirty="0">
                <a:solidFill>
                  <a:srgbClr val="834039"/>
                </a:solidFill>
                <a:ea typeface="微软雅黑" pitchFamily="34" charset="-122"/>
              </a:rPr>
              <a:t>二</a:t>
            </a:r>
            <a:r>
              <a:rPr lang="en-US" altLang="zh-CN" sz="3000" dirty="0">
                <a:solidFill>
                  <a:srgbClr val="834039"/>
                </a:solidFill>
                <a:ea typeface="微软雅黑" pitchFamily="34" charset="-122"/>
              </a:rPr>
              <a:t>】</a:t>
            </a:r>
            <a:r>
              <a:rPr lang="zh-CN" altLang="en-US" sz="3000" dirty="0">
                <a:ea typeface="微软雅黑" pitchFamily="34" charset="-122"/>
              </a:rPr>
              <a:t>项目成果</a:t>
            </a:r>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0661" y="2933800"/>
            <a:ext cx="1463043" cy="914402"/>
          </a:xfrm>
          <a:prstGeom prst="rect">
            <a:avLst/>
          </a:prstGeom>
        </p:spPr>
      </p:pic>
    </p:spTree>
    <p:extLst>
      <p:ext uri="{BB962C8B-B14F-4D97-AF65-F5344CB8AC3E}">
        <p14:creationId xmlns:p14="http://schemas.microsoft.com/office/powerpoint/2010/main" val="2071996802"/>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8"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sp>
        <p:nvSpPr>
          <p:cNvPr id="14" name="Rectangle 22"/>
          <p:cNvSpPr>
            <a:spLocks noChangeArrowheads="1"/>
          </p:cNvSpPr>
          <p:nvPr/>
        </p:nvSpPr>
        <p:spPr bwMode="auto">
          <a:xfrm>
            <a:off x="4064026" y="1419622"/>
            <a:ext cx="39751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u="sng" dirty="0">
                <a:solidFill>
                  <a:srgbClr val="080808"/>
                </a:solidFill>
                <a:ea typeface="方正硬笔楷书简体" panose="03000509000000000000" pitchFamily="65" charset="-122"/>
              </a:rPr>
              <a:t>1. </a:t>
            </a:r>
            <a:r>
              <a:rPr lang="zh-CN" altLang="en-US" u="sng" dirty="0">
                <a:solidFill>
                  <a:srgbClr val="080808"/>
                </a:solidFill>
                <a:ea typeface="方正硬笔楷书简体" panose="03000509000000000000" pitchFamily="65" charset="-122"/>
              </a:rPr>
              <a:t>点击添加文字                                   </a:t>
            </a:r>
            <a:r>
              <a:rPr lang="en-US" altLang="zh-CN" u="sng" dirty="0">
                <a:solidFill>
                  <a:schemeClr val="bg1"/>
                </a:solidFill>
                <a:ea typeface="方正硬笔楷书简体" panose="03000509000000000000" pitchFamily="65" charset="-122"/>
              </a:rPr>
              <a:t>1</a:t>
            </a:r>
            <a:r>
              <a:rPr lang="zh-CN" altLang="en-US" u="sng" dirty="0">
                <a:solidFill>
                  <a:srgbClr val="080808"/>
                </a:solidFill>
                <a:ea typeface="方正硬笔楷书简体" panose="03000509000000000000" pitchFamily="65" charset="-122"/>
              </a:rPr>
              <a:t>          </a:t>
            </a:r>
          </a:p>
        </p:txBody>
      </p:sp>
      <p:sp>
        <p:nvSpPr>
          <p:cNvPr id="15" name="Text Box 7"/>
          <p:cNvSpPr txBox="1">
            <a:spLocks noChangeArrowheads="1"/>
          </p:cNvSpPr>
          <p:nvPr/>
        </p:nvSpPr>
        <p:spPr bwMode="auto">
          <a:xfrm>
            <a:off x="1059914" y="2573944"/>
            <a:ext cx="2566110" cy="833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2400" b="1" dirty="0">
                <a:ea typeface="方正硬笔楷书简体" panose="03000509000000000000" pitchFamily="65" charset="-122"/>
              </a:rPr>
              <a:t>点击此处</a:t>
            </a:r>
          </a:p>
          <a:p>
            <a:pPr algn="ctr"/>
            <a:r>
              <a:rPr lang="zh-CN" altLang="en-US" sz="2400" b="1" dirty="0">
                <a:ea typeface="方正硬笔楷书简体" panose="03000509000000000000" pitchFamily="65" charset="-122"/>
              </a:rPr>
              <a:t>添加字</a:t>
            </a:r>
          </a:p>
        </p:txBody>
      </p:sp>
      <p:sp>
        <p:nvSpPr>
          <p:cNvPr id="16" name="Rectangle 22"/>
          <p:cNvSpPr>
            <a:spLocks noChangeArrowheads="1"/>
          </p:cNvSpPr>
          <p:nvPr/>
        </p:nvSpPr>
        <p:spPr bwMode="auto">
          <a:xfrm>
            <a:off x="4279067" y="2074053"/>
            <a:ext cx="39751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u="sng" dirty="0">
                <a:solidFill>
                  <a:srgbClr val="080808"/>
                </a:solidFill>
                <a:ea typeface="方正硬笔楷书简体" panose="03000509000000000000" pitchFamily="65" charset="-122"/>
              </a:rPr>
              <a:t>2.</a:t>
            </a:r>
            <a:r>
              <a:rPr lang="zh-CN" altLang="en-US" u="sng" dirty="0">
                <a:solidFill>
                  <a:srgbClr val="080808"/>
                </a:solidFill>
                <a:ea typeface="方正硬笔楷书简体" panose="03000509000000000000" pitchFamily="65" charset="-122"/>
              </a:rPr>
              <a:t>点击添加文字                                   </a:t>
            </a:r>
            <a:r>
              <a:rPr lang="en-US" altLang="zh-CN" u="sng" dirty="0">
                <a:solidFill>
                  <a:schemeClr val="bg1"/>
                </a:solidFill>
                <a:ea typeface="方正硬笔楷书简体" panose="03000509000000000000" pitchFamily="65" charset="-122"/>
              </a:rPr>
              <a:t>1</a:t>
            </a:r>
            <a:r>
              <a:rPr lang="zh-CN" altLang="en-US" u="sng" dirty="0">
                <a:solidFill>
                  <a:srgbClr val="080808"/>
                </a:solidFill>
                <a:ea typeface="方正硬笔楷书简体" panose="03000509000000000000" pitchFamily="65" charset="-122"/>
              </a:rPr>
              <a:t>          </a:t>
            </a:r>
          </a:p>
        </p:txBody>
      </p:sp>
      <p:sp>
        <p:nvSpPr>
          <p:cNvPr id="17" name="Rectangle 22"/>
          <p:cNvSpPr>
            <a:spLocks noChangeArrowheads="1"/>
          </p:cNvSpPr>
          <p:nvPr/>
        </p:nvSpPr>
        <p:spPr bwMode="auto">
          <a:xfrm>
            <a:off x="4435493" y="2720106"/>
            <a:ext cx="39751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u="sng" dirty="0">
                <a:solidFill>
                  <a:srgbClr val="080808"/>
                </a:solidFill>
                <a:ea typeface="方正硬笔楷书简体" panose="03000509000000000000" pitchFamily="65" charset="-122"/>
              </a:rPr>
              <a:t>3.</a:t>
            </a:r>
            <a:r>
              <a:rPr lang="zh-CN" altLang="en-US" u="sng" dirty="0">
                <a:solidFill>
                  <a:srgbClr val="080808"/>
                </a:solidFill>
                <a:ea typeface="方正硬笔楷书简体" panose="03000509000000000000" pitchFamily="65" charset="-122"/>
              </a:rPr>
              <a:t>点击添加文字                                   </a:t>
            </a:r>
            <a:r>
              <a:rPr lang="en-US" altLang="zh-CN" u="sng" dirty="0">
                <a:solidFill>
                  <a:schemeClr val="bg1"/>
                </a:solidFill>
                <a:ea typeface="方正硬笔楷书简体" panose="03000509000000000000" pitchFamily="65" charset="-122"/>
              </a:rPr>
              <a:t>1</a:t>
            </a:r>
            <a:r>
              <a:rPr lang="zh-CN" altLang="en-US" u="sng" dirty="0">
                <a:solidFill>
                  <a:srgbClr val="080808"/>
                </a:solidFill>
                <a:ea typeface="方正硬笔楷书简体" panose="03000509000000000000" pitchFamily="65" charset="-122"/>
              </a:rPr>
              <a:t>          </a:t>
            </a:r>
          </a:p>
        </p:txBody>
      </p:sp>
      <p:sp>
        <p:nvSpPr>
          <p:cNvPr id="18" name="Rectangle 22"/>
          <p:cNvSpPr>
            <a:spLocks noChangeArrowheads="1"/>
          </p:cNvSpPr>
          <p:nvPr/>
        </p:nvSpPr>
        <p:spPr bwMode="auto">
          <a:xfrm>
            <a:off x="4309005" y="3409106"/>
            <a:ext cx="39751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dirty="0">
                <a:solidFill>
                  <a:srgbClr val="080808"/>
                </a:solidFill>
                <a:ea typeface="方正硬笔楷书简体" panose="03000509000000000000" pitchFamily="65" charset="-122"/>
              </a:rPr>
              <a:t> 4</a:t>
            </a:r>
            <a:r>
              <a:rPr lang="en-US" altLang="zh-CN" u="sng" dirty="0">
                <a:solidFill>
                  <a:srgbClr val="080808"/>
                </a:solidFill>
                <a:ea typeface="方正硬笔楷书简体" panose="03000509000000000000" pitchFamily="65" charset="-122"/>
              </a:rPr>
              <a:t>.</a:t>
            </a:r>
            <a:r>
              <a:rPr lang="zh-CN" altLang="en-US" u="sng" dirty="0">
                <a:solidFill>
                  <a:srgbClr val="080808"/>
                </a:solidFill>
                <a:ea typeface="方正硬笔楷书简体" panose="03000509000000000000" pitchFamily="65" charset="-122"/>
              </a:rPr>
              <a:t>点击添加文字                                   </a:t>
            </a:r>
            <a:r>
              <a:rPr lang="en-US" altLang="zh-CN" u="sng" dirty="0">
                <a:solidFill>
                  <a:schemeClr val="bg1"/>
                </a:solidFill>
                <a:ea typeface="方正硬笔楷书简体" panose="03000509000000000000" pitchFamily="65" charset="-122"/>
              </a:rPr>
              <a:t>1</a:t>
            </a:r>
            <a:r>
              <a:rPr lang="zh-CN" altLang="en-US" u="sng" dirty="0">
                <a:solidFill>
                  <a:srgbClr val="080808"/>
                </a:solidFill>
                <a:ea typeface="方正硬笔楷书简体" panose="03000509000000000000" pitchFamily="65" charset="-122"/>
              </a:rPr>
              <a:t>          </a:t>
            </a:r>
          </a:p>
        </p:txBody>
      </p:sp>
      <p:sp>
        <p:nvSpPr>
          <p:cNvPr id="19" name="Rectangle 22"/>
          <p:cNvSpPr>
            <a:spLocks noChangeArrowheads="1"/>
          </p:cNvSpPr>
          <p:nvPr/>
        </p:nvSpPr>
        <p:spPr bwMode="auto">
          <a:xfrm>
            <a:off x="3995936" y="4057178"/>
            <a:ext cx="39751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u="sng" dirty="0">
                <a:solidFill>
                  <a:srgbClr val="080808"/>
                </a:solidFill>
                <a:ea typeface="方正硬笔楷书简体" panose="03000509000000000000" pitchFamily="65" charset="-122"/>
              </a:rPr>
              <a:t>5.</a:t>
            </a:r>
            <a:r>
              <a:rPr lang="zh-CN" altLang="en-US" u="sng" dirty="0">
                <a:solidFill>
                  <a:srgbClr val="080808"/>
                </a:solidFill>
                <a:ea typeface="方正硬笔楷书简体" panose="03000509000000000000" pitchFamily="65" charset="-122"/>
              </a:rPr>
              <a:t>点击添加文字                                   </a:t>
            </a:r>
            <a:r>
              <a:rPr lang="en-US" altLang="zh-CN" u="sng" dirty="0">
                <a:solidFill>
                  <a:schemeClr val="bg1"/>
                </a:solidFill>
                <a:ea typeface="方正硬笔楷书简体" panose="03000509000000000000" pitchFamily="65" charset="-122"/>
              </a:rPr>
              <a:t>1</a:t>
            </a:r>
            <a:r>
              <a:rPr lang="zh-CN" altLang="en-US" u="sng" dirty="0">
                <a:solidFill>
                  <a:srgbClr val="080808"/>
                </a:solidFill>
                <a:ea typeface="方正硬笔楷书简体" panose="03000509000000000000" pitchFamily="65" charset="-122"/>
              </a:rPr>
              <a:t>          </a:t>
            </a:r>
          </a:p>
        </p:txBody>
      </p:sp>
      <p:pic>
        <p:nvPicPr>
          <p:cNvPr id="20" name="Picture 2" descr="E:\水墨图表素材\24252 (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1477036"/>
            <a:ext cx="3238241" cy="3094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7056059"/>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ppt_x"/>
                                          </p:val>
                                        </p:tav>
                                        <p:tav tm="100000">
                                          <p:val>
                                            <p:strVal val="#ppt_x"/>
                                          </p:val>
                                        </p:tav>
                                      </p:tavLst>
                                    </p:anim>
                                    <p:anim calcmode="lin" valueType="num">
                                      <p:cBhvr additive="base">
                                        <p:cTn id="3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sp>
        <p:nvSpPr>
          <p:cNvPr id="6" name="Text Box 9"/>
          <p:cNvSpPr txBox="1">
            <a:spLocks noChangeArrowheads="1"/>
          </p:cNvSpPr>
          <p:nvPr/>
        </p:nvSpPr>
        <p:spPr bwMode="auto">
          <a:xfrm>
            <a:off x="1115616" y="1833954"/>
            <a:ext cx="4056743"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zh-CN" altLang="en-US" sz="2200" dirty="0">
                <a:ea typeface="方正硬笔楷书简体" panose="03000509000000000000" pitchFamily="65" charset="-122"/>
              </a:rPr>
              <a:t>① 单击此处添加文字内容    </a:t>
            </a:r>
            <a:endParaRPr lang="en-US" altLang="zh-CN" sz="2200" dirty="0">
              <a:ea typeface="方正硬笔楷书简体" panose="03000509000000000000" pitchFamily="65" charset="-122"/>
            </a:endParaRPr>
          </a:p>
          <a:p>
            <a:pPr eaLnBrk="1" hangingPunct="1">
              <a:spcBef>
                <a:spcPct val="50000"/>
              </a:spcBef>
            </a:pPr>
            <a:endParaRPr lang="zh-CN" altLang="en-US" sz="2200" dirty="0">
              <a:ea typeface="方正硬笔楷书简体" panose="03000509000000000000" pitchFamily="65" charset="-122"/>
            </a:endParaRPr>
          </a:p>
          <a:p>
            <a:pPr eaLnBrk="1" hangingPunct="1">
              <a:spcBef>
                <a:spcPct val="50000"/>
              </a:spcBef>
            </a:pPr>
            <a:endParaRPr lang="zh-CN" altLang="en-US" sz="2200" dirty="0">
              <a:ea typeface="方正硬笔楷书简体" panose="03000509000000000000" pitchFamily="65" charset="-122"/>
            </a:endParaRPr>
          </a:p>
        </p:txBody>
      </p:sp>
      <p:sp>
        <p:nvSpPr>
          <p:cNvPr id="7" name="Line 22"/>
          <p:cNvSpPr>
            <a:spLocks noChangeShapeType="1"/>
          </p:cNvSpPr>
          <p:nvPr/>
        </p:nvSpPr>
        <p:spPr bwMode="auto">
          <a:xfrm rot="16200000" flipH="1">
            <a:off x="3078063" y="508099"/>
            <a:ext cx="6350" cy="3557588"/>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 name="Text Box 9"/>
          <p:cNvSpPr txBox="1">
            <a:spLocks noChangeArrowheads="1"/>
          </p:cNvSpPr>
          <p:nvPr/>
        </p:nvSpPr>
        <p:spPr bwMode="auto">
          <a:xfrm>
            <a:off x="1124873" y="2499742"/>
            <a:ext cx="4056743"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zh-CN" altLang="en-US" sz="2200" dirty="0">
                <a:ea typeface="方正硬笔楷书简体" panose="03000509000000000000" pitchFamily="65" charset="-122"/>
              </a:rPr>
              <a:t>② 单击此处添加文字内容    </a:t>
            </a:r>
            <a:endParaRPr lang="en-US" altLang="zh-CN" sz="2200" dirty="0">
              <a:ea typeface="方正硬笔楷书简体" panose="03000509000000000000" pitchFamily="65" charset="-122"/>
            </a:endParaRPr>
          </a:p>
          <a:p>
            <a:pPr eaLnBrk="1" hangingPunct="1">
              <a:spcBef>
                <a:spcPct val="50000"/>
              </a:spcBef>
            </a:pPr>
            <a:endParaRPr lang="zh-CN" altLang="en-US" sz="2200" dirty="0">
              <a:ea typeface="方正硬笔楷书简体" panose="03000509000000000000" pitchFamily="65" charset="-122"/>
            </a:endParaRPr>
          </a:p>
          <a:p>
            <a:pPr eaLnBrk="1" hangingPunct="1">
              <a:spcBef>
                <a:spcPct val="50000"/>
              </a:spcBef>
            </a:pPr>
            <a:endParaRPr lang="zh-CN" altLang="en-US" sz="2200" dirty="0">
              <a:ea typeface="方正硬笔楷书简体" panose="03000509000000000000" pitchFamily="65" charset="-122"/>
            </a:endParaRPr>
          </a:p>
        </p:txBody>
      </p:sp>
      <p:sp>
        <p:nvSpPr>
          <p:cNvPr id="9" name="Line 22"/>
          <p:cNvSpPr>
            <a:spLocks noChangeShapeType="1"/>
          </p:cNvSpPr>
          <p:nvPr/>
        </p:nvSpPr>
        <p:spPr bwMode="auto">
          <a:xfrm rot="16200000" flipH="1">
            <a:off x="3087320" y="1173887"/>
            <a:ext cx="6350" cy="3557588"/>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 name="Text Box 9"/>
          <p:cNvSpPr txBox="1">
            <a:spLocks noChangeArrowheads="1"/>
          </p:cNvSpPr>
          <p:nvPr/>
        </p:nvSpPr>
        <p:spPr bwMode="auto">
          <a:xfrm>
            <a:off x="1121450" y="3223017"/>
            <a:ext cx="4056743"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zh-CN" altLang="en-US" sz="2200" dirty="0">
                <a:ea typeface="方正硬笔楷书简体" panose="03000509000000000000" pitchFamily="65" charset="-122"/>
              </a:rPr>
              <a:t>③ 单击此处添加文字内容    </a:t>
            </a:r>
            <a:endParaRPr lang="en-US" altLang="zh-CN" sz="2200" dirty="0">
              <a:ea typeface="方正硬笔楷书简体" panose="03000509000000000000" pitchFamily="65" charset="-122"/>
            </a:endParaRPr>
          </a:p>
          <a:p>
            <a:pPr eaLnBrk="1" hangingPunct="1">
              <a:spcBef>
                <a:spcPct val="50000"/>
              </a:spcBef>
            </a:pPr>
            <a:endParaRPr lang="zh-CN" altLang="en-US" sz="2200" dirty="0">
              <a:ea typeface="方正硬笔楷书简体" panose="03000509000000000000" pitchFamily="65" charset="-122"/>
            </a:endParaRPr>
          </a:p>
          <a:p>
            <a:pPr eaLnBrk="1" hangingPunct="1">
              <a:spcBef>
                <a:spcPct val="50000"/>
              </a:spcBef>
            </a:pPr>
            <a:endParaRPr lang="zh-CN" altLang="en-US" sz="2200" dirty="0">
              <a:ea typeface="方正硬笔楷书简体" panose="03000509000000000000" pitchFamily="65" charset="-122"/>
            </a:endParaRPr>
          </a:p>
        </p:txBody>
      </p:sp>
      <p:sp>
        <p:nvSpPr>
          <p:cNvPr id="11" name="Line 22"/>
          <p:cNvSpPr>
            <a:spLocks noChangeShapeType="1"/>
          </p:cNvSpPr>
          <p:nvPr/>
        </p:nvSpPr>
        <p:spPr bwMode="auto">
          <a:xfrm rot="16200000" flipH="1">
            <a:off x="3083897" y="1897162"/>
            <a:ext cx="6350" cy="3557588"/>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pic>
        <p:nvPicPr>
          <p:cNvPr id="12" name="Picture 3" descr="E:\水墨图表素材\5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63342" y="1331511"/>
            <a:ext cx="4986338" cy="3783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9132616"/>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animBg="1"/>
      <p:bldP spid="10" grpId="0"/>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4" descr="C:\Users\zjd\Desktop\Nipic_9501016_2012041916170751919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3872724">
            <a:off x="2083680" y="2950034"/>
            <a:ext cx="1497285" cy="48899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zjd\Desktop\Nipic_9501016_2012041916170751919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3609117" y="2863547"/>
            <a:ext cx="1531294" cy="5001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zjd\Desktop\Nipic_9501016_2012041916170751919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7727276" flipH="1">
            <a:off x="5339176" y="2998256"/>
            <a:ext cx="1410890" cy="46077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墨圈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6473719">
            <a:off x="1095620" y="842000"/>
            <a:ext cx="1848304"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3"/>
          <p:cNvSpPr txBox="1">
            <a:spLocks noChangeArrowheads="1"/>
          </p:cNvSpPr>
          <p:nvPr/>
        </p:nvSpPr>
        <p:spPr bwMode="auto">
          <a:xfrm>
            <a:off x="732605" y="1428246"/>
            <a:ext cx="2608035"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algn="ctr" eaLnBrk="1" hangingPunct="1">
              <a:lnSpc>
                <a:spcPct val="60000"/>
              </a:lnSpc>
              <a:spcBef>
                <a:spcPct val="50000"/>
              </a:spcBef>
              <a:buClr>
                <a:srgbClr val="1F3F5F"/>
              </a:buClr>
            </a:pPr>
            <a:r>
              <a:rPr lang="zh-CN" altLang="en-US" sz="1600" dirty="0">
                <a:ea typeface="方正硬笔楷书简体" panose="03000509000000000000" pitchFamily="65" charset="-122"/>
              </a:rPr>
              <a:t>点击输入文字</a:t>
            </a:r>
          </a:p>
          <a:p>
            <a:pPr marL="0" indent="0" algn="ctr" eaLnBrk="1" hangingPunct="1"/>
            <a:r>
              <a:rPr lang="zh-CN" altLang="en-US" sz="1600" dirty="0">
                <a:ea typeface="方正硬笔楷书简体" panose="03000509000000000000" pitchFamily="65" charset="-122"/>
              </a:rPr>
              <a:t>点击输入文字</a:t>
            </a:r>
          </a:p>
          <a:p>
            <a:pPr marL="0" indent="0" algn="ctr" eaLnBrk="1" hangingPunct="1"/>
            <a:r>
              <a:rPr lang="zh-CN" altLang="en-US" sz="1600" dirty="0">
                <a:ea typeface="方正硬笔楷书简体" panose="03000509000000000000" pitchFamily="65" charset="-122"/>
              </a:rPr>
              <a:t>点击输入文字</a:t>
            </a:r>
          </a:p>
        </p:txBody>
      </p:sp>
      <p:pic>
        <p:nvPicPr>
          <p:cNvPr id="11" name="Picture 3" descr="墨圈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6473719">
            <a:off x="3405355" y="842000"/>
            <a:ext cx="1848304"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13"/>
          <p:cNvSpPr txBox="1">
            <a:spLocks noChangeArrowheads="1"/>
          </p:cNvSpPr>
          <p:nvPr/>
        </p:nvSpPr>
        <p:spPr bwMode="auto">
          <a:xfrm>
            <a:off x="3042340" y="1428246"/>
            <a:ext cx="2608035"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algn="ctr" eaLnBrk="1" hangingPunct="1">
              <a:lnSpc>
                <a:spcPct val="60000"/>
              </a:lnSpc>
              <a:spcBef>
                <a:spcPct val="50000"/>
              </a:spcBef>
              <a:buClr>
                <a:srgbClr val="1F3F5F"/>
              </a:buClr>
            </a:pPr>
            <a:r>
              <a:rPr lang="zh-CN" altLang="en-US" sz="1600" dirty="0">
                <a:ea typeface="方正硬笔楷书简体" panose="03000509000000000000" pitchFamily="65" charset="-122"/>
              </a:rPr>
              <a:t>点击输入文字</a:t>
            </a:r>
          </a:p>
          <a:p>
            <a:pPr marL="0" indent="0" algn="ctr" eaLnBrk="1" hangingPunct="1"/>
            <a:r>
              <a:rPr lang="zh-CN" altLang="en-US" sz="1600" dirty="0">
                <a:ea typeface="方正硬笔楷书简体" panose="03000509000000000000" pitchFamily="65" charset="-122"/>
              </a:rPr>
              <a:t>点击输入文字</a:t>
            </a:r>
          </a:p>
          <a:p>
            <a:pPr marL="0" indent="0" algn="ctr" eaLnBrk="1" hangingPunct="1"/>
            <a:r>
              <a:rPr lang="zh-CN" altLang="en-US" sz="1600" dirty="0">
                <a:ea typeface="方正硬笔楷书简体" panose="03000509000000000000" pitchFamily="65" charset="-122"/>
              </a:rPr>
              <a:t>点击输入文字</a:t>
            </a:r>
          </a:p>
        </p:txBody>
      </p:sp>
      <p:pic>
        <p:nvPicPr>
          <p:cNvPr id="13" name="Picture 3" descr="墨圈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6473719">
            <a:off x="5686587" y="842000"/>
            <a:ext cx="1848304"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13"/>
          <p:cNvSpPr txBox="1">
            <a:spLocks noChangeArrowheads="1"/>
          </p:cNvSpPr>
          <p:nvPr/>
        </p:nvSpPr>
        <p:spPr bwMode="auto">
          <a:xfrm>
            <a:off x="5276333" y="1428246"/>
            <a:ext cx="2608035"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algn="ctr" eaLnBrk="1" hangingPunct="1">
              <a:lnSpc>
                <a:spcPct val="60000"/>
              </a:lnSpc>
              <a:spcBef>
                <a:spcPct val="50000"/>
              </a:spcBef>
              <a:buClr>
                <a:srgbClr val="1F3F5F"/>
              </a:buClr>
            </a:pPr>
            <a:r>
              <a:rPr lang="zh-CN" altLang="en-US" sz="1600" dirty="0">
                <a:ea typeface="方正硬笔楷书简体" panose="03000509000000000000" pitchFamily="65" charset="-122"/>
              </a:rPr>
              <a:t>点击输入文字</a:t>
            </a:r>
          </a:p>
          <a:p>
            <a:pPr marL="0" indent="0" algn="ctr" eaLnBrk="1" hangingPunct="1"/>
            <a:r>
              <a:rPr lang="zh-CN" altLang="en-US" sz="1600" dirty="0">
                <a:ea typeface="方正硬笔楷书简体" panose="03000509000000000000" pitchFamily="65" charset="-122"/>
              </a:rPr>
              <a:t>点击输入文字</a:t>
            </a:r>
          </a:p>
          <a:p>
            <a:pPr marL="0" indent="0" algn="ctr" eaLnBrk="1" hangingPunct="1"/>
            <a:r>
              <a:rPr lang="zh-CN" altLang="en-US" sz="1600" dirty="0">
                <a:ea typeface="方正硬笔楷书简体" panose="03000509000000000000" pitchFamily="65" charset="-122"/>
              </a:rPr>
              <a:t>点击输入文字</a:t>
            </a:r>
          </a:p>
        </p:txBody>
      </p:sp>
      <p:pic>
        <p:nvPicPr>
          <p:cNvPr id="15" name="Picture 2" descr="E:\水墨图表素材\66.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7584" y="3667124"/>
            <a:ext cx="7920880" cy="1285875"/>
          </a:xfrm>
          <a:prstGeom prst="rect">
            <a:avLst/>
          </a:prstGeom>
          <a:noFill/>
          <a:extLst>
            <a:ext uri="{909E8E84-426E-40DD-AFC4-6F175D3DCCD1}">
              <a14:hiddenFill xmlns:a14="http://schemas.microsoft.com/office/drawing/2010/main">
                <a:solidFill>
                  <a:srgbClr val="FFFFFF"/>
                </a:solidFill>
              </a14:hiddenFill>
            </a:ext>
          </a:extLst>
        </p:spPr>
      </p:pic>
      <p:sp>
        <p:nvSpPr>
          <p:cNvPr id="16" name="Text Box 7"/>
          <p:cNvSpPr txBox="1">
            <a:spLocks noChangeArrowheads="1"/>
          </p:cNvSpPr>
          <p:nvPr/>
        </p:nvSpPr>
        <p:spPr bwMode="auto">
          <a:xfrm>
            <a:off x="1763688" y="4011910"/>
            <a:ext cx="410445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2200" b="1" dirty="0">
                <a:solidFill>
                  <a:schemeClr val="bg1"/>
                </a:solidFill>
                <a:ea typeface="方正硬笔楷书简体" panose="03000509000000000000" pitchFamily="65" charset="-122"/>
              </a:rPr>
              <a:t>点击此处添加字</a:t>
            </a:r>
          </a:p>
        </p:txBody>
      </p:sp>
    </p:spTree>
    <p:extLst>
      <p:ext uri="{BB962C8B-B14F-4D97-AF65-F5344CB8AC3E}">
        <p14:creationId xmlns:p14="http://schemas.microsoft.com/office/powerpoint/2010/main" val="1914377649"/>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4">
                                            <p:txEl>
                                              <p:pRg st="0" end="0"/>
                                            </p:txEl>
                                          </p:spTgt>
                                        </p:tgtEl>
                                        <p:attrNameLst>
                                          <p:attrName>style.visibility</p:attrName>
                                        </p:attrNameLst>
                                      </p:cBhvr>
                                      <p:to>
                                        <p:strVal val="visible"/>
                                      </p:to>
                                    </p:set>
                                    <p:animEffect transition="in" filter="fade">
                                      <p:cBhvr>
                                        <p:cTn id="38" dur="500"/>
                                        <p:tgtEl>
                                          <p:spTgt spid="14">
                                            <p:txEl>
                                              <p:pRg st="0" end="0"/>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14">
                                            <p:txEl>
                                              <p:pRg st="1" end="1"/>
                                            </p:txEl>
                                          </p:spTgt>
                                        </p:tgtEl>
                                        <p:attrNameLst>
                                          <p:attrName>style.visibility</p:attrName>
                                        </p:attrNameLst>
                                      </p:cBhvr>
                                      <p:to>
                                        <p:strVal val="visible"/>
                                      </p:to>
                                    </p:set>
                                    <p:animEffect transition="in" filter="fade">
                                      <p:cBhvr>
                                        <p:cTn id="41" dur="500"/>
                                        <p:tgtEl>
                                          <p:spTgt spid="14">
                                            <p:txEl>
                                              <p:pRg st="1" end="1"/>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14">
                                            <p:txEl>
                                              <p:pRg st="2" end="2"/>
                                            </p:txEl>
                                          </p:spTgt>
                                        </p:tgtEl>
                                        <p:attrNameLst>
                                          <p:attrName>style.visibility</p:attrName>
                                        </p:attrNameLst>
                                      </p:cBhvr>
                                      <p:to>
                                        <p:strVal val="visible"/>
                                      </p:to>
                                    </p:set>
                                    <p:animEffect transition="in" filter="fade">
                                      <p:cBhvr>
                                        <p:cTn id="44" dur="500"/>
                                        <p:tgtEl>
                                          <p:spTgt spid="14">
                                            <p:txEl>
                                              <p:pRg st="2" end="2"/>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up)">
                                      <p:cBhvr>
                                        <p:cTn id="49" dur="500"/>
                                        <p:tgtEl>
                                          <p:spTgt spid="6"/>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nodeType="click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up)">
                                      <p:cBhvr>
                                        <p:cTn id="54" dur="500"/>
                                        <p:tgtEl>
                                          <p:spTgt spid="7"/>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1" fill="hold" nodeType="click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up)">
                                      <p:cBhvr>
                                        <p:cTn id="59" dur="500"/>
                                        <p:tgtEl>
                                          <p:spTgt spid="8"/>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nodeType="click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wipe(left)">
                                      <p:cBhvr>
                                        <p:cTn id="64" dur="500"/>
                                        <p:tgtEl>
                                          <p:spTgt spid="15"/>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2" descr="E:\水墨图表素材\14547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486" y="2427734"/>
            <a:ext cx="2000199" cy="2498469"/>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19"/>
          <p:cNvGrpSpPr>
            <a:grpSpLocks/>
          </p:cNvGrpSpPr>
          <p:nvPr/>
        </p:nvGrpSpPr>
        <p:grpSpPr bwMode="auto">
          <a:xfrm>
            <a:off x="1384276" y="1375945"/>
            <a:ext cx="6212060" cy="979781"/>
            <a:chOff x="666" y="1599"/>
            <a:chExt cx="3398" cy="383"/>
          </a:xfrm>
        </p:grpSpPr>
        <p:cxnSp>
          <p:nvCxnSpPr>
            <p:cNvPr id="8" name="AutoShape 20"/>
            <p:cNvCxnSpPr>
              <a:cxnSpLocks noChangeShapeType="1"/>
            </p:cNvCxnSpPr>
            <p:nvPr/>
          </p:nvCxnSpPr>
          <p:spPr bwMode="auto">
            <a:xfrm rot="5400000">
              <a:off x="688" y="1577"/>
              <a:ext cx="383" cy="427"/>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9" name="AutoShape 21"/>
            <p:cNvCxnSpPr>
              <a:cxnSpLocks noChangeShapeType="1"/>
            </p:cNvCxnSpPr>
            <p:nvPr/>
          </p:nvCxnSpPr>
          <p:spPr bwMode="auto">
            <a:xfrm rot="16200000" flipH="1">
              <a:off x="1535" y="1157"/>
              <a:ext cx="383" cy="1267"/>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0" name="AutoShape 22"/>
            <p:cNvCxnSpPr>
              <a:cxnSpLocks noChangeShapeType="1"/>
            </p:cNvCxnSpPr>
            <p:nvPr/>
          </p:nvCxnSpPr>
          <p:spPr bwMode="auto">
            <a:xfrm rot="16200000" flipH="1">
              <a:off x="2387" y="305"/>
              <a:ext cx="383" cy="2971"/>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grpSp>
      <p:sp>
        <p:nvSpPr>
          <p:cNvPr id="11" name="矩形 10"/>
          <p:cNvSpPr/>
          <p:nvPr/>
        </p:nvSpPr>
        <p:spPr>
          <a:xfrm>
            <a:off x="1115617" y="3076802"/>
            <a:ext cx="1224136" cy="954107"/>
          </a:xfrm>
          <a:prstGeom prst="rect">
            <a:avLst/>
          </a:prstGeom>
        </p:spPr>
        <p:txBody>
          <a:bodyPr wrap="square">
            <a:spAutoFit/>
          </a:bodyPr>
          <a:lstStyle/>
          <a:p>
            <a:pPr algn="just" eaLnBrk="0" hangingPunct="0">
              <a:defRPr/>
            </a:pPr>
            <a:r>
              <a:rPr lang="zh-CN" altLang="en-US" dirty="0">
                <a:latin typeface="方正硬笔楷书简体" panose="03000509000000000000" pitchFamily="65" charset="-122"/>
                <a:ea typeface="方正硬笔楷书简体" panose="03000509000000000000" pitchFamily="65" charset="-122"/>
              </a:rPr>
              <a:t>这里输入文本信息这里输入文本信息</a:t>
            </a:r>
            <a:endParaRPr lang="en-US" altLang="zh-CN" b="1" dirty="0">
              <a:latin typeface="方正硬笔楷书简体" panose="03000509000000000000" pitchFamily="65" charset="-122"/>
              <a:ea typeface="方正硬笔楷书简体" panose="03000509000000000000" pitchFamily="65" charset="-122"/>
            </a:endParaRPr>
          </a:p>
        </p:txBody>
      </p:sp>
      <p:pic>
        <p:nvPicPr>
          <p:cNvPr id="12" name="Picture 2" descr="E:\水墨图表素材\14547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1066" y="2427734"/>
            <a:ext cx="2000199" cy="2498469"/>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p:cNvSpPr/>
          <p:nvPr/>
        </p:nvSpPr>
        <p:spPr>
          <a:xfrm>
            <a:off x="3822197" y="3076802"/>
            <a:ext cx="1224136" cy="954107"/>
          </a:xfrm>
          <a:prstGeom prst="rect">
            <a:avLst/>
          </a:prstGeom>
        </p:spPr>
        <p:txBody>
          <a:bodyPr wrap="square">
            <a:spAutoFit/>
          </a:bodyPr>
          <a:lstStyle/>
          <a:p>
            <a:pPr algn="just" eaLnBrk="0" hangingPunct="0">
              <a:defRPr/>
            </a:pPr>
            <a:r>
              <a:rPr lang="zh-CN" altLang="en-US" dirty="0">
                <a:latin typeface="方正硬笔楷书简体" panose="03000509000000000000" pitchFamily="65" charset="-122"/>
                <a:ea typeface="方正硬笔楷书简体" panose="03000509000000000000" pitchFamily="65" charset="-122"/>
              </a:rPr>
              <a:t>这里输入文本信息这里输入文本信息</a:t>
            </a:r>
            <a:endParaRPr lang="en-US" altLang="zh-CN" b="1" dirty="0">
              <a:latin typeface="方正硬笔楷书简体" panose="03000509000000000000" pitchFamily="65" charset="-122"/>
              <a:ea typeface="方正硬笔楷书简体" panose="03000509000000000000" pitchFamily="65" charset="-122"/>
            </a:endParaRPr>
          </a:p>
        </p:txBody>
      </p:sp>
      <p:pic>
        <p:nvPicPr>
          <p:cNvPr id="14" name="Picture 2" descr="E:\水墨图表素材\14547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2427734"/>
            <a:ext cx="2000199" cy="2498469"/>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6857347" y="3076802"/>
            <a:ext cx="1224136" cy="954107"/>
          </a:xfrm>
          <a:prstGeom prst="rect">
            <a:avLst/>
          </a:prstGeom>
        </p:spPr>
        <p:txBody>
          <a:bodyPr wrap="square">
            <a:spAutoFit/>
          </a:bodyPr>
          <a:lstStyle/>
          <a:p>
            <a:pPr algn="just" eaLnBrk="0" hangingPunct="0">
              <a:defRPr/>
            </a:pPr>
            <a:r>
              <a:rPr lang="zh-CN" altLang="en-US" dirty="0">
                <a:latin typeface="方正硬笔楷书简体" panose="03000509000000000000" pitchFamily="65" charset="-122"/>
                <a:ea typeface="方正硬笔楷书简体" panose="03000509000000000000" pitchFamily="65" charset="-122"/>
              </a:rPr>
              <a:t>这里输入文本信息这里输入文本信息</a:t>
            </a:r>
            <a:endParaRPr lang="en-US" altLang="zh-CN" b="1" dirty="0">
              <a:latin typeface="方正硬笔楷书简体" panose="03000509000000000000" pitchFamily="65" charset="-122"/>
              <a:ea typeface="方正硬笔楷书简体" panose="03000509000000000000" pitchFamily="65" charset="-122"/>
            </a:endParaRPr>
          </a:p>
        </p:txBody>
      </p:sp>
      <p:grpSp>
        <p:nvGrpSpPr>
          <p:cNvPr id="16" name="组合 15"/>
          <p:cNvGrpSpPr/>
          <p:nvPr/>
        </p:nvGrpSpPr>
        <p:grpSpPr>
          <a:xfrm>
            <a:off x="899592" y="627534"/>
            <a:ext cx="2448272" cy="864096"/>
            <a:chOff x="3275856" y="411510"/>
            <a:chExt cx="1811189" cy="653152"/>
          </a:xfrm>
        </p:grpSpPr>
        <p:pic>
          <p:nvPicPr>
            <p:cNvPr id="17" name="Picture 2" descr="C:\Users\zjd\Desktop\未标题-1.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275856" y="411510"/>
              <a:ext cx="1811189" cy="65315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3663376" y="520369"/>
              <a:ext cx="900315" cy="302435"/>
            </a:xfrm>
            <a:prstGeom prst="rect">
              <a:avLst/>
            </a:prstGeom>
            <a:noFill/>
          </p:spPr>
          <p:txBody>
            <a:bodyPr wrap="none" rtlCol="0">
              <a:spAutoFit/>
            </a:bodyPr>
            <a:lstStyle/>
            <a:p>
              <a:r>
                <a:rPr lang="zh-CN" altLang="en-US" sz="2000" b="1" dirty="0">
                  <a:latin typeface="方正硬笔楷书简体" panose="03000509000000000000" pitchFamily="65" charset="-122"/>
                  <a:ea typeface="方正硬笔楷书简体" panose="03000509000000000000" pitchFamily="65" charset="-122"/>
                </a:rPr>
                <a:t>添加标题</a:t>
              </a:r>
            </a:p>
          </p:txBody>
        </p:sp>
      </p:grpSp>
    </p:spTree>
    <p:extLst>
      <p:ext uri="{BB962C8B-B14F-4D97-AF65-F5344CB8AC3E}">
        <p14:creationId xmlns:p14="http://schemas.microsoft.com/office/powerpoint/2010/main" val="4241850683"/>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E:\水墨图表素材\24252 (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4946" y="2034807"/>
            <a:ext cx="1666696" cy="172686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E:\水墨图表素材\24252 (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7596" y="683890"/>
            <a:ext cx="1666696" cy="172686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5" descr="E:\水墨图表素材\258.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739521" flipV="1">
            <a:off x="6058284" y="2170062"/>
            <a:ext cx="1059882" cy="2395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E:\水墨图表素材\24252 (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9601" y="1086743"/>
            <a:ext cx="1666696" cy="1726860"/>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3"/>
          <p:cNvSpPr txBox="1">
            <a:spLocks noChangeArrowheads="1"/>
          </p:cNvSpPr>
          <p:nvPr/>
        </p:nvSpPr>
        <p:spPr bwMode="auto">
          <a:xfrm>
            <a:off x="1543476" y="1708051"/>
            <a:ext cx="864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US" altLang="zh-CN" sz="2400" b="1" dirty="0">
                <a:latin typeface="方正硬笔楷书简体" panose="03000509000000000000" pitchFamily="65" charset="-122"/>
                <a:ea typeface="方正硬笔楷书简体" panose="03000509000000000000" pitchFamily="65" charset="-122"/>
              </a:rPr>
              <a:t>2017</a:t>
            </a:r>
          </a:p>
        </p:txBody>
      </p:sp>
      <p:pic>
        <p:nvPicPr>
          <p:cNvPr id="17" name="Picture 2" descr="E:\水墨图表素材\24252 (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038" y="3138091"/>
            <a:ext cx="1666696" cy="1726860"/>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5"/>
          <p:cNvSpPr txBox="1">
            <a:spLocks noChangeArrowheads="1"/>
          </p:cNvSpPr>
          <p:nvPr/>
        </p:nvSpPr>
        <p:spPr bwMode="auto">
          <a:xfrm>
            <a:off x="2935075" y="3770688"/>
            <a:ext cx="864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US" altLang="zh-CN" sz="2400" b="1" dirty="0">
                <a:latin typeface="方正硬笔楷书简体" panose="03000509000000000000" pitchFamily="65" charset="-122"/>
                <a:ea typeface="方正硬笔楷书简体" panose="03000509000000000000" pitchFamily="65" charset="-122"/>
              </a:rPr>
              <a:t>2018</a:t>
            </a:r>
          </a:p>
        </p:txBody>
      </p:sp>
      <p:sp>
        <p:nvSpPr>
          <p:cNvPr id="9" name="Text Box 7"/>
          <p:cNvSpPr txBox="1">
            <a:spLocks noChangeArrowheads="1"/>
          </p:cNvSpPr>
          <p:nvPr/>
        </p:nvSpPr>
        <p:spPr bwMode="auto">
          <a:xfrm>
            <a:off x="4969987" y="2665533"/>
            <a:ext cx="864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US" altLang="zh-CN" sz="2400" b="1" dirty="0">
                <a:latin typeface="方正硬笔楷书简体" panose="03000509000000000000" pitchFamily="65" charset="-122"/>
                <a:ea typeface="方正硬笔楷书简体" panose="03000509000000000000" pitchFamily="65" charset="-122"/>
              </a:rPr>
              <a:t>2019</a:t>
            </a:r>
          </a:p>
        </p:txBody>
      </p:sp>
      <p:sp>
        <p:nvSpPr>
          <p:cNvPr id="10" name="Text Box 9"/>
          <p:cNvSpPr txBox="1">
            <a:spLocks noChangeArrowheads="1"/>
          </p:cNvSpPr>
          <p:nvPr/>
        </p:nvSpPr>
        <p:spPr bwMode="auto">
          <a:xfrm>
            <a:off x="7118774" y="1328638"/>
            <a:ext cx="864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US" altLang="zh-CN" sz="2400" b="1" dirty="0">
                <a:latin typeface="方正硬笔楷书简体" panose="03000509000000000000" pitchFamily="65" charset="-122"/>
                <a:ea typeface="方正硬笔楷书简体" panose="03000509000000000000" pitchFamily="65" charset="-122"/>
              </a:rPr>
              <a:t>2020</a:t>
            </a:r>
          </a:p>
        </p:txBody>
      </p:sp>
      <p:sp>
        <p:nvSpPr>
          <p:cNvPr id="11" name="Text Box 14"/>
          <p:cNvSpPr txBox="1">
            <a:spLocks noChangeArrowheads="1"/>
          </p:cNvSpPr>
          <p:nvPr/>
        </p:nvSpPr>
        <p:spPr bwMode="auto">
          <a:xfrm>
            <a:off x="323528" y="3049424"/>
            <a:ext cx="227017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zh-CN" sz="1400" dirty="0">
                <a:latin typeface="方正硬笔楷书简体" panose="03000509000000000000" pitchFamily="65" charset="-122"/>
                <a:ea typeface="方正硬笔楷书简体" panose="03000509000000000000" pitchFamily="65" charset="-122"/>
              </a:rPr>
              <a:t>`01~`03.10   </a:t>
            </a:r>
            <a:r>
              <a:rPr lang="zh-CN" altLang="en-US" sz="1400" dirty="0">
                <a:latin typeface="方正硬笔楷书简体" panose="03000509000000000000" pitchFamily="65" charset="-122"/>
                <a:ea typeface="方正硬笔楷书简体" panose="03000509000000000000" pitchFamily="65" charset="-122"/>
              </a:rPr>
              <a:t>添加文字内容</a:t>
            </a:r>
          </a:p>
          <a:p>
            <a:r>
              <a:rPr lang="en-US" altLang="zh-CN" sz="1400" dirty="0">
                <a:latin typeface="方正硬笔楷书简体" panose="03000509000000000000" pitchFamily="65" charset="-122"/>
                <a:ea typeface="方正硬笔楷书简体" panose="03000509000000000000" pitchFamily="65" charset="-122"/>
              </a:rPr>
              <a:t>`01~`03.10   </a:t>
            </a:r>
            <a:r>
              <a:rPr lang="zh-CN" altLang="en-US" sz="1400" dirty="0">
                <a:latin typeface="方正硬笔楷书简体" panose="03000509000000000000" pitchFamily="65" charset="-122"/>
                <a:ea typeface="方正硬笔楷书简体" panose="03000509000000000000" pitchFamily="65" charset="-122"/>
              </a:rPr>
              <a:t>添加文字内容</a:t>
            </a:r>
          </a:p>
          <a:p>
            <a:r>
              <a:rPr lang="en-US" altLang="zh-CN" sz="1400" dirty="0">
                <a:latin typeface="方正硬笔楷书简体" panose="03000509000000000000" pitchFamily="65" charset="-122"/>
                <a:ea typeface="方正硬笔楷书简体" panose="03000509000000000000" pitchFamily="65" charset="-122"/>
              </a:rPr>
              <a:t>`01~`03.10   </a:t>
            </a:r>
            <a:r>
              <a:rPr lang="zh-CN" altLang="en-US" sz="1400" dirty="0">
                <a:latin typeface="方正硬笔楷书简体" panose="03000509000000000000" pitchFamily="65" charset="-122"/>
                <a:ea typeface="方正硬笔楷书简体" panose="03000509000000000000" pitchFamily="65" charset="-122"/>
              </a:rPr>
              <a:t>添加文字内容</a:t>
            </a:r>
          </a:p>
        </p:txBody>
      </p:sp>
      <p:sp>
        <p:nvSpPr>
          <p:cNvPr id="12" name="Text Box 15"/>
          <p:cNvSpPr txBox="1">
            <a:spLocks noChangeArrowheads="1"/>
          </p:cNvSpPr>
          <p:nvPr/>
        </p:nvSpPr>
        <p:spPr bwMode="auto">
          <a:xfrm>
            <a:off x="4551362" y="3806726"/>
            <a:ext cx="227017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zh-CN" sz="1400" dirty="0">
                <a:latin typeface="方正硬笔楷书简体" panose="03000509000000000000" pitchFamily="65" charset="-122"/>
                <a:ea typeface="方正硬笔楷书简体" panose="03000509000000000000" pitchFamily="65" charset="-122"/>
              </a:rPr>
              <a:t>`04~`06.10   </a:t>
            </a:r>
            <a:r>
              <a:rPr lang="zh-CN" altLang="en-US" sz="1400" dirty="0">
                <a:latin typeface="方正硬笔楷书简体" panose="03000509000000000000" pitchFamily="65" charset="-122"/>
                <a:ea typeface="方正硬笔楷书简体" panose="03000509000000000000" pitchFamily="65" charset="-122"/>
              </a:rPr>
              <a:t>添加文字内容</a:t>
            </a:r>
          </a:p>
          <a:p>
            <a:r>
              <a:rPr lang="en-US" altLang="zh-CN" sz="1400" dirty="0">
                <a:latin typeface="方正硬笔楷书简体" panose="03000509000000000000" pitchFamily="65" charset="-122"/>
                <a:ea typeface="方正硬笔楷书简体" panose="03000509000000000000" pitchFamily="65" charset="-122"/>
              </a:rPr>
              <a:t>`04~`06.10   </a:t>
            </a:r>
            <a:r>
              <a:rPr lang="zh-CN" altLang="en-US" sz="1400" dirty="0">
                <a:latin typeface="方正硬笔楷书简体" panose="03000509000000000000" pitchFamily="65" charset="-122"/>
                <a:ea typeface="方正硬笔楷书简体" panose="03000509000000000000" pitchFamily="65" charset="-122"/>
              </a:rPr>
              <a:t>添加文字内容</a:t>
            </a:r>
          </a:p>
          <a:p>
            <a:r>
              <a:rPr lang="en-US" altLang="zh-CN" sz="1400" dirty="0">
                <a:latin typeface="方正硬笔楷书简体" panose="03000509000000000000" pitchFamily="65" charset="-122"/>
                <a:ea typeface="方正硬笔楷书简体" panose="03000509000000000000" pitchFamily="65" charset="-122"/>
              </a:rPr>
              <a:t>`04~`06.10   </a:t>
            </a:r>
            <a:r>
              <a:rPr lang="zh-CN" altLang="en-US" sz="1400" dirty="0">
                <a:latin typeface="方正硬笔楷书简体" panose="03000509000000000000" pitchFamily="65" charset="-122"/>
                <a:ea typeface="方正硬笔楷书简体" panose="03000509000000000000" pitchFamily="65" charset="-122"/>
              </a:rPr>
              <a:t>添加文字内容</a:t>
            </a:r>
          </a:p>
        </p:txBody>
      </p:sp>
      <p:sp>
        <p:nvSpPr>
          <p:cNvPr id="13" name="Text Box 16"/>
          <p:cNvSpPr txBox="1">
            <a:spLocks noChangeArrowheads="1"/>
          </p:cNvSpPr>
          <p:nvPr/>
        </p:nvSpPr>
        <p:spPr bwMode="auto">
          <a:xfrm>
            <a:off x="6660232" y="2452615"/>
            <a:ext cx="202331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zh-CN" sz="1400" dirty="0">
                <a:latin typeface="方正硬笔楷书简体" panose="03000509000000000000" pitchFamily="65" charset="-122"/>
                <a:ea typeface="方正硬笔楷书简体" panose="03000509000000000000" pitchFamily="65" charset="-122"/>
              </a:rPr>
              <a:t>2019.10   </a:t>
            </a:r>
            <a:r>
              <a:rPr lang="zh-CN" altLang="en-US" sz="1400" dirty="0">
                <a:latin typeface="方正硬笔楷书简体" panose="03000509000000000000" pitchFamily="65" charset="-122"/>
                <a:ea typeface="方正硬笔楷书简体" panose="03000509000000000000" pitchFamily="65" charset="-122"/>
              </a:rPr>
              <a:t>添加文字内容</a:t>
            </a:r>
          </a:p>
          <a:p>
            <a:r>
              <a:rPr lang="en-US" altLang="zh-CN" sz="1400" dirty="0">
                <a:latin typeface="方正硬笔楷书简体" panose="03000509000000000000" pitchFamily="65" charset="-122"/>
                <a:ea typeface="方正硬笔楷书简体" panose="03000509000000000000" pitchFamily="65" charset="-122"/>
              </a:rPr>
              <a:t>2019.10   </a:t>
            </a:r>
            <a:r>
              <a:rPr lang="zh-CN" altLang="en-US" sz="1400" dirty="0">
                <a:latin typeface="方正硬笔楷书简体" panose="03000509000000000000" pitchFamily="65" charset="-122"/>
                <a:ea typeface="方正硬笔楷书简体" panose="03000509000000000000" pitchFamily="65" charset="-122"/>
              </a:rPr>
              <a:t>添加文字内容</a:t>
            </a:r>
          </a:p>
          <a:p>
            <a:r>
              <a:rPr lang="en-US" altLang="zh-CN" sz="1400" dirty="0">
                <a:latin typeface="方正硬笔楷书简体" panose="03000509000000000000" pitchFamily="65" charset="-122"/>
                <a:ea typeface="方正硬笔楷书简体" panose="03000509000000000000" pitchFamily="65" charset="-122"/>
              </a:rPr>
              <a:t>2019.10   </a:t>
            </a:r>
            <a:r>
              <a:rPr lang="zh-CN" altLang="en-US" sz="1400" dirty="0">
                <a:latin typeface="方正硬笔楷书简体" panose="03000509000000000000" pitchFamily="65" charset="-122"/>
                <a:ea typeface="方正硬笔楷书简体" panose="03000509000000000000" pitchFamily="65" charset="-122"/>
              </a:rPr>
              <a:t>添加文字内容</a:t>
            </a:r>
          </a:p>
        </p:txBody>
      </p:sp>
      <p:pic>
        <p:nvPicPr>
          <p:cNvPr id="14" name="Picture 5" descr="E:\水墨图表素材\258.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3381880" flipV="1">
            <a:off x="2130612" y="2840395"/>
            <a:ext cx="1059882" cy="23958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descr="E:\水墨图表素材\258.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739521" flipV="1">
            <a:off x="3898044" y="3474203"/>
            <a:ext cx="1059882" cy="239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4877533"/>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animEffect transition="in" filter="fade">
                                      <p:cBhvr>
                                        <p:cTn id="33" dur="500"/>
                                        <p:tgtEl>
                                          <p:spTgt spid="8">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down)">
                                      <p:cBhvr>
                                        <p:cTn id="53" dur="500"/>
                                        <p:tgtEl>
                                          <p:spTgt spid="6"/>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0">
                                            <p:txEl>
                                              <p:pRg st="0" end="0"/>
                                            </p:txEl>
                                          </p:spTgt>
                                        </p:tgtEl>
                                        <p:attrNameLst>
                                          <p:attrName>style.visibility</p:attrName>
                                        </p:attrNameLst>
                                      </p:cBhvr>
                                      <p:to>
                                        <p:strVal val="visible"/>
                                      </p:to>
                                    </p:set>
                                    <p:animEffect transition="in" filter="fade">
                                      <p:cBhvr>
                                        <p:cTn id="63" dur="500"/>
                                        <p:tgtEl>
                                          <p:spTgt spid="10">
                                            <p:txEl>
                                              <p:pRg st="0" end="0"/>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ppt_x"/>
                                          </p:val>
                                        </p:tav>
                                        <p:tav tm="100000">
                                          <p:val>
                                            <p:strVal val="#ppt_x"/>
                                          </p:val>
                                        </p:tav>
                                      </p:tavLst>
                                    </p:anim>
                                    <p:anim calcmode="lin" valueType="num">
                                      <p:cBhvr additive="base">
                                        <p:cTn id="6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additive="base">
                                        <p:cTn id="74" dur="500" fill="hold"/>
                                        <p:tgtEl>
                                          <p:spTgt spid="12"/>
                                        </p:tgtEl>
                                        <p:attrNameLst>
                                          <p:attrName>ppt_x</p:attrName>
                                        </p:attrNameLst>
                                      </p:cBhvr>
                                      <p:tavLst>
                                        <p:tav tm="0">
                                          <p:val>
                                            <p:strVal val="#ppt_x"/>
                                          </p:val>
                                        </p:tav>
                                        <p:tav tm="100000">
                                          <p:val>
                                            <p:strVal val="#ppt_x"/>
                                          </p:val>
                                        </p:tav>
                                      </p:tavLst>
                                    </p:anim>
                                    <p:anim calcmode="lin" valueType="num">
                                      <p:cBhvr additive="base">
                                        <p:cTn id="7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additive="base">
                                        <p:cTn id="80" dur="500" fill="hold"/>
                                        <p:tgtEl>
                                          <p:spTgt spid="13"/>
                                        </p:tgtEl>
                                        <p:attrNameLst>
                                          <p:attrName>ppt_x</p:attrName>
                                        </p:attrNameLst>
                                      </p:cBhvr>
                                      <p:tavLst>
                                        <p:tav tm="0">
                                          <p:val>
                                            <p:strVal val="#ppt_x"/>
                                          </p:val>
                                        </p:tav>
                                        <p:tav tm="100000">
                                          <p:val>
                                            <p:strVal val="#ppt_x"/>
                                          </p:val>
                                        </p:tav>
                                      </p:tavLst>
                                    </p:anim>
                                    <p:anim calcmode="lin" valueType="num">
                                      <p:cBhvr additive="base">
                                        <p:cTn id="8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4" descr="E:\水墨图表素材\24252 (1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4736" y="1968144"/>
            <a:ext cx="2781160" cy="269183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E:\水墨图表素材\24252 (1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91695" y="2270888"/>
            <a:ext cx="2131113" cy="206266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E:\水墨图表素材\24252 (13).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30818" y="2593491"/>
            <a:ext cx="1466410" cy="14193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E:\水墨图表素材\07.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80592" y="2904022"/>
            <a:ext cx="966861" cy="921638"/>
          </a:xfrm>
          <a:prstGeom prst="rect">
            <a:avLst/>
          </a:prstGeom>
          <a:noFill/>
          <a:extLst>
            <a:ext uri="{909E8E84-426E-40DD-AFC4-6F175D3DCCD1}">
              <a14:hiddenFill xmlns:a14="http://schemas.microsoft.com/office/drawing/2010/main">
                <a:solidFill>
                  <a:srgbClr val="FFFFFF"/>
                </a:solidFill>
              </a14:hiddenFill>
            </a:ext>
          </a:extLst>
        </p:spPr>
      </p:pic>
      <p:sp>
        <p:nvSpPr>
          <p:cNvPr id="10" name="AutoShape 7"/>
          <p:cNvSpPr>
            <a:spLocks/>
          </p:cNvSpPr>
          <p:nvPr/>
        </p:nvSpPr>
        <p:spPr bwMode="auto">
          <a:xfrm>
            <a:off x="5641957" y="3368835"/>
            <a:ext cx="3644951" cy="556216"/>
          </a:xfrm>
          <a:prstGeom prst="accentCallout2">
            <a:avLst>
              <a:gd name="adj1" fmla="val 18750"/>
              <a:gd name="adj2" fmla="val -2421"/>
              <a:gd name="adj3" fmla="val 18750"/>
              <a:gd name="adj4" fmla="val -12097"/>
              <a:gd name="adj5" fmla="val 99661"/>
              <a:gd name="adj6" fmla="val -76690"/>
            </a:avLst>
          </a:prstGeom>
          <a:noFill/>
          <a:ln w="9525">
            <a:solidFill>
              <a:srgbClr val="1C1C1C"/>
            </a:solidFill>
            <a:miter lim="800000"/>
            <a:headEnd type="diamond" w="med" len="med"/>
            <a:tailEnd type="diamond" w="med" len="med"/>
          </a:ln>
        </p:spPr>
        <p:txBody>
          <a:bodyPr anchor="ctr"/>
          <a:lstStyle/>
          <a:p>
            <a:pPr>
              <a:spcBef>
                <a:spcPct val="50000"/>
              </a:spcBef>
              <a:defRPr/>
            </a:pPr>
            <a:r>
              <a:rPr lang="zh-CN" altLang="en-US" sz="1400" dirty="0"/>
              <a:t>这里输入文本这里输入文本</a:t>
            </a:r>
            <a:endParaRPr lang="en-US" altLang="zh-CN" sz="1400" dirty="0"/>
          </a:p>
          <a:p>
            <a:pPr>
              <a:spcBef>
                <a:spcPct val="50000"/>
              </a:spcBef>
              <a:defRPr/>
            </a:pPr>
            <a:r>
              <a:rPr lang="zh-CN" altLang="en-US" sz="1400" dirty="0"/>
              <a:t>这里输入文本这里输入文本</a:t>
            </a:r>
            <a:endParaRPr lang="en-US" altLang="zh-CN" sz="1400" dirty="0"/>
          </a:p>
        </p:txBody>
      </p:sp>
      <p:sp>
        <p:nvSpPr>
          <p:cNvPr id="11" name="AutoShape 8"/>
          <p:cNvSpPr>
            <a:spLocks/>
          </p:cNvSpPr>
          <p:nvPr/>
        </p:nvSpPr>
        <p:spPr bwMode="gray">
          <a:xfrm>
            <a:off x="5291425" y="2531613"/>
            <a:ext cx="3563435" cy="556216"/>
          </a:xfrm>
          <a:prstGeom prst="accentCallout2">
            <a:avLst>
              <a:gd name="adj1" fmla="val 18750"/>
              <a:gd name="adj2" fmla="val -2241"/>
              <a:gd name="adj3" fmla="val 18750"/>
              <a:gd name="adj4" fmla="val -13444"/>
              <a:gd name="adj5" fmla="val 169210"/>
              <a:gd name="adj6" fmla="val -71559"/>
            </a:avLst>
          </a:prstGeom>
          <a:noFill/>
          <a:ln w="9525">
            <a:solidFill>
              <a:srgbClr val="1C1C1C"/>
            </a:solidFill>
            <a:miter lim="800000"/>
            <a:headEnd type="diamond" w="med" len="med"/>
            <a:tailEnd type="diamond" w="med" len="med"/>
          </a:ln>
        </p:spPr>
        <p:txBody>
          <a:bodyPr anchor="ctr"/>
          <a:lstStyle/>
          <a:p>
            <a:pPr>
              <a:spcBef>
                <a:spcPct val="50000"/>
              </a:spcBef>
              <a:defRPr/>
            </a:pPr>
            <a:r>
              <a:rPr lang="zh-CN" altLang="en-US" sz="1400" dirty="0"/>
              <a:t>这里输入文本这里输入文本</a:t>
            </a:r>
            <a:endParaRPr lang="en-US" altLang="zh-CN" sz="1400" dirty="0"/>
          </a:p>
          <a:p>
            <a:pPr>
              <a:spcBef>
                <a:spcPct val="50000"/>
              </a:spcBef>
              <a:defRPr/>
            </a:pPr>
            <a:r>
              <a:rPr lang="zh-CN" altLang="en-US" sz="1400" dirty="0"/>
              <a:t>这里输入文本这里输入文本</a:t>
            </a:r>
            <a:endParaRPr lang="en-US" altLang="zh-CN" sz="1400" dirty="0"/>
          </a:p>
        </p:txBody>
      </p:sp>
      <p:sp>
        <p:nvSpPr>
          <p:cNvPr id="12" name="AutoShape 9"/>
          <p:cNvSpPr>
            <a:spLocks/>
          </p:cNvSpPr>
          <p:nvPr/>
        </p:nvSpPr>
        <p:spPr bwMode="gray">
          <a:xfrm>
            <a:off x="4811978" y="1771162"/>
            <a:ext cx="3538826" cy="556216"/>
          </a:xfrm>
          <a:prstGeom prst="accentCallout2">
            <a:avLst>
              <a:gd name="adj1" fmla="val 18750"/>
              <a:gd name="adj2" fmla="val -2250"/>
              <a:gd name="adj3" fmla="val 18750"/>
              <a:gd name="adj4" fmla="val -14759"/>
              <a:gd name="adj5" fmla="val 271418"/>
              <a:gd name="adj6" fmla="val -66615"/>
            </a:avLst>
          </a:prstGeom>
          <a:noFill/>
          <a:ln w="9525">
            <a:solidFill>
              <a:srgbClr val="1C1C1C"/>
            </a:solidFill>
            <a:miter lim="800000"/>
            <a:headEnd type="diamond" w="med" len="med"/>
            <a:tailEnd type="diamond" w="med" len="med"/>
          </a:ln>
        </p:spPr>
        <p:txBody>
          <a:bodyPr anchor="ctr"/>
          <a:lstStyle/>
          <a:p>
            <a:pPr>
              <a:spcBef>
                <a:spcPct val="50000"/>
              </a:spcBef>
              <a:defRPr/>
            </a:pPr>
            <a:r>
              <a:rPr lang="zh-CN" altLang="en-US" sz="1400" dirty="0"/>
              <a:t>这里输入文本这里输入文本</a:t>
            </a:r>
            <a:endParaRPr lang="en-US" altLang="zh-CN" sz="1400" dirty="0"/>
          </a:p>
          <a:p>
            <a:pPr>
              <a:spcBef>
                <a:spcPct val="50000"/>
              </a:spcBef>
              <a:defRPr/>
            </a:pPr>
            <a:r>
              <a:rPr lang="zh-CN" altLang="en-US" sz="1400" dirty="0"/>
              <a:t>这里输入文本这里输入文本</a:t>
            </a:r>
            <a:endParaRPr lang="en-US" altLang="zh-CN" sz="1400" dirty="0"/>
          </a:p>
        </p:txBody>
      </p:sp>
      <p:sp>
        <p:nvSpPr>
          <p:cNvPr id="13" name="AutoShape 10"/>
          <p:cNvSpPr>
            <a:spLocks/>
          </p:cNvSpPr>
          <p:nvPr/>
        </p:nvSpPr>
        <p:spPr bwMode="auto">
          <a:xfrm>
            <a:off x="4170301" y="1025194"/>
            <a:ext cx="4036487" cy="556216"/>
          </a:xfrm>
          <a:prstGeom prst="accentCallout2">
            <a:avLst>
              <a:gd name="adj1" fmla="val 18750"/>
              <a:gd name="adj2" fmla="val -2259"/>
              <a:gd name="adj3" fmla="val 18750"/>
              <a:gd name="adj4" fmla="val -14884"/>
              <a:gd name="adj5" fmla="val 228516"/>
              <a:gd name="adj6" fmla="val -43450"/>
            </a:avLst>
          </a:prstGeom>
          <a:noFill/>
          <a:ln w="9525">
            <a:solidFill>
              <a:srgbClr val="1C1C1C"/>
            </a:solidFill>
            <a:miter lim="800000"/>
            <a:headEnd type="diamond" w="med" len="med"/>
            <a:tailEnd type="diamond" w="med" len="med"/>
          </a:ln>
        </p:spPr>
        <p:txBody>
          <a:bodyPr anchor="ctr"/>
          <a:lstStyle/>
          <a:p>
            <a:pPr>
              <a:spcBef>
                <a:spcPct val="50000"/>
              </a:spcBef>
              <a:defRPr/>
            </a:pPr>
            <a:r>
              <a:rPr lang="zh-CN" altLang="en-US" sz="1400" dirty="0"/>
              <a:t>这里输入文本这里输入文本</a:t>
            </a:r>
            <a:endParaRPr lang="en-US" altLang="zh-CN" sz="1400" dirty="0"/>
          </a:p>
          <a:p>
            <a:pPr>
              <a:spcBef>
                <a:spcPct val="50000"/>
              </a:spcBef>
              <a:defRPr/>
            </a:pPr>
            <a:r>
              <a:rPr lang="zh-CN" altLang="en-US" sz="1400" dirty="0"/>
              <a:t>这里输入文本这里输入文本</a:t>
            </a:r>
            <a:endParaRPr lang="en-US" altLang="zh-CN" sz="1400" dirty="0"/>
          </a:p>
        </p:txBody>
      </p:sp>
    </p:spTree>
    <p:extLst>
      <p:ext uri="{BB962C8B-B14F-4D97-AF65-F5344CB8AC3E}">
        <p14:creationId xmlns:p14="http://schemas.microsoft.com/office/powerpoint/2010/main" val="569268292"/>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down)">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down)">
                                      <p:cBhvr>
                                        <p:cTn id="49" dur="500"/>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down)">
                                      <p:cBhvr>
                                        <p:cTn id="5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sp>
        <p:nvSpPr>
          <p:cNvPr id="6" name="Rectangle 22"/>
          <p:cNvSpPr>
            <a:spLocks noChangeArrowheads="1"/>
          </p:cNvSpPr>
          <p:nvPr/>
        </p:nvSpPr>
        <p:spPr bwMode="auto">
          <a:xfrm>
            <a:off x="3544258" y="1059582"/>
            <a:ext cx="1853203" cy="84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单击此处添加文字</a:t>
            </a:r>
          </a:p>
        </p:txBody>
      </p:sp>
      <p:sp>
        <p:nvSpPr>
          <p:cNvPr id="7" name="Line 23"/>
          <p:cNvSpPr>
            <a:spLocks noChangeShapeType="1"/>
          </p:cNvSpPr>
          <p:nvPr/>
        </p:nvSpPr>
        <p:spPr bwMode="auto">
          <a:xfrm flipV="1">
            <a:off x="3532954" y="1163051"/>
            <a:ext cx="0" cy="116134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chemeClr val="tx1"/>
            </a:solidFill>
            <a:prstDash val="solid"/>
            <a:round/>
            <a:headEnd type="none" w="med" len="med"/>
            <a:tailEnd type="triangle" w="med" len="med"/>
          </a:ln>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effectLst/>
              <a:uLnTx/>
              <a:uFillTx/>
              <a:latin typeface="微软雅黑" pitchFamily="34" charset="-122"/>
              <a:ea typeface="微软雅黑" pitchFamily="34" charset="-122"/>
            </a:endParaRPr>
          </a:p>
        </p:txBody>
      </p:sp>
      <p:sp>
        <p:nvSpPr>
          <p:cNvPr id="8" name="Rectangle 24"/>
          <p:cNvSpPr>
            <a:spLocks noChangeArrowheads="1"/>
          </p:cNvSpPr>
          <p:nvPr/>
        </p:nvSpPr>
        <p:spPr bwMode="auto">
          <a:xfrm>
            <a:off x="5861820" y="987574"/>
            <a:ext cx="1853203" cy="84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单击此处添加文字</a:t>
            </a:r>
          </a:p>
        </p:txBody>
      </p:sp>
      <p:sp>
        <p:nvSpPr>
          <p:cNvPr id="9" name="Line 25"/>
          <p:cNvSpPr>
            <a:spLocks noChangeShapeType="1"/>
          </p:cNvSpPr>
          <p:nvPr/>
        </p:nvSpPr>
        <p:spPr bwMode="auto">
          <a:xfrm flipH="1" flipV="1">
            <a:off x="5861812" y="1089496"/>
            <a:ext cx="7" cy="1412526"/>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chemeClr val="tx1"/>
            </a:solidFill>
            <a:prstDash val="solid"/>
            <a:round/>
            <a:headEnd type="none" w="med" len="med"/>
            <a:tailEnd type="triangle" w="med" len="med"/>
          </a:ln>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effectLst/>
              <a:uLnTx/>
              <a:uFillTx/>
              <a:latin typeface="微软雅黑" pitchFamily="34" charset="-122"/>
              <a:ea typeface="微软雅黑" pitchFamily="34" charset="-122"/>
            </a:endParaRPr>
          </a:p>
        </p:txBody>
      </p:sp>
      <p:sp>
        <p:nvSpPr>
          <p:cNvPr id="10" name="Rectangle 26"/>
          <p:cNvSpPr>
            <a:spLocks noChangeArrowheads="1"/>
          </p:cNvSpPr>
          <p:nvPr/>
        </p:nvSpPr>
        <p:spPr bwMode="auto">
          <a:xfrm>
            <a:off x="1926709" y="3939902"/>
            <a:ext cx="1853203" cy="84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单击此处添加文字</a:t>
            </a:r>
          </a:p>
        </p:txBody>
      </p:sp>
      <p:sp>
        <p:nvSpPr>
          <p:cNvPr id="11" name="Line 27"/>
          <p:cNvSpPr>
            <a:spLocks noChangeShapeType="1"/>
          </p:cNvSpPr>
          <p:nvPr/>
        </p:nvSpPr>
        <p:spPr bwMode="auto">
          <a:xfrm>
            <a:off x="1855764" y="3906828"/>
            <a:ext cx="0" cy="897170"/>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chemeClr val="tx1"/>
            </a:solidFill>
            <a:prstDash val="solid"/>
            <a:round/>
            <a:headEnd type="none" w="med" len="med"/>
            <a:tailEnd type="triangle" w="med" len="med"/>
          </a:ln>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effectLst/>
              <a:uLnTx/>
              <a:uFillTx/>
              <a:latin typeface="微软雅黑" pitchFamily="34" charset="-122"/>
              <a:ea typeface="微软雅黑" pitchFamily="34" charset="-122"/>
            </a:endParaRPr>
          </a:p>
        </p:txBody>
      </p:sp>
      <p:sp>
        <p:nvSpPr>
          <p:cNvPr id="12" name="Rectangle 28"/>
          <p:cNvSpPr>
            <a:spLocks noChangeArrowheads="1"/>
          </p:cNvSpPr>
          <p:nvPr/>
        </p:nvSpPr>
        <p:spPr bwMode="auto">
          <a:xfrm>
            <a:off x="4355976" y="4068894"/>
            <a:ext cx="1853203" cy="587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单击此处添加文字</a:t>
            </a:r>
          </a:p>
        </p:txBody>
      </p:sp>
      <p:sp>
        <p:nvSpPr>
          <p:cNvPr id="13" name="Line 29"/>
          <p:cNvSpPr>
            <a:spLocks noChangeShapeType="1"/>
          </p:cNvSpPr>
          <p:nvPr/>
        </p:nvSpPr>
        <p:spPr bwMode="auto">
          <a:xfrm>
            <a:off x="4365234" y="3502122"/>
            <a:ext cx="0" cy="1301876"/>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chemeClr val="tx1"/>
            </a:solidFill>
            <a:prstDash val="solid"/>
            <a:round/>
            <a:headEnd type="none" w="med" len="med"/>
            <a:tailEnd type="triangle" w="med" len="med"/>
          </a:ln>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effectLst/>
              <a:uLnTx/>
              <a:uFillTx/>
              <a:latin typeface="微软雅黑" pitchFamily="34" charset="-122"/>
              <a:ea typeface="微软雅黑" pitchFamily="34" charset="-122"/>
            </a:endParaRPr>
          </a:p>
        </p:txBody>
      </p:sp>
      <p:sp>
        <p:nvSpPr>
          <p:cNvPr id="14" name="Rectangle 30"/>
          <p:cNvSpPr>
            <a:spLocks noChangeArrowheads="1"/>
          </p:cNvSpPr>
          <p:nvPr/>
        </p:nvSpPr>
        <p:spPr bwMode="auto">
          <a:xfrm>
            <a:off x="6788421" y="3956922"/>
            <a:ext cx="1853203" cy="587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单击此处添加文字</a:t>
            </a:r>
          </a:p>
        </p:txBody>
      </p:sp>
      <p:sp>
        <p:nvSpPr>
          <p:cNvPr id="15" name="Line 31"/>
          <p:cNvSpPr>
            <a:spLocks noChangeShapeType="1"/>
          </p:cNvSpPr>
          <p:nvPr/>
        </p:nvSpPr>
        <p:spPr bwMode="auto">
          <a:xfrm>
            <a:off x="6788421" y="3003799"/>
            <a:ext cx="9258" cy="1688230"/>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chemeClr val="tx1"/>
            </a:solidFill>
            <a:prstDash val="solid"/>
            <a:round/>
            <a:headEnd type="none" w="med" len="med"/>
            <a:tailEnd type="triangle" w="med" len="med"/>
          </a:ln>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effectLst/>
              <a:uLnTx/>
              <a:uFillTx/>
              <a:latin typeface="微软雅黑" pitchFamily="34" charset="-122"/>
              <a:ea typeface="微软雅黑" pitchFamily="34" charset="-122"/>
            </a:endParaRPr>
          </a:p>
        </p:txBody>
      </p:sp>
      <p:sp>
        <p:nvSpPr>
          <p:cNvPr id="16" name="Rectangle 20"/>
          <p:cNvSpPr>
            <a:spLocks noChangeArrowheads="1"/>
          </p:cNvSpPr>
          <p:nvPr/>
        </p:nvSpPr>
        <p:spPr bwMode="auto">
          <a:xfrm>
            <a:off x="665837" y="1269610"/>
            <a:ext cx="1817931" cy="84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b="0" i="0" u="none" strike="noStrike" kern="0" cap="none" spc="0" normalizeH="0" baseline="0" noProof="0" dirty="0">
                <a:ln>
                  <a:noFill/>
                </a:ln>
                <a:effectLst/>
                <a:uLnTx/>
                <a:uFillTx/>
                <a:latin typeface="+mj-ea"/>
                <a:ea typeface="+mj-ea"/>
              </a:rPr>
              <a:t>单击此处添加文字</a:t>
            </a:r>
          </a:p>
        </p:txBody>
      </p:sp>
      <p:sp>
        <p:nvSpPr>
          <p:cNvPr id="17" name="Line 21"/>
          <p:cNvSpPr>
            <a:spLocks noChangeShapeType="1"/>
          </p:cNvSpPr>
          <p:nvPr/>
        </p:nvSpPr>
        <p:spPr bwMode="auto">
          <a:xfrm flipV="1">
            <a:off x="657300" y="1360505"/>
            <a:ext cx="0" cy="1139237"/>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chemeClr val="tx1"/>
            </a:solidFill>
            <a:prstDash val="solid"/>
            <a:round/>
            <a:headEnd type="none" w="med" len="med"/>
            <a:tailEnd type="triangle" w="med" len="med"/>
          </a:ln>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effectLst/>
              <a:uLnTx/>
              <a:uFillTx/>
              <a:latin typeface="微软雅黑" pitchFamily="34" charset="-122"/>
              <a:ea typeface="微软雅黑" pitchFamily="34" charset="-122"/>
            </a:endParaRPr>
          </a:p>
        </p:txBody>
      </p:sp>
      <p:pic>
        <p:nvPicPr>
          <p:cNvPr id="18" name="Picture 6" descr="E:\水墨图表素材\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2211710"/>
            <a:ext cx="7967402" cy="1494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0695886"/>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par>
                                <p:cTn id="20" presetID="22" presetClass="entr" presetSubtype="4" fill="hold" grpId="0" nodeType="withEffect">
                                  <p:stCondLst>
                                    <p:cond delay="100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par>
                                <p:cTn id="23" presetID="12" presetClass="entr" presetSubtype="4" fill="hold" grpId="0" nodeType="withEffect">
                                  <p:stCondLst>
                                    <p:cond delay="13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p:tgtEl>
                                          <p:spTgt spid="16"/>
                                        </p:tgtEl>
                                        <p:attrNameLst>
                                          <p:attrName>ppt_y</p:attrName>
                                        </p:attrNameLst>
                                      </p:cBhvr>
                                      <p:tavLst>
                                        <p:tav tm="0">
                                          <p:val>
                                            <p:strVal val="#ppt_y+#ppt_h*1.125000"/>
                                          </p:val>
                                        </p:tav>
                                        <p:tav tm="100000">
                                          <p:val>
                                            <p:strVal val="#ppt_y"/>
                                          </p:val>
                                        </p:tav>
                                      </p:tavLst>
                                    </p:anim>
                                    <p:animEffect transition="in" filter="wipe(up)">
                                      <p:cBhvr>
                                        <p:cTn id="26" dur="500"/>
                                        <p:tgtEl>
                                          <p:spTgt spid="16"/>
                                        </p:tgtEl>
                                      </p:cBhvr>
                                    </p:animEffect>
                                  </p:childTnLst>
                                </p:cTn>
                              </p:par>
                              <p:par>
                                <p:cTn id="27" presetID="12" presetClass="entr" presetSubtype="1" fill="hold" grpId="0" nodeType="withEffect">
                                  <p:stCondLst>
                                    <p:cond delay="130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ppt_y</p:attrName>
                                        </p:attrNameLst>
                                      </p:cBhvr>
                                      <p:tavLst>
                                        <p:tav tm="0">
                                          <p:val>
                                            <p:strVal val="#ppt_y-#ppt_h*1.125000"/>
                                          </p:val>
                                        </p:tav>
                                        <p:tav tm="100000">
                                          <p:val>
                                            <p:strVal val="#ppt_y"/>
                                          </p:val>
                                        </p:tav>
                                      </p:tavLst>
                                    </p:anim>
                                    <p:animEffect transition="in" filter="wipe(down)">
                                      <p:cBhvr>
                                        <p:cTn id="30" dur="500"/>
                                        <p:tgtEl>
                                          <p:spTgt spid="6"/>
                                        </p:tgtEl>
                                      </p:cBhvr>
                                    </p:animEffect>
                                  </p:childTnLst>
                                </p:cTn>
                              </p:par>
                              <p:par>
                                <p:cTn id="31" presetID="12" presetClass="entr" presetSubtype="4" fill="hold" grpId="0" nodeType="withEffect">
                                  <p:stCondLst>
                                    <p:cond delay="130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p:tgtEl>
                                          <p:spTgt spid="8"/>
                                        </p:tgtEl>
                                        <p:attrNameLst>
                                          <p:attrName>ppt_y</p:attrName>
                                        </p:attrNameLst>
                                      </p:cBhvr>
                                      <p:tavLst>
                                        <p:tav tm="0">
                                          <p:val>
                                            <p:strVal val="#ppt_y+#ppt_h*1.125000"/>
                                          </p:val>
                                        </p:tav>
                                        <p:tav tm="100000">
                                          <p:val>
                                            <p:strVal val="#ppt_y"/>
                                          </p:val>
                                        </p:tav>
                                      </p:tavLst>
                                    </p:anim>
                                    <p:animEffect transition="in" filter="wipe(up)">
                                      <p:cBhvr>
                                        <p:cTn id="34" dur="500"/>
                                        <p:tgtEl>
                                          <p:spTgt spid="8"/>
                                        </p:tgtEl>
                                      </p:cBhvr>
                                    </p:animEffect>
                                  </p:childTnLst>
                                </p:cTn>
                              </p:par>
                              <p:par>
                                <p:cTn id="35" presetID="22" presetClass="entr" presetSubtype="1" fill="hold" grpId="0" nodeType="withEffect">
                                  <p:stCondLst>
                                    <p:cond delay="1400"/>
                                  </p:stCondLst>
                                  <p:childTnLst>
                                    <p:set>
                                      <p:cBhvr>
                                        <p:cTn id="36" dur="1" fill="hold">
                                          <p:stCondLst>
                                            <p:cond delay="0"/>
                                          </p:stCondLst>
                                        </p:cTn>
                                        <p:tgtEl>
                                          <p:spTgt spid="11"/>
                                        </p:tgtEl>
                                        <p:attrNameLst>
                                          <p:attrName>style.visibility</p:attrName>
                                        </p:attrNameLst>
                                      </p:cBhvr>
                                      <p:to>
                                        <p:strVal val="visible"/>
                                      </p:to>
                                    </p:set>
                                    <p:animEffect transition="in" filter="wipe(up)">
                                      <p:cBhvr>
                                        <p:cTn id="37" dur="500"/>
                                        <p:tgtEl>
                                          <p:spTgt spid="11"/>
                                        </p:tgtEl>
                                      </p:cBhvr>
                                    </p:animEffect>
                                  </p:childTnLst>
                                </p:cTn>
                              </p:par>
                              <p:par>
                                <p:cTn id="38" presetID="22" presetClass="entr" presetSubtype="1" fill="hold" grpId="0" nodeType="withEffect">
                                  <p:stCondLst>
                                    <p:cond delay="140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500"/>
                                        <p:tgtEl>
                                          <p:spTgt spid="13"/>
                                        </p:tgtEl>
                                      </p:cBhvr>
                                    </p:animEffect>
                                  </p:childTnLst>
                                </p:cTn>
                              </p:par>
                              <p:par>
                                <p:cTn id="41" presetID="22" presetClass="entr" presetSubtype="1" fill="hold" grpId="0" nodeType="withEffect">
                                  <p:stCondLst>
                                    <p:cond delay="140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par>
                                <p:cTn id="44" presetID="53" presetClass="entr" presetSubtype="16" fill="hold" grpId="0" nodeType="withEffect">
                                  <p:stCondLst>
                                    <p:cond delay="160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par>
                                <p:cTn id="49" presetID="53" presetClass="entr" presetSubtype="16" fill="hold" grpId="0" nodeType="withEffect">
                                  <p:stCondLst>
                                    <p:cond delay="180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par>
                                <p:cTn id="54" presetID="53" presetClass="entr" presetSubtype="16" fill="hold" grpId="0" nodeType="withEffect">
                                  <p:stCondLst>
                                    <p:cond delay="200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animBg="1"/>
      <p:bldP spid="10" grpId="0"/>
      <p:bldP spid="11" grpId="0" animBg="1"/>
      <p:bldP spid="12" grpId="0"/>
      <p:bldP spid="13" grpId="0" animBg="1"/>
      <p:bldP spid="14" grpId="0"/>
      <p:bldP spid="15" grpId="0" animBg="1"/>
      <p:bldP spid="16" grpId="0"/>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sp>
        <p:nvSpPr>
          <p:cNvPr id="6" name="Rectangle 49"/>
          <p:cNvSpPr>
            <a:spLocks noChangeArrowheads="1"/>
          </p:cNvSpPr>
          <p:nvPr/>
        </p:nvSpPr>
        <p:spPr bwMode="auto">
          <a:xfrm>
            <a:off x="3941194" y="2891405"/>
            <a:ext cx="1198562" cy="50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单击此处添加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段落文字内容</a:t>
            </a:r>
          </a:p>
        </p:txBody>
      </p:sp>
      <p:sp>
        <p:nvSpPr>
          <p:cNvPr id="7" name="Rectangle 50"/>
          <p:cNvSpPr>
            <a:spLocks noChangeArrowheads="1"/>
          </p:cNvSpPr>
          <p:nvPr/>
        </p:nvSpPr>
        <p:spPr bwMode="auto">
          <a:xfrm>
            <a:off x="5138169" y="2359173"/>
            <a:ext cx="1198562" cy="509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单击此处添加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段落文字内容</a:t>
            </a:r>
          </a:p>
        </p:txBody>
      </p:sp>
      <p:sp>
        <p:nvSpPr>
          <p:cNvPr id="8" name="Rectangle 51"/>
          <p:cNvSpPr>
            <a:spLocks noChangeArrowheads="1"/>
          </p:cNvSpPr>
          <p:nvPr/>
        </p:nvSpPr>
        <p:spPr bwMode="auto">
          <a:xfrm>
            <a:off x="6351019" y="1602355"/>
            <a:ext cx="1198562" cy="50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单击此处添加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段落文字内容</a:t>
            </a:r>
          </a:p>
        </p:txBody>
      </p:sp>
      <p:grpSp>
        <p:nvGrpSpPr>
          <p:cNvPr id="9" name="组合 8"/>
          <p:cNvGrpSpPr/>
          <p:nvPr/>
        </p:nvGrpSpPr>
        <p:grpSpPr>
          <a:xfrm>
            <a:off x="1541471" y="843558"/>
            <a:ext cx="6110287" cy="3309937"/>
            <a:chOff x="1528763" y="1547813"/>
            <a:chExt cx="6110287" cy="3309937"/>
          </a:xfrm>
        </p:grpSpPr>
        <p:sp>
          <p:nvSpPr>
            <p:cNvPr id="10" name="Line 3"/>
            <p:cNvSpPr>
              <a:spLocks noChangeShapeType="1"/>
            </p:cNvSpPr>
            <p:nvPr/>
          </p:nvSpPr>
          <p:spPr bwMode="auto">
            <a:xfrm rot="10800000">
              <a:off x="1543050" y="4346575"/>
              <a:ext cx="2381250"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11" name="Line 4"/>
            <p:cNvSpPr>
              <a:spLocks noChangeShapeType="1"/>
            </p:cNvSpPr>
            <p:nvPr/>
          </p:nvSpPr>
          <p:spPr bwMode="auto">
            <a:xfrm rot="10800000">
              <a:off x="1547813" y="3578225"/>
              <a:ext cx="355758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12" name="Line 5"/>
            <p:cNvSpPr>
              <a:spLocks noChangeShapeType="1"/>
            </p:cNvSpPr>
            <p:nvPr/>
          </p:nvSpPr>
          <p:spPr bwMode="auto">
            <a:xfrm rot="10800000">
              <a:off x="1528763" y="2968625"/>
              <a:ext cx="4805362"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13" name="Line 6"/>
            <p:cNvSpPr>
              <a:spLocks noChangeShapeType="1"/>
            </p:cNvSpPr>
            <p:nvPr/>
          </p:nvSpPr>
          <p:spPr bwMode="auto">
            <a:xfrm rot="10800000">
              <a:off x="1539875" y="2311400"/>
              <a:ext cx="5994400"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14" name="Line 13"/>
            <p:cNvSpPr>
              <a:spLocks noChangeShapeType="1"/>
            </p:cNvSpPr>
            <p:nvPr/>
          </p:nvSpPr>
          <p:spPr bwMode="auto">
            <a:xfrm>
              <a:off x="1535113" y="4854575"/>
              <a:ext cx="6103937" cy="0"/>
            </a:xfrm>
            <a:prstGeom prst="line">
              <a:avLst/>
            </a:prstGeom>
            <a:noFill/>
            <a:ln w="9525" cmpd="sng">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15" name="Line 14"/>
            <p:cNvSpPr>
              <a:spLocks noChangeShapeType="1"/>
            </p:cNvSpPr>
            <p:nvPr/>
          </p:nvSpPr>
          <p:spPr bwMode="auto">
            <a:xfrm rot="16200000">
              <a:off x="-119062" y="3201988"/>
              <a:ext cx="3308350" cy="0"/>
            </a:xfrm>
            <a:prstGeom prst="line">
              <a:avLst/>
            </a:prstGeom>
            <a:noFill/>
            <a:ln w="9525" cmpd="sng">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16" name="Line 16"/>
            <p:cNvSpPr>
              <a:spLocks noChangeShapeType="1"/>
            </p:cNvSpPr>
            <p:nvPr/>
          </p:nvSpPr>
          <p:spPr bwMode="auto">
            <a:xfrm rot="16200000">
              <a:off x="82629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17" name="Line 17"/>
            <p:cNvSpPr>
              <a:spLocks noChangeShapeType="1"/>
            </p:cNvSpPr>
            <p:nvPr/>
          </p:nvSpPr>
          <p:spPr bwMode="auto">
            <a:xfrm rot="16200000">
              <a:off x="228679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18" name="Line 18"/>
            <p:cNvSpPr>
              <a:spLocks noChangeShapeType="1"/>
            </p:cNvSpPr>
            <p:nvPr/>
          </p:nvSpPr>
          <p:spPr bwMode="auto">
            <a:xfrm rot="16200000">
              <a:off x="347424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19" name="Line 19"/>
            <p:cNvSpPr>
              <a:spLocks noChangeShapeType="1"/>
            </p:cNvSpPr>
            <p:nvPr/>
          </p:nvSpPr>
          <p:spPr bwMode="auto">
            <a:xfrm rot="16200000">
              <a:off x="4693444" y="3202782"/>
              <a:ext cx="3309937" cy="0"/>
            </a:xfrm>
            <a:prstGeom prst="line">
              <a:avLst/>
            </a:prstGeom>
            <a:noFill/>
            <a:ln w="9525" cmpd="sng">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grpSp>
      <p:sp>
        <p:nvSpPr>
          <p:cNvPr id="20" name="Text Box 52"/>
          <p:cNvSpPr txBox="1">
            <a:spLocks noChangeArrowheads="1"/>
          </p:cNvSpPr>
          <p:nvPr/>
        </p:nvSpPr>
        <p:spPr bwMode="auto">
          <a:xfrm>
            <a:off x="1040118" y="1076917"/>
            <a:ext cx="46166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内容</a:t>
            </a:r>
          </a:p>
        </p:txBody>
      </p:sp>
      <p:sp>
        <p:nvSpPr>
          <p:cNvPr id="21" name="Line 15"/>
          <p:cNvSpPr>
            <a:spLocks noChangeShapeType="1"/>
          </p:cNvSpPr>
          <p:nvPr/>
        </p:nvSpPr>
        <p:spPr bwMode="auto">
          <a:xfrm flipV="1">
            <a:off x="1540897" y="887980"/>
            <a:ext cx="6103937" cy="3248027"/>
          </a:xfrm>
          <a:prstGeom prst="line">
            <a:avLst/>
          </a:prstGeom>
          <a:noFill/>
          <a:ln w="38100" cmpd="sng">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22" name="Text Box 53"/>
          <p:cNvSpPr txBox="1">
            <a:spLocks noChangeArrowheads="1"/>
          </p:cNvSpPr>
          <p:nvPr/>
        </p:nvSpPr>
        <p:spPr bwMode="auto">
          <a:xfrm>
            <a:off x="2107631" y="4302245"/>
            <a:ext cx="7493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201</a:t>
            </a:r>
            <a:r>
              <a:rPr kumimoji="0" lang="en-US" altLang="zh-CN" sz="18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7</a:t>
            </a:r>
            <a:endParaRPr kumimoji="0" lang="en-US" sz="18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23" name="Text Box 54"/>
          <p:cNvSpPr txBox="1">
            <a:spLocks noChangeArrowheads="1"/>
          </p:cNvSpPr>
          <p:nvPr/>
        </p:nvSpPr>
        <p:spPr bwMode="auto">
          <a:xfrm>
            <a:off x="3564956" y="4302245"/>
            <a:ext cx="7493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201</a:t>
            </a:r>
            <a:r>
              <a:rPr kumimoji="0" lang="en-US" altLang="zh-CN" sz="18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8</a:t>
            </a:r>
            <a:endParaRPr kumimoji="0" lang="en-US" sz="18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25" name="Text Box 55"/>
          <p:cNvSpPr txBox="1">
            <a:spLocks noChangeArrowheads="1"/>
          </p:cNvSpPr>
          <p:nvPr/>
        </p:nvSpPr>
        <p:spPr bwMode="auto">
          <a:xfrm>
            <a:off x="4755581" y="4302245"/>
            <a:ext cx="7493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201</a:t>
            </a:r>
            <a:r>
              <a:rPr kumimoji="0" lang="en-US" altLang="zh-CN" sz="18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9</a:t>
            </a:r>
            <a:endParaRPr kumimoji="0" lang="en-US" sz="18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26" name="Text Box 56"/>
          <p:cNvSpPr txBox="1">
            <a:spLocks noChangeArrowheads="1"/>
          </p:cNvSpPr>
          <p:nvPr/>
        </p:nvSpPr>
        <p:spPr bwMode="auto">
          <a:xfrm>
            <a:off x="5970019" y="4302245"/>
            <a:ext cx="7493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20</a:t>
            </a:r>
            <a:r>
              <a:rPr kumimoji="0" lang="en-US" altLang="zh-CN" sz="18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20</a:t>
            </a:r>
            <a:endParaRPr kumimoji="0" lang="en-US" sz="18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pic>
        <p:nvPicPr>
          <p:cNvPr id="27" name="Picture 5" descr="E:\水墨图表素材\53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7963" y="2543399"/>
            <a:ext cx="632378" cy="6028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5" descr="E:\水墨图表素材\535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10066" y="3371694"/>
            <a:ext cx="567809" cy="541251"/>
          </a:xfrm>
          <a:prstGeom prst="rect">
            <a:avLst/>
          </a:prstGeom>
          <a:noFill/>
          <a:extLst>
            <a:ext uri="{909E8E84-426E-40DD-AFC4-6F175D3DCCD1}">
              <a14:hiddenFill xmlns:a14="http://schemas.microsoft.com/office/drawing/2010/main">
                <a:solidFill>
                  <a:srgbClr val="FFFFFF"/>
                </a:solidFill>
              </a14:hiddenFill>
            </a:ext>
          </a:extLst>
        </p:spPr>
      </p:pic>
      <p:sp>
        <p:nvSpPr>
          <p:cNvPr id="30" name="WordArt 26"/>
          <p:cNvSpPr>
            <a:spLocks noChangeArrowheads="1" noChangeShapeType="1"/>
          </p:cNvSpPr>
          <p:nvPr/>
        </p:nvSpPr>
        <p:spPr bwMode="auto">
          <a:xfrm>
            <a:off x="2425042" y="3528758"/>
            <a:ext cx="96007" cy="18242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w="9525" cmpd="sng">
                  <a:solidFill>
                    <a:srgbClr val="FFFFFF"/>
                  </a:solidFill>
                  <a:round/>
                  <a:headEnd/>
                  <a:tailEnd/>
                </a:ln>
                <a:solidFill>
                  <a:srgbClr val="FFFFFF"/>
                </a:solidFill>
                <a:effectLst/>
                <a:uLnTx/>
                <a:uFillTx/>
                <a:latin typeface="方正硬笔楷书简体" panose="03000509000000000000" pitchFamily="65" charset="-122"/>
                <a:ea typeface="方正硬笔楷书简体" panose="03000509000000000000" pitchFamily="65" charset="-122"/>
              </a:rPr>
              <a:t>1</a:t>
            </a:r>
            <a:endPar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方正硬笔楷书简体" panose="03000509000000000000" pitchFamily="65" charset="-122"/>
              <a:ea typeface="方正硬笔楷书简体" panose="03000509000000000000" pitchFamily="65" charset="-122"/>
            </a:endParaRPr>
          </a:p>
        </p:txBody>
      </p:sp>
      <p:pic>
        <p:nvPicPr>
          <p:cNvPr id="31" name="Picture 5" descr="E:\水墨图表素材\535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65880" y="1897062"/>
            <a:ext cx="752082" cy="716905"/>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5" descr="E:\水墨图表素材\53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4932" y="1294262"/>
            <a:ext cx="632378" cy="602800"/>
          </a:xfrm>
          <a:prstGeom prst="rect">
            <a:avLst/>
          </a:prstGeom>
          <a:noFill/>
          <a:extLst>
            <a:ext uri="{909E8E84-426E-40DD-AFC4-6F175D3DCCD1}">
              <a14:hiddenFill xmlns:a14="http://schemas.microsoft.com/office/drawing/2010/main">
                <a:solidFill>
                  <a:srgbClr val="FFFFFF"/>
                </a:solidFill>
              </a14:hiddenFill>
            </a:ext>
          </a:extLst>
        </p:spPr>
      </p:pic>
      <p:sp>
        <p:nvSpPr>
          <p:cNvPr id="33" name="WordArt 33"/>
          <p:cNvSpPr>
            <a:spLocks noChangeArrowheads="1" noChangeShapeType="1"/>
          </p:cNvSpPr>
          <p:nvPr/>
        </p:nvSpPr>
        <p:spPr bwMode="auto">
          <a:xfrm>
            <a:off x="3874527" y="2721548"/>
            <a:ext cx="123825" cy="182564"/>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w="9525" cmpd="sng">
                  <a:solidFill>
                    <a:srgbClr val="FFFFFF"/>
                  </a:solidFill>
                  <a:round/>
                  <a:headEnd/>
                  <a:tailEnd/>
                </a:ln>
                <a:solidFill>
                  <a:srgbClr val="FFFFFF"/>
                </a:solidFill>
                <a:effectLst/>
                <a:uLnTx/>
                <a:uFillTx/>
                <a:latin typeface="方正硬笔楷书简体" panose="03000509000000000000" pitchFamily="65" charset="-122"/>
                <a:ea typeface="方正硬笔楷书简体" panose="03000509000000000000" pitchFamily="65" charset="-122"/>
              </a:rPr>
              <a:t>2</a:t>
            </a:r>
            <a:endPar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方正硬笔楷书简体" panose="03000509000000000000" pitchFamily="65" charset="-122"/>
              <a:ea typeface="方正硬笔楷书简体" panose="03000509000000000000" pitchFamily="65" charset="-122"/>
            </a:endParaRPr>
          </a:p>
        </p:txBody>
      </p:sp>
      <p:sp>
        <p:nvSpPr>
          <p:cNvPr id="34" name="WordArt 40"/>
          <p:cNvSpPr>
            <a:spLocks noChangeArrowheads="1" noChangeShapeType="1"/>
          </p:cNvSpPr>
          <p:nvPr/>
        </p:nvSpPr>
        <p:spPr bwMode="auto">
          <a:xfrm>
            <a:off x="5052664" y="2116184"/>
            <a:ext cx="157446" cy="23223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w="9525" cmpd="sng">
                  <a:solidFill>
                    <a:srgbClr val="FFFFFF"/>
                  </a:solidFill>
                  <a:round/>
                  <a:headEnd/>
                  <a:tailEnd/>
                </a:ln>
                <a:solidFill>
                  <a:srgbClr val="FFFFFF"/>
                </a:solidFill>
                <a:effectLst/>
                <a:uLnTx/>
                <a:uFillTx/>
                <a:latin typeface="方正硬笔楷书简体" panose="03000509000000000000" pitchFamily="65" charset="-122"/>
                <a:ea typeface="方正硬笔楷书简体" panose="03000509000000000000" pitchFamily="65" charset="-122"/>
              </a:rPr>
              <a:t>3</a:t>
            </a:r>
            <a:endPar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方正硬笔楷书简体" panose="03000509000000000000" pitchFamily="65" charset="-122"/>
              <a:ea typeface="方正硬笔楷书简体" panose="03000509000000000000" pitchFamily="65" charset="-122"/>
            </a:endParaRPr>
          </a:p>
        </p:txBody>
      </p:sp>
      <p:sp>
        <p:nvSpPr>
          <p:cNvPr id="35" name="WordArt 47"/>
          <p:cNvSpPr>
            <a:spLocks noChangeArrowheads="1" noChangeShapeType="1"/>
          </p:cNvSpPr>
          <p:nvPr/>
        </p:nvSpPr>
        <p:spPr bwMode="auto">
          <a:xfrm>
            <a:off x="6297052" y="1486471"/>
            <a:ext cx="123825" cy="182564"/>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w="9525" cmpd="sng">
                  <a:solidFill>
                    <a:srgbClr val="FFFFFF"/>
                  </a:solidFill>
                  <a:round/>
                  <a:headEnd/>
                  <a:tailEnd/>
                </a:ln>
                <a:solidFill>
                  <a:srgbClr val="FFFFFF"/>
                </a:solidFill>
                <a:effectLst/>
                <a:uLnTx/>
                <a:uFillTx/>
                <a:latin typeface="方正硬笔楷书简体" panose="03000509000000000000" pitchFamily="65" charset="-122"/>
                <a:ea typeface="方正硬笔楷书简体" panose="03000509000000000000" pitchFamily="65" charset="-122"/>
              </a:rPr>
              <a:t>4</a:t>
            </a:r>
            <a:endPar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方正硬笔楷书简体" panose="03000509000000000000" pitchFamily="65" charset="-122"/>
              <a:ea typeface="方正硬笔楷书简体" panose="03000509000000000000" pitchFamily="65" charset="-122"/>
            </a:endParaRPr>
          </a:p>
        </p:txBody>
      </p:sp>
    </p:spTree>
    <p:extLst>
      <p:ext uri="{BB962C8B-B14F-4D97-AF65-F5344CB8AC3E}">
        <p14:creationId xmlns:p14="http://schemas.microsoft.com/office/powerpoint/2010/main" val="1868684625"/>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7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anim calcmode="lin" valueType="num">
                                      <p:cBhvr>
                                        <p:cTn id="12" dur="500" fill="hold"/>
                                        <p:tgtEl>
                                          <p:spTgt spid="9"/>
                                        </p:tgtEl>
                                        <p:attrNameLst>
                                          <p:attrName>ppt_x</p:attrName>
                                        </p:attrNameLst>
                                      </p:cBhvr>
                                      <p:tavLst>
                                        <p:tav tm="0">
                                          <p:val>
                                            <p:strVal val="#ppt_x"/>
                                          </p:val>
                                        </p:tav>
                                        <p:tav tm="100000">
                                          <p:val>
                                            <p:strVal val="#ppt_x"/>
                                          </p:val>
                                        </p:tav>
                                      </p:tavLst>
                                    </p:anim>
                                    <p:anim calcmode="lin" valueType="num">
                                      <p:cBhvr>
                                        <p:cTn id="13" dur="500" fill="hold"/>
                                        <p:tgtEl>
                                          <p:spTgt spid="9"/>
                                        </p:tgtEl>
                                        <p:attrNameLst>
                                          <p:attrName>ppt_y</p:attrName>
                                        </p:attrNameLst>
                                      </p:cBhvr>
                                      <p:tavLst>
                                        <p:tav tm="0">
                                          <p:val>
                                            <p:strVal val="#ppt_y+.1"/>
                                          </p:val>
                                        </p:tav>
                                        <p:tav tm="100000">
                                          <p:val>
                                            <p:strVal val="#ppt_y"/>
                                          </p:val>
                                        </p:tav>
                                      </p:tavLst>
                                    </p:anim>
                                  </p:childTnLst>
                                </p:cTn>
                              </p:par>
                              <p:par>
                                <p:cTn id="14" presetID="22" presetClass="entr" presetSubtype="1" fill="hold" grpId="0" nodeType="withEffect">
                                  <p:stCondLst>
                                    <p:cond delay="100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par>
                                <p:cTn id="17" presetID="22" presetClass="entr" presetSubtype="4" fill="hold" grpId="0" nodeType="withEffect">
                                  <p:stCondLst>
                                    <p:cond delay="1500"/>
                                  </p:stCondLst>
                                  <p:childTnLst>
                                    <p:set>
                                      <p:cBhvr>
                                        <p:cTn id="18" dur="1" fill="hold">
                                          <p:stCondLst>
                                            <p:cond delay="0"/>
                                          </p:stCondLst>
                                        </p:cTn>
                                        <p:tgtEl>
                                          <p:spTgt spid="21"/>
                                        </p:tgtEl>
                                        <p:attrNameLst>
                                          <p:attrName>style.visibility</p:attrName>
                                        </p:attrNameLst>
                                      </p:cBhvr>
                                      <p:to>
                                        <p:strVal val="visible"/>
                                      </p:to>
                                    </p:set>
                                    <p:animEffect transition="in" filter="wipe(down)">
                                      <p:cBhvr>
                                        <p:cTn id="19" dur="10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fade">
                                      <p:cBhvr>
                                        <p:cTn id="64" dur="1000"/>
                                        <p:tgtEl>
                                          <p:spTgt spid="6"/>
                                        </p:tgtEl>
                                      </p:cBhvr>
                                    </p:animEffect>
                                    <p:anim calcmode="lin" valueType="num">
                                      <p:cBhvr>
                                        <p:cTn id="65" dur="1000" fill="hold"/>
                                        <p:tgtEl>
                                          <p:spTgt spid="6"/>
                                        </p:tgtEl>
                                        <p:attrNameLst>
                                          <p:attrName>ppt_x</p:attrName>
                                        </p:attrNameLst>
                                      </p:cBhvr>
                                      <p:tavLst>
                                        <p:tav tm="0">
                                          <p:val>
                                            <p:strVal val="#ppt_x"/>
                                          </p:val>
                                        </p:tav>
                                        <p:tav tm="100000">
                                          <p:val>
                                            <p:strVal val="#ppt_x"/>
                                          </p:val>
                                        </p:tav>
                                      </p:tavLst>
                                    </p:anim>
                                    <p:anim calcmode="lin" valueType="num">
                                      <p:cBhvr>
                                        <p:cTn id="6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1000"/>
                                        <p:tgtEl>
                                          <p:spTgt spid="7"/>
                                        </p:tgtEl>
                                      </p:cBhvr>
                                    </p:animEffect>
                                    <p:anim calcmode="lin" valueType="num">
                                      <p:cBhvr>
                                        <p:cTn id="72" dur="1000" fill="hold"/>
                                        <p:tgtEl>
                                          <p:spTgt spid="7"/>
                                        </p:tgtEl>
                                        <p:attrNameLst>
                                          <p:attrName>ppt_x</p:attrName>
                                        </p:attrNameLst>
                                      </p:cBhvr>
                                      <p:tavLst>
                                        <p:tav tm="0">
                                          <p:val>
                                            <p:strVal val="#ppt_x"/>
                                          </p:val>
                                        </p:tav>
                                        <p:tav tm="100000">
                                          <p:val>
                                            <p:strVal val="#ppt_x"/>
                                          </p:val>
                                        </p:tav>
                                      </p:tavLst>
                                    </p:anim>
                                    <p:anim calcmode="lin" valueType="num">
                                      <p:cBhvr>
                                        <p:cTn id="7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1000"/>
                                        <p:tgtEl>
                                          <p:spTgt spid="8"/>
                                        </p:tgtEl>
                                      </p:cBhvr>
                                    </p:animEffect>
                                    <p:anim calcmode="lin" valueType="num">
                                      <p:cBhvr>
                                        <p:cTn id="79" dur="1000" fill="hold"/>
                                        <p:tgtEl>
                                          <p:spTgt spid="8"/>
                                        </p:tgtEl>
                                        <p:attrNameLst>
                                          <p:attrName>ppt_x</p:attrName>
                                        </p:attrNameLst>
                                      </p:cBhvr>
                                      <p:tavLst>
                                        <p:tav tm="0">
                                          <p:val>
                                            <p:strVal val="#ppt_x"/>
                                          </p:val>
                                        </p:tav>
                                        <p:tav tm="100000">
                                          <p:val>
                                            <p:strVal val="#ppt_x"/>
                                          </p:val>
                                        </p:tav>
                                      </p:tavLst>
                                    </p:anim>
                                    <p:anim calcmode="lin" valueType="num">
                                      <p:cBhvr>
                                        <p:cTn id="80" dur="1000" fill="hold"/>
                                        <p:tgtEl>
                                          <p:spTgt spid="8"/>
                                        </p:tgtEl>
                                        <p:attrNameLst>
                                          <p:attrName>ppt_y</p:attrName>
                                        </p:attrNameLst>
                                      </p:cBhvr>
                                      <p:tavLst>
                                        <p:tav tm="0">
                                          <p:val>
                                            <p:strVal val="#ppt_y+.1"/>
                                          </p:val>
                                        </p:tav>
                                        <p:tav tm="100000">
                                          <p:val>
                                            <p:strVal val="#ppt_y"/>
                                          </p:val>
                                        </p:tav>
                                      </p:tavLst>
                                    </p:anim>
                                  </p:childTnLst>
                                </p:cTn>
                              </p:par>
                              <p:par>
                                <p:cTn id="81" presetID="12" presetClass="entr" presetSubtype="1"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500"/>
                                        <p:tgtEl>
                                          <p:spTgt spid="22"/>
                                        </p:tgtEl>
                                        <p:attrNameLst>
                                          <p:attrName>ppt_y</p:attrName>
                                        </p:attrNameLst>
                                      </p:cBhvr>
                                      <p:tavLst>
                                        <p:tav tm="0">
                                          <p:val>
                                            <p:strVal val="#ppt_y-#ppt_h*1.125000"/>
                                          </p:val>
                                        </p:tav>
                                        <p:tav tm="100000">
                                          <p:val>
                                            <p:strVal val="#ppt_y"/>
                                          </p:val>
                                        </p:tav>
                                      </p:tavLst>
                                    </p:anim>
                                    <p:animEffect transition="in" filter="wipe(down)">
                                      <p:cBhvr>
                                        <p:cTn id="84" dur="500"/>
                                        <p:tgtEl>
                                          <p:spTgt spid="22"/>
                                        </p:tgtEl>
                                      </p:cBhvr>
                                    </p:animEffect>
                                  </p:childTnLst>
                                </p:cTn>
                              </p:par>
                              <p:par>
                                <p:cTn id="85" presetID="12" presetClass="entr" presetSubtype="1" fill="hold" grpId="0" nodeType="withEffect">
                                  <p:stCondLst>
                                    <p:cond delay="20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500"/>
                                        <p:tgtEl>
                                          <p:spTgt spid="23"/>
                                        </p:tgtEl>
                                        <p:attrNameLst>
                                          <p:attrName>ppt_y</p:attrName>
                                        </p:attrNameLst>
                                      </p:cBhvr>
                                      <p:tavLst>
                                        <p:tav tm="0">
                                          <p:val>
                                            <p:strVal val="#ppt_y-#ppt_h*1.125000"/>
                                          </p:val>
                                        </p:tav>
                                        <p:tav tm="100000">
                                          <p:val>
                                            <p:strVal val="#ppt_y"/>
                                          </p:val>
                                        </p:tav>
                                      </p:tavLst>
                                    </p:anim>
                                    <p:animEffect transition="in" filter="wipe(down)">
                                      <p:cBhvr>
                                        <p:cTn id="88" dur="500"/>
                                        <p:tgtEl>
                                          <p:spTgt spid="23"/>
                                        </p:tgtEl>
                                      </p:cBhvr>
                                    </p:animEffect>
                                  </p:childTnLst>
                                </p:cTn>
                              </p:par>
                              <p:par>
                                <p:cTn id="89" presetID="12" presetClass="entr" presetSubtype="1" fill="hold" grpId="0" nodeType="withEffect">
                                  <p:stCondLst>
                                    <p:cond delay="400"/>
                                  </p:stCondLst>
                                  <p:childTnLst>
                                    <p:set>
                                      <p:cBhvr>
                                        <p:cTn id="90" dur="1" fill="hold">
                                          <p:stCondLst>
                                            <p:cond delay="0"/>
                                          </p:stCondLst>
                                        </p:cTn>
                                        <p:tgtEl>
                                          <p:spTgt spid="25"/>
                                        </p:tgtEl>
                                        <p:attrNameLst>
                                          <p:attrName>style.visibility</p:attrName>
                                        </p:attrNameLst>
                                      </p:cBhvr>
                                      <p:to>
                                        <p:strVal val="visible"/>
                                      </p:to>
                                    </p:set>
                                    <p:anim calcmode="lin" valueType="num">
                                      <p:cBhvr additive="base">
                                        <p:cTn id="91" dur="500"/>
                                        <p:tgtEl>
                                          <p:spTgt spid="25"/>
                                        </p:tgtEl>
                                        <p:attrNameLst>
                                          <p:attrName>ppt_y</p:attrName>
                                        </p:attrNameLst>
                                      </p:cBhvr>
                                      <p:tavLst>
                                        <p:tav tm="0">
                                          <p:val>
                                            <p:strVal val="#ppt_y-#ppt_h*1.125000"/>
                                          </p:val>
                                        </p:tav>
                                        <p:tav tm="100000">
                                          <p:val>
                                            <p:strVal val="#ppt_y"/>
                                          </p:val>
                                        </p:tav>
                                      </p:tavLst>
                                    </p:anim>
                                    <p:animEffect transition="in" filter="wipe(down)">
                                      <p:cBhvr>
                                        <p:cTn id="92" dur="500"/>
                                        <p:tgtEl>
                                          <p:spTgt spid="25"/>
                                        </p:tgtEl>
                                      </p:cBhvr>
                                    </p:animEffect>
                                  </p:childTnLst>
                                </p:cTn>
                              </p:par>
                              <p:par>
                                <p:cTn id="93" presetID="12" presetClass="entr" presetSubtype="1" fill="hold" grpId="0" nodeType="withEffect">
                                  <p:stCondLst>
                                    <p:cond delay="600"/>
                                  </p:stCondLst>
                                  <p:childTnLst>
                                    <p:set>
                                      <p:cBhvr>
                                        <p:cTn id="94" dur="1" fill="hold">
                                          <p:stCondLst>
                                            <p:cond delay="0"/>
                                          </p:stCondLst>
                                        </p:cTn>
                                        <p:tgtEl>
                                          <p:spTgt spid="26"/>
                                        </p:tgtEl>
                                        <p:attrNameLst>
                                          <p:attrName>style.visibility</p:attrName>
                                        </p:attrNameLst>
                                      </p:cBhvr>
                                      <p:to>
                                        <p:strVal val="visible"/>
                                      </p:to>
                                    </p:set>
                                    <p:anim calcmode="lin" valueType="num">
                                      <p:cBhvr additive="base">
                                        <p:cTn id="95" dur="500"/>
                                        <p:tgtEl>
                                          <p:spTgt spid="26"/>
                                        </p:tgtEl>
                                        <p:attrNameLst>
                                          <p:attrName>ppt_y</p:attrName>
                                        </p:attrNameLst>
                                      </p:cBhvr>
                                      <p:tavLst>
                                        <p:tav tm="0">
                                          <p:val>
                                            <p:strVal val="#ppt_y-#ppt_h*1.125000"/>
                                          </p:val>
                                        </p:tav>
                                        <p:tav tm="100000">
                                          <p:val>
                                            <p:strVal val="#ppt_y"/>
                                          </p:val>
                                        </p:tav>
                                      </p:tavLst>
                                    </p:anim>
                                    <p:animEffect transition="in" filter="wipe(down)">
                                      <p:cBhvr>
                                        <p:cTn id="9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20" grpId="0"/>
      <p:bldP spid="21" grpId="0" animBg="1"/>
      <p:bldP spid="22" grpId="0"/>
      <p:bldP spid="23" grpId="0"/>
      <p:bldP spid="25" grpId="0"/>
      <p:bldP spid="26" grpId="0"/>
      <p:bldP spid="30" grpId="0"/>
      <p:bldP spid="33"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2" descr="E:\水墨图表素材\53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3474" y="533783"/>
            <a:ext cx="1230337" cy="1172790"/>
          </a:xfrm>
          <a:prstGeom prst="rect">
            <a:avLst/>
          </a:prstGeom>
          <a:noFill/>
          <a:extLst>
            <a:ext uri="{909E8E84-426E-40DD-AFC4-6F175D3DCCD1}">
              <a14:hiddenFill xmlns:a14="http://schemas.microsoft.com/office/drawing/2010/main">
                <a:solidFill>
                  <a:srgbClr val="FFFFFF"/>
                </a:solidFill>
              </a14:hiddenFill>
            </a:ext>
          </a:extLst>
        </p:spPr>
      </p:pic>
      <p:grpSp>
        <p:nvGrpSpPr>
          <p:cNvPr id="68" name="组合 67"/>
          <p:cNvGrpSpPr/>
          <p:nvPr/>
        </p:nvGrpSpPr>
        <p:grpSpPr>
          <a:xfrm>
            <a:off x="1448377" y="1361107"/>
            <a:ext cx="4027539" cy="732256"/>
            <a:chOff x="1978510" y="1794236"/>
            <a:chExt cx="4027539" cy="732256"/>
          </a:xfrm>
        </p:grpSpPr>
        <p:cxnSp>
          <p:nvCxnSpPr>
            <p:cNvPr id="69" name="AutoShape 3"/>
            <p:cNvCxnSpPr>
              <a:cxnSpLocks noChangeShapeType="1"/>
            </p:cNvCxnSpPr>
            <p:nvPr/>
          </p:nvCxnSpPr>
          <p:spPr bwMode="auto">
            <a:xfrm>
              <a:off x="2708074" y="2526492"/>
              <a:ext cx="3297975" cy="0"/>
            </a:xfrm>
            <a:prstGeom prst="straightConnector1">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AutoShape 5"/>
            <p:cNvCxnSpPr>
              <a:cxnSpLocks noChangeShapeType="1"/>
            </p:cNvCxnSpPr>
            <p:nvPr/>
          </p:nvCxnSpPr>
          <p:spPr bwMode="auto">
            <a:xfrm>
              <a:off x="1978510" y="1794236"/>
              <a:ext cx="729564" cy="732256"/>
            </a:xfrm>
            <a:prstGeom prst="straightConnector1">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1" name="Line 6"/>
          <p:cNvSpPr>
            <a:spLocks noChangeShapeType="1"/>
          </p:cNvSpPr>
          <p:nvPr/>
        </p:nvSpPr>
        <p:spPr bwMode="auto">
          <a:xfrm flipH="1">
            <a:off x="1963918" y="2094709"/>
            <a:ext cx="214023" cy="868207"/>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72" name="组合 71"/>
          <p:cNvGrpSpPr/>
          <p:nvPr/>
        </p:nvGrpSpPr>
        <p:grpSpPr>
          <a:xfrm>
            <a:off x="1963918" y="3038329"/>
            <a:ext cx="2438459" cy="887020"/>
            <a:chOff x="2494051" y="3471458"/>
            <a:chExt cx="2438459" cy="887020"/>
          </a:xfrm>
        </p:grpSpPr>
        <p:sp>
          <p:nvSpPr>
            <p:cNvPr id="73" name="Line 10"/>
            <p:cNvSpPr>
              <a:spLocks noChangeShapeType="1"/>
            </p:cNvSpPr>
            <p:nvPr/>
          </p:nvSpPr>
          <p:spPr bwMode="auto">
            <a:xfrm>
              <a:off x="2494051" y="3471458"/>
              <a:ext cx="2438459"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4" name="Line 10"/>
            <p:cNvSpPr>
              <a:spLocks noChangeShapeType="1"/>
            </p:cNvSpPr>
            <p:nvPr/>
          </p:nvSpPr>
          <p:spPr bwMode="auto">
            <a:xfrm>
              <a:off x="2494051" y="3546804"/>
              <a:ext cx="469774" cy="811674"/>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75" name="组合 74"/>
          <p:cNvGrpSpPr/>
          <p:nvPr/>
        </p:nvGrpSpPr>
        <p:grpSpPr>
          <a:xfrm>
            <a:off x="2190056" y="1593873"/>
            <a:ext cx="3871119" cy="532745"/>
            <a:chOff x="2720189" y="2027002"/>
            <a:chExt cx="3871119" cy="532745"/>
          </a:xfrm>
        </p:grpSpPr>
        <p:sp>
          <p:nvSpPr>
            <p:cNvPr id="76" name="Text Box 8"/>
            <p:cNvSpPr txBox="1">
              <a:spLocks noChangeArrowheads="1"/>
            </p:cNvSpPr>
            <p:nvPr/>
          </p:nvSpPr>
          <p:spPr bwMode="auto">
            <a:xfrm>
              <a:off x="2720189" y="2036527"/>
              <a:ext cx="260170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2800" dirty="0">
                  <a:solidFill>
                    <a:srgbClr val="834039"/>
                  </a:solidFill>
                  <a:ea typeface="微软雅黑" pitchFamily="34" charset="-122"/>
                </a:rPr>
                <a:t>CONTENTS</a:t>
              </a:r>
            </a:p>
          </p:txBody>
        </p:sp>
        <p:sp>
          <p:nvSpPr>
            <p:cNvPr id="77" name="Text Box 28"/>
            <p:cNvSpPr txBox="1">
              <a:spLocks noChangeArrowheads="1"/>
            </p:cNvSpPr>
            <p:nvPr/>
          </p:nvSpPr>
          <p:spPr bwMode="auto">
            <a:xfrm>
              <a:off x="4693366" y="2027002"/>
              <a:ext cx="189794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dirty="0">
                  <a:ea typeface="黑体" pitchFamily="49" charset="-122"/>
                </a:rPr>
                <a:t>目录</a:t>
              </a:r>
            </a:p>
          </p:txBody>
        </p:sp>
      </p:grpSp>
      <p:pic>
        <p:nvPicPr>
          <p:cNvPr id="78" name="Picture 2" descr="E:\水墨图表素材\535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29742" y="2900601"/>
            <a:ext cx="288972" cy="275456"/>
          </a:xfrm>
          <a:prstGeom prst="rect">
            <a:avLst/>
          </a:prstGeom>
          <a:noFill/>
          <a:extLst>
            <a:ext uri="{909E8E84-426E-40DD-AFC4-6F175D3DCCD1}">
              <a14:hiddenFill xmlns:a14="http://schemas.microsoft.com/office/drawing/2010/main">
                <a:solidFill>
                  <a:srgbClr val="FFFFFF"/>
                </a:solidFill>
              </a14:hiddenFill>
            </a:ext>
          </a:extLst>
        </p:spPr>
      </p:pic>
      <p:grpSp>
        <p:nvGrpSpPr>
          <p:cNvPr id="79" name="组合 78"/>
          <p:cNvGrpSpPr/>
          <p:nvPr/>
        </p:nvGrpSpPr>
        <p:grpSpPr>
          <a:xfrm>
            <a:off x="2595219" y="2858701"/>
            <a:ext cx="4750100" cy="1220974"/>
            <a:chOff x="3125352" y="3291830"/>
            <a:chExt cx="4750100" cy="1220974"/>
          </a:xfrm>
        </p:grpSpPr>
        <p:sp>
          <p:nvSpPr>
            <p:cNvPr id="80" name="Text Box 12"/>
            <p:cNvSpPr txBox="1">
              <a:spLocks noChangeArrowheads="1"/>
            </p:cNvSpPr>
            <p:nvPr/>
          </p:nvSpPr>
          <p:spPr bwMode="auto">
            <a:xfrm>
              <a:off x="3125352" y="4205027"/>
              <a:ext cx="279845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dirty="0">
                  <a:latin typeface="黑体" pitchFamily="49" charset="-122"/>
                  <a:ea typeface="黑体" pitchFamily="49" charset="-122"/>
                </a:rPr>
                <a:t>2</a:t>
              </a:r>
              <a:r>
                <a:rPr lang="zh-CN" altLang="en-US" dirty="0">
                  <a:latin typeface="黑体" pitchFamily="49" charset="-122"/>
                  <a:ea typeface="黑体" pitchFamily="49" charset="-122"/>
                </a:rPr>
                <a:t>项目成果</a:t>
              </a:r>
              <a:endParaRPr lang="en-US" altLang="zh-CN" dirty="0">
                <a:latin typeface="黑体" pitchFamily="49" charset="-122"/>
                <a:ea typeface="黑体" pitchFamily="49" charset="-122"/>
              </a:endParaRPr>
            </a:p>
          </p:txBody>
        </p:sp>
        <p:sp>
          <p:nvSpPr>
            <p:cNvPr id="81" name="Text Box 9"/>
            <p:cNvSpPr txBox="1">
              <a:spLocks noChangeArrowheads="1"/>
            </p:cNvSpPr>
            <p:nvPr/>
          </p:nvSpPr>
          <p:spPr bwMode="auto">
            <a:xfrm>
              <a:off x="5076996" y="3291830"/>
              <a:ext cx="279845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dirty="0">
                  <a:latin typeface="黑体" pitchFamily="49" charset="-122"/>
                  <a:ea typeface="黑体" pitchFamily="49" charset="-122"/>
                </a:rPr>
                <a:t>1</a:t>
              </a:r>
              <a:r>
                <a:rPr lang="zh-CN" altLang="en-US" dirty="0">
                  <a:latin typeface="黑体" pitchFamily="49" charset="-122"/>
                  <a:ea typeface="黑体" pitchFamily="49" charset="-122"/>
                </a:rPr>
                <a:t>年度概述</a:t>
              </a:r>
              <a:endParaRPr lang="en-US" altLang="zh-CN" dirty="0">
                <a:latin typeface="黑体" pitchFamily="49" charset="-122"/>
                <a:ea typeface="黑体" pitchFamily="49" charset="-122"/>
              </a:endParaRPr>
            </a:p>
          </p:txBody>
        </p:sp>
      </p:grpSp>
      <p:sp>
        <p:nvSpPr>
          <p:cNvPr id="82" name="Line 10"/>
          <p:cNvSpPr>
            <a:spLocks noChangeShapeType="1"/>
          </p:cNvSpPr>
          <p:nvPr/>
        </p:nvSpPr>
        <p:spPr bwMode="auto">
          <a:xfrm>
            <a:off x="4392067" y="3113675"/>
            <a:ext cx="469774" cy="811674"/>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3" name="Text Box 12"/>
          <p:cNvSpPr txBox="1">
            <a:spLocks noChangeArrowheads="1"/>
          </p:cNvSpPr>
          <p:nvPr/>
        </p:nvSpPr>
        <p:spPr bwMode="auto">
          <a:xfrm>
            <a:off x="4980324" y="3771898"/>
            <a:ext cx="279845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dirty="0">
                <a:latin typeface="黑体" pitchFamily="49" charset="-122"/>
                <a:ea typeface="黑体" pitchFamily="49" charset="-122"/>
              </a:rPr>
              <a:t>3</a:t>
            </a:r>
            <a:r>
              <a:rPr lang="zh-CN" altLang="en-US" dirty="0">
                <a:latin typeface="黑体" pitchFamily="49" charset="-122"/>
                <a:ea typeface="黑体" pitchFamily="49" charset="-122"/>
              </a:rPr>
              <a:t>工作总结</a:t>
            </a:r>
            <a:endParaRPr lang="en-US" altLang="zh-CN" dirty="0">
              <a:latin typeface="黑体" pitchFamily="49" charset="-122"/>
              <a:ea typeface="黑体" pitchFamily="49" charset="-122"/>
            </a:endParaRPr>
          </a:p>
        </p:txBody>
      </p:sp>
      <p:grpSp>
        <p:nvGrpSpPr>
          <p:cNvPr id="84" name="组合 83"/>
          <p:cNvGrpSpPr/>
          <p:nvPr/>
        </p:nvGrpSpPr>
        <p:grpSpPr>
          <a:xfrm>
            <a:off x="2293244" y="2900601"/>
            <a:ext cx="2253619" cy="1182236"/>
            <a:chOff x="2823377" y="3333730"/>
            <a:chExt cx="2253619" cy="1182236"/>
          </a:xfrm>
        </p:grpSpPr>
        <p:pic>
          <p:nvPicPr>
            <p:cNvPr id="85" name="Picture 2" descr="E:\水墨图表素材\535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23377" y="4240510"/>
              <a:ext cx="288972" cy="275456"/>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2" descr="E:\水墨图表素材\535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8024" y="3333730"/>
              <a:ext cx="288972" cy="275456"/>
            </a:xfrm>
            <a:prstGeom prst="rect">
              <a:avLst/>
            </a:prstGeom>
            <a:noFill/>
            <a:extLst>
              <a:ext uri="{909E8E84-426E-40DD-AFC4-6F175D3DCCD1}">
                <a14:hiddenFill xmlns:a14="http://schemas.microsoft.com/office/drawing/2010/main">
                  <a:solidFill>
                    <a:srgbClr val="FFFFFF"/>
                  </a:solidFill>
                </a14:hiddenFill>
              </a:ext>
            </a:extLst>
          </p:spPr>
        </p:pic>
      </p:grpSp>
      <p:pic>
        <p:nvPicPr>
          <p:cNvPr id="87" name="Picture 2" descr="E:\水墨图表素材\535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1393" y="3807381"/>
            <a:ext cx="288972" cy="275456"/>
          </a:xfrm>
          <a:prstGeom prst="rect">
            <a:avLst/>
          </a:prstGeom>
          <a:noFill/>
          <a:extLst>
            <a:ext uri="{909E8E84-426E-40DD-AFC4-6F175D3DCCD1}">
              <a14:hiddenFill xmlns:a14="http://schemas.microsoft.com/office/drawing/2010/main">
                <a:solidFill>
                  <a:srgbClr val="FFFFFF"/>
                </a:solidFill>
              </a14:hiddenFill>
            </a:ext>
          </a:extLst>
        </p:spPr>
      </p:pic>
      <p:sp>
        <p:nvSpPr>
          <p:cNvPr id="88" name="Text Box 12"/>
          <p:cNvSpPr txBox="1">
            <a:spLocks noChangeArrowheads="1"/>
          </p:cNvSpPr>
          <p:nvPr/>
        </p:nvSpPr>
        <p:spPr bwMode="auto">
          <a:xfrm>
            <a:off x="6778171" y="3305840"/>
            <a:ext cx="279845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dirty="0">
                <a:latin typeface="黑体" pitchFamily="49" charset="-122"/>
                <a:ea typeface="黑体" pitchFamily="49" charset="-122"/>
              </a:rPr>
              <a:t>4</a:t>
            </a:r>
            <a:r>
              <a:rPr lang="zh-CN" altLang="en-US" dirty="0">
                <a:latin typeface="黑体" pitchFamily="49" charset="-122"/>
                <a:ea typeface="黑体" pitchFamily="49" charset="-122"/>
              </a:rPr>
              <a:t>明年计划</a:t>
            </a:r>
            <a:endParaRPr lang="en-US" altLang="zh-CN" dirty="0">
              <a:latin typeface="黑体" pitchFamily="49" charset="-122"/>
              <a:ea typeface="黑体" pitchFamily="49" charset="-122"/>
            </a:endParaRPr>
          </a:p>
        </p:txBody>
      </p:sp>
      <p:sp>
        <p:nvSpPr>
          <p:cNvPr id="89" name="Line 10"/>
          <p:cNvSpPr>
            <a:spLocks noChangeShapeType="1"/>
          </p:cNvSpPr>
          <p:nvPr/>
        </p:nvSpPr>
        <p:spPr bwMode="auto">
          <a:xfrm>
            <a:off x="4613903" y="3495295"/>
            <a:ext cx="2039476"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pic>
        <p:nvPicPr>
          <p:cNvPr id="90" name="Picture 2" descr="E:\水墨图表素材\535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08893" y="3370329"/>
            <a:ext cx="288972" cy="275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834981"/>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wipe(left)">
                                      <p:cBhvr>
                                        <p:cTn id="15" dur="500"/>
                                        <p:tgtEl>
                                          <p:spTgt spid="7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wipe(up)">
                                      <p:cBhvr>
                                        <p:cTn id="19" dur="500"/>
                                        <p:tgtEl>
                                          <p:spTgt spid="7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wipe(left)">
                                      <p:cBhvr>
                                        <p:cTn id="27" dur="500"/>
                                        <p:tgtEl>
                                          <p:spTgt spid="7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500"/>
                                        <p:tgtEl>
                                          <p:spTgt spid="84"/>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wipe(left)">
                                      <p:cBhvr>
                                        <p:cTn id="35" dur="500"/>
                                        <p:tgtEl>
                                          <p:spTgt spid="7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up)">
                                      <p:cBhvr>
                                        <p:cTn id="39" dur="500"/>
                                        <p:tgtEl>
                                          <p:spTgt spid="8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87"/>
                                        </p:tgtEl>
                                        <p:attrNameLst>
                                          <p:attrName>style.visibility</p:attrName>
                                        </p:attrNameLst>
                                      </p:cBhvr>
                                      <p:to>
                                        <p:strVal val="visible"/>
                                      </p:to>
                                    </p:set>
                                    <p:animEffect transition="in" filter="fade">
                                      <p:cBhvr>
                                        <p:cTn id="43" dur="500"/>
                                        <p:tgtEl>
                                          <p:spTgt spid="87"/>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89"/>
                                        </p:tgtEl>
                                        <p:attrNameLst>
                                          <p:attrName>style.visibility</p:attrName>
                                        </p:attrNameLst>
                                      </p:cBhvr>
                                      <p:to>
                                        <p:strVal val="visible"/>
                                      </p:to>
                                    </p:set>
                                    <p:animEffect transition="in" filter="wipe(down)">
                                      <p:cBhvr>
                                        <p:cTn id="51" dur="500"/>
                                        <p:tgtEl>
                                          <p:spTgt spid="89"/>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0"/>
                                        </p:tgtEl>
                                        <p:attrNameLst>
                                          <p:attrName>style.visibility</p:attrName>
                                        </p:attrNameLst>
                                      </p:cBhvr>
                                      <p:to>
                                        <p:strVal val="visible"/>
                                      </p:to>
                                    </p:set>
                                    <p:animEffect transition="in" filter="fade">
                                      <p:cBhvr>
                                        <p:cTn id="55" dur="500"/>
                                        <p:tgtEl>
                                          <p:spTgt spid="9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88"/>
                                        </p:tgtEl>
                                        <p:attrNameLst>
                                          <p:attrName>style.visibility</p:attrName>
                                        </p:attrNameLst>
                                      </p:cBhvr>
                                      <p:to>
                                        <p:strVal val="visible"/>
                                      </p:to>
                                    </p:set>
                                    <p:animEffect transition="in" filter="wipe(left)">
                                      <p:cBhvr>
                                        <p:cTn id="5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82" grpId="0" animBg="1"/>
      <p:bldP spid="83" grpId="0"/>
      <p:bldP spid="88" grpId="0"/>
      <p:bldP spid="8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ext Box 8"/>
          <p:cNvSpPr txBox="1">
            <a:spLocks noChangeArrowheads="1"/>
          </p:cNvSpPr>
          <p:nvPr/>
        </p:nvSpPr>
        <p:spPr bwMode="auto">
          <a:xfrm>
            <a:off x="2680941" y="2776819"/>
            <a:ext cx="3705919"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3000" dirty="0">
                <a:solidFill>
                  <a:srgbClr val="834039"/>
                </a:solidFill>
                <a:ea typeface="微软雅黑" pitchFamily="34" charset="-122"/>
              </a:rPr>
              <a:t>【</a:t>
            </a:r>
            <a:r>
              <a:rPr lang="zh-CN" altLang="en-US" sz="3000" dirty="0">
                <a:solidFill>
                  <a:srgbClr val="834039"/>
                </a:solidFill>
                <a:ea typeface="微软雅黑" pitchFamily="34" charset="-122"/>
              </a:rPr>
              <a:t>三</a:t>
            </a:r>
            <a:r>
              <a:rPr lang="en-US" altLang="zh-CN" sz="3000" dirty="0">
                <a:solidFill>
                  <a:srgbClr val="834039"/>
                </a:solidFill>
                <a:ea typeface="微软雅黑" pitchFamily="34" charset="-122"/>
              </a:rPr>
              <a:t>】</a:t>
            </a:r>
            <a:r>
              <a:rPr lang="zh-CN" altLang="en-US" sz="3000" dirty="0">
                <a:ea typeface="微软雅黑" pitchFamily="34" charset="-122"/>
              </a:rPr>
              <a:t>工作总结</a:t>
            </a:r>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9084" y="2873616"/>
            <a:ext cx="1463043" cy="914402"/>
          </a:xfrm>
          <a:prstGeom prst="rect">
            <a:avLst/>
          </a:prstGeom>
        </p:spPr>
      </p:pic>
    </p:spTree>
    <p:extLst>
      <p:ext uri="{BB962C8B-B14F-4D97-AF65-F5344CB8AC3E}">
        <p14:creationId xmlns:p14="http://schemas.microsoft.com/office/powerpoint/2010/main" val="3052149182"/>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8"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3" descr="E:\水墨图表素材\118.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71509" y="969711"/>
            <a:ext cx="1058998" cy="109798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E:\水墨图表素材\14547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1198534" y="1966532"/>
            <a:ext cx="2005315" cy="2504860"/>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52"/>
          <p:cNvSpPr txBox="1">
            <a:spLocks noChangeArrowheads="1"/>
          </p:cNvSpPr>
          <p:nvPr/>
        </p:nvSpPr>
        <p:spPr bwMode="auto">
          <a:xfrm rot="16200000">
            <a:off x="1899150" y="1265645"/>
            <a:ext cx="954107" cy="49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50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1</a:t>
            </a:r>
            <a:endParaRPr kumimoji="0" lang="zh-CN" altLang="en-US" sz="50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9" name="矩形 8"/>
          <p:cNvSpPr/>
          <p:nvPr/>
        </p:nvSpPr>
        <p:spPr>
          <a:xfrm>
            <a:off x="1603284" y="2644423"/>
            <a:ext cx="1429357" cy="1477328"/>
          </a:xfrm>
          <a:prstGeom prst="rect">
            <a:avLst/>
          </a:prstGeom>
        </p:spPr>
        <p:txBody>
          <a:bodyPr wrap="square">
            <a:spAutoFit/>
          </a:bodyPr>
          <a:lstStyle/>
          <a:p>
            <a:pPr>
              <a:spcBef>
                <a:spcPct val="50000"/>
              </a:spcBef>
              <a:defRPr/>
            </a:pPr>
            <a:r>
              <a:rPr lang="zh-CN" altLang="en-US" sz="1500" dirty="0">
                <a:latin typeface="方正硬笔楷书简体" panose="03000509000000000000" pitchFamily="65" charset="-122"/>
                <a:ea typeface="方正硬笔楷书简体" panose="03000509000000000000" pitchFamily="65" charset="-122"/>
              </a:rPr>
              <a:t>这里输入文本这里输入文本</a:t>
            </a:r>
            <a:endParaRPr lang="en-US" altLang="zh-CN" sz="1500" dirty="0">
              <a:latin typeface="方正硬笔楷书简体" panose="03000509000000000000" pitchFamily="65" charset="-122"/>
              <a:ea typeface="方正硬笔楷书简体" panose="03000509000000000000" pitchFamily="65" charset="-122"/>
            </a:endParaRPr>
          </a:p>
          <a:p>
            <a:pPr>
              <a:spcBef>
                <a:spcPct val="50000"/>
              </a:spcBef>
              <a:defRPr/>
            </a:pPr>
            <a:r>
              <a:rPr lang="zh-CN" altLang="en-US" sz="1500" dirty="0">
                <a:latin typeface="方正硬笔楷书简体" panose="03000509000000000000" pitchFamily="65" charset="-122"/>
                <a:ea typeface="方正硬笔楷书简体" panose="03000509000000000000" pitchFamily="65" charset="-122"/>
              </a:rPr>
              <a:t>这里输入文本这里输入文本</a:t>
            </a:r>
            <a:endParaRPr lang="en-US" altLang="zh-CN" sz="1500" dirty="0">
              <a:latin typeface="方正硬笔楷书简体" panose="03000509000000000000" pitchFamily="65" charset="-122"/>
              <a:ea typeface="方正硬笔楷书简体" panose="03000509000000000000" pitchFamily="65" charset="-122"/>
            </a:endParaRPr>
          </a:p>
          <a:p>
            <a:pPr>
              <a:spcBef>
                <a:spcPct val="50000"/>
              </a:spcBef>
              <a:defRPr/>
            </a:pPr>
            <a:endParaRPr lang="en-US" altLang="zh-CN" sz="1500" dirty="0">
              <a:latin typeface="方正硬笔楷书简体" panose="03000509000000000000" pitchFamily="65" charset="-122"/>
              <a:ea typeface="方正硬笔楷书简体" panose="03000509000000000000" pitchFamily="65" charset="-122"/>
            </a:endParaRPr>
          </a:p>
        </p:txBody>
      </p:sp>
      <p:pic>
        <p:nvPicPr>
          <p:cNvPr id="10" name="Picture 3" descr="E:\水墨图表素材\118.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3756" y="969711"/>
            <a:ext cx="1058998" cy="109798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E:\水墨图表素材\14547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3430781" y="1966532"/>
            <a:ext cx="2005315" cy="2504860"/>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52"/>
          <p:cNvSpPr txBox="1">
            <a:spLocks noChangeArrowheads="1"/>
          </p:cNvSpPr>
          <p:nvPr/>
        </p:nvSpPr>
        <p:spPr bwMode="auto">
          <a:xfrm rot="16200000">
            <a:off x="4131397" y="1265645"/>
            <a:ext cx="954107" cy="49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50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2</a:t>
            </a:r>
            <a:endParaRPr kumimoji="0" lang="zh-CN" altLang="en-US" sz="50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13" name="矩形 12"/>
          <p:cNvSpPr/>
          <p:nvPr/>
        </p:nvSpPr>
        <p:spPr>
          <a:xfrm>
            <a:off x="3835531" y="2644423"/>
            <a:ext cx="1429357" cy="1477328"/>
          </a:xfrm>
          <a:prstGeom prst="rect">
            <a:avLst/>
          </a:prstGeom>
        </p:spPr>
        <p:txBody>
          <a:bodyPr wrap="square">
            <a:spAutoFit/>
          </a:bodyPr>
          <a:lstStyle/>
          <a:p>
            <a:pPr>
              <a:spcBef>
                <a:spcPct val="50000"/>
              </a:spcBef>
              <a:defRPr/>
            </a:pPr>
            <a:r>
              <a:rPr lang="zh-CN" altLang="en-US" sz="1500" dirty="0">
                <a:latin typeface="方正硬笔楷书简体" panose="03000509000000000000" pitchFamily="65" charset="-122"/>
                <a:ea typeface="方正硬笔楷书简体" panose="03000509000000000000" pitchFamily="65" charset="-122"/>
              </a:rPr>
              <a:t>这里输入文本这里输入文本</a:t>
            </a:r>
            <a:endParaRPr lang="en-US" altLang="zh-CN" sz="1500" dirty="0">
              <a:latin typeface="方正硬笔楷书简体" panose="03000509000000000000" pitchFamily="65" charset="-122"/>
              <a:ea typeface="方正硬笔楷书简体" panose="03000509000000000000" pitchFamily="65" charset="-122"/>
            </a:endParaRPr>
          </a:p>
          <a:p>
            <a:pPr>
              <a:spcBef>
                <a:spcPct val="50000"/>
              </a:spcBef>
              <a:defRPr/>
            </a:pPr>
            <a:r>
              <a:rPr lang="zh-CN" altLang="en-US" sz="1500" dirty="0">
                <a:latin typeface="方正硬笔楷书简体" panose="03000509000000000000" pitchFamily="65" charset="-122"/>
                <a:ea typeface="方正硬笔楷书简体" panose="03000509000000000000" pitchFamily="65" charset="-122"/>
              </a:rPr>
              <a:t>这里输入文本这里输入文本</a:t>
            </a:r>
            <a:endParaRPr lang="en-US" altLang="zh-CN" sz="1500" dirty="0">
              <a:latin typeface="方正硬笔楷书简体" panose="03000509000000000000" pitchFamily="65" charset="-122"/>
              <a:ea typeface="方正硬笔楷书简体" panose="03000509000000000000" pitchFamily="65" charset="-122"/>
            </a:endParaRPr>
          </a:p>
          <a:p>
            <a:pPr>
              <a:spcBef>
                <a:spcPct val="50000"/>
              </a:spcBef>
              <a:defRPr/>
            </a:pPr>
            <a:endParaRPr lang="en-US" altLang="zh-CN" sz="1500" dirty="0">
              <a:latin typeface="方正硬笔楷书简体" panose="03000509000000000000" pitchFamily="65" charset="-122"/>
              <a:ea typeface="方正硬笔楷书简体" panose="03000509000000000000" pitchFamily="65" charset="-122"/>
            </a:endParaRPr>
          </a:p>
        </p:txBody>
      </p:sp>
      <p:pic>
        <p:nvPicPr>
          <p:cNvPr id="14" name="Picture 3" descr="E:\水墨图表素材\118.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8012" y="969711"/>
            <a:ext cx="1058998" cy="109798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E:\水墨图表素材\14547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5735037" y="1966532"/>
            <a:ext cx="2005315" cy="2504860"/>
          </a:xfrm>
          <a:prstGeom prst="rect">
            <a:avLst/>
          </a:prstGeom>
          <a:noFill/>
          <a:extLst>
            <a:ext uri="{909E8E84-426E-40DD-AFC4-6F175D3DCCD1}">
              <a14:hiddenFill xmlns:a14="http://schemas.microsoft.com/office/drawing/2010/main">
                <a:solidFill>
                  <a:srgbClr val="FFFFFF"/>
                </a:solidFill>
              </a14:hiddenFill>
            </a:ext>
          </a:extLst>
        </p:spPr>
      </p:pic>
      <p:sp>
        <p:nvSpPr>
          <p:cNvPr id="16" name="Text Box 52"/>
          <p:cNvSpPr txBox="1">
            <a:spLocks noChangeArrowheads="1"/>
          </p:cNvSpPr>
          <p:nvPr/>
        </p:nvSpPr>
        <p:spPr bwMode="auto">
          <a:xfrm rot="16200000">
            <a:off x="6435653" y="1265645"/>
            <a:ext cx="954107" cy="49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50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3</a:t>
            </a:r>
            <a:endParaRPr kumimoji="0" lang="zh-CN" altLang="en-US" sz="5000" b="1"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sp>
        <p:nvSpPr>
          <p:cNvPr id="17" name="矩形 16"/>
          <p:cNvSpPr/>
          <p:nvPr/>
        </p:nvSpPr>
        <p:spPr>
          <a:xfrm>
            <a:off x="6139787" y="2644423"/>
            <a:ext cx="1429357" cy="1477328"/>
          </a:xfrm>
          <a:prstGeom prst="rect">
            <a:avLst/>
          </a:prstGeom>
        </p:spPr>
        <p:txBody>
          <a:bodyPr wrap="square">
            <a:spAutoFit/>
          </a:bodyPr>
          <a:lstStyle/>
          <a:p>
            <a:pPr>
              <a:spcBef>
                <a:spcPct val="50000"/>
              </a:spcBef>
              <a:defRPr/>
            </a:pPr>
            <a:r>
              <a:rPr lang="zh-CN" altLang="en-US" sz="1500" dirty="0">
                <a:latin typeface="方正硬笔楷书简体" panose="03000509000000000000" pitchFamily="65" charset="-122"/>
                <a:ea typeface="方正硬笔楷书简体" panose="03000509000000000000" pitchFamily="65" charset="-122"/>
              </a:rPr>
              <a:t>这里输入文本这里输入文本</a:t>
            </a:r>
            <a:endParaRPr lang="en-US" altLang="zh-CN" sz="1500" dirty="0">
              <a:latin typeface="方正硬笔楷书简体" panose="03000509000000000000" pitchFamily="65" charset="-122"/>
              <a:ea typeface="方正硬笔楷书简体" panose="03000509000000000000" pitchFamily="65" charset="-122"/>
            </a:endParaRPr>
          </a:p>
          <a:p>
            <a:pPr>
              <a:spcBef>
                <a:spcPct val="50000"/>
              </a:spcBef>
              <a:defRPr/>
            </a:pPr>
            <a:r>
              <a:rPr lang="zh-CN" altLang="en-US" sz="1500" dirty="0">
                <a:latin typeface="方正硬笔楷书简体" panose="03000509000000000000" pitchFamily="65" charset="-122"/>
                <a:ea typeface="方正硬笔楷书简体" panose="03000509000000000000" pitchFamily="65" charset="-122"/>
              </a:rPr>
              <a:t>这里输入文本这里输入文本</a:t>
            </a:r>
            <a:endParaRPr lang="en-US" altLang="zh-CN" sz="1500" dirty="0">
              <a:latin typeface="方正硬笔楷书简体" panose="03000509000000000000" pitchFamily="65" charset="-122"/>
              <a:ea typeface="方正硬笔楷书简体" panose="03000509000000000000" pitchFamily="65" charset="-122"/>
            </a:endParaRPr>
          </a:p>
          <a:p>
            <a:pPr>
              <a:spcBef>
                <a:spcPct val="50000"/>
              </a:spcBef>
              <a:defRPr/>
            </a:pPr>
            <a:endParaRPr lang="en-US" altLang="zh-CN" sz="1500" dirty="0">
              <a:latin typeface="方正硬笔楷书简体" panose="03000509000000000000" pitchFamily="65" charset="-122"/>
              <a:ea typeface="方正硬笔楷书简体" panose="03000509000000000000" pitchFamily="65" charset="-122"/>
            </a:endParaRPr>
          </a:p>
        </p:txBody>
      </p:sp>
    </p:spTree>
    <p:extLst>
      <p:ext uri="{BB962C8B-B14F-4D97-AF65-F5344CB8AC3E}">
        <p14:creationId xmlns:p14="http://schemas.microsoft.com/office/powerpoint/2010/main" val="1825069128"/>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1000"/>
                                        <p:tgtEl>
                                          <p:spTgt spid="15"/>
                                        </p:tgtEl>
                                      </p:cBhvr>
                                    </p:animEffect>
                                    <p:anim calcmode="lin" valueType="num">
                                      <p:cBhvr>
                                        <p:cTn id="58" dur="1000" fill="hold"/>
                                        <p:tgtEl>
                                          <p:spTgt spid="15"/>
                                        </p:tgtEl>
                                        <p:attrNameLst>
                                          <p:attrName>ppt_x</p:attrName>
                                        </p:attrNameLst>
                                      </p:cBhvr>
                                      <p:tavLst>
                                        <p:tav tm="0">
                                          <p:val>
                                            <p:strVal val="#ppt_x"/>
                                          </p:val>
                                        </p:tav>
                                        <p:tav tm="100000">
                                          <p:val>
                                            <p:strVal val="#ppt_x"/>
                                          </p:val>
                                        </p:tav>
                                      </p:tavLst>
                                    </p:anim>
                                    <p:anim calcmode="lin" valueType="num">
                                      <p:cBhvr>
                                        <p:cTn id="5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500"/>
                                        <p:tgtEl>
                                          <p:spTgt spid="14"/>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2" descr="E:\水墨图表素材\20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1366789" y="438944"/>
            <a:ext cx="2701155" cy="2640012"/>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39"/>
          <p:cNvSpPr txBox="1">
            <a:spLocks noChangeArrowheads="1"/>
          </p:cNvSpPr>
          <p:nvPr/>
        </p:nvSpPr>
        <p:spPr bwMode="auto">
          <a:xfrm>
            <a:off x="2023220" y="1319659"/>
            <a:ext cx="164782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Clr>
                <a:srgbClr val="7030A0"/>
              </a:buClr>
            </a:pPr>
            <a:r>
              <a:rPr lang="zh-CN" altLang="en-US" sz="1100" dirty="0">
                <a:latin typeface="方正硬笔楷书简体" panose="03000509000000000000" pitchFamily="65" charset="-122"/>
                <a:ea typeface="方正硬笔楷书简体" panose="03000509000000000000" pitchFamily="65" charset="-122"/>
              </a:rPr>
              <a:t>点击此处添加您要的内容文字点击此处添加您要的内容文字点击此处添加您要的内容文字</a:t>
            </a:r>
          </a:p>
        </p:txBody>
      </p:sp>
      <p:grpSp>
        <p:nvGrpSpPr>
          <p:cNvPr id="8" name="组合 7"/>
          <p:cNvGrpSpPr>
            <a:grpSpLocks/>
          </p:cNvGrpSpPr>
          <p:nvPr/>
        </p:nvGrpSpPr>
        <p:grpSpPr bwMode="auto">
          <a:xfrm>
            <a:off x="902921" y="4083918"/>
            <a:ext cx="2630487" cy="684508"/>
            <a:chOff x="1004888" y="5191125"/>
            <a:chExt cx="2630487" cy="684508"/>
          </a:xfrm>
        </p:grpSpPr>
        <p:sp>
          <p:nvSpPr>
            <p:cNvPr id="9" name="Text Box 39"/>
            <p:cNvSpPr txBox="1">
              <a:spLocks noChangeArrowheads="1"/>
            </p:cNvSpPr>
            <p:nvPr/>
          </p:nvSpPr>
          <p:spPr bwMode="auto">
            <a:xfrm>
              <a:off x="1004888" y="5191125"/>
              <a:ext cx="2622550" cy="31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Clr>
                  <a:schemeClr val="tx1"/>
                </a:buClr>
                <a:buFont typeface="Wingdings" pitchFamily="2" charset="2"/>
                <a:buChar char="u"/>
              </a:pPr>
              <a:r>
                <a:rPr lang="zh-CN" altLang="en-US" sz="1100" dirty="0">
                  <a:latin typeface="方正硬笔楷书简体" panose="03000509000000000000" pitchFamily="65" charset="-122"/>
                  <a:ea typeface="方正硬笔楷书简体" panose="03000509000000000000" pitchFamily="65" charset="-122"/>
                </a:rPr>
                <a:t>点击此处添加您要的内容文字</a:t>
              </a:r>
            </a:p>
          </p:txBody>
        </p:sp>
        <p:sp>
          <p:nvSpPr>
            <p:cNvPr id="10" name="Text Box 39"/>
            <p:cNvSpPr txBox="1">
              <a:spLocks noChangeArrowheads="1"/>
            </p:cNvSpPr>
            <p:nvPr/>
          </p:nvSpPr>
          <p:spPr bwMode="auto">
            <a:xfrm>
              <a:off x="1012825" y="5556250"/>
              <a:ext cx="2622550" cy="31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Clr>
                  <a:schemeClr val="tx1"/>
                </a:buClr>
                <a:buFont typeface="Wingdings" pitchFamily="2" charset="2"/>
                <a:buChar char="u"/>
              </a:pPr>
              <a:r>
                <a:rPr lang="zh-CN" altLang="en-US" sz="1100" dirty="0">
                  <a:latin typeface="方正硬笔楷书简体" panose="03000509000000000000" pitchFamily="65" charset="-122"/>
                  <a:ea typeface="方正硬笔楷书简体" panose="03000509000000000000" pitchFamily="65" charset="-122"/>
                </a:rPr>
                <a:t>点击此处添加您要的内容文字</a:t>
              </a:r>
            </a:p>
          </p:txBody>
        </p:sp>
      </p:grpSp>
      <p:sp>
        <p:nvSpPr>
          <p:cNvPr id="11" name="Text Box 39"/>
          <p:cNvSpPr txBox="1">
            <a:spLocks noChangeArrowheads="1"/>
          </p:cNvSpPr>
          <p:nvPr/>
        </p:nvSpPr>
        <p:spPr bwMode="auto">
          <a:xfrm>
            <a:off x="1644909" y="1040354"/>
            <a:ext cx="2098144" cy="35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lnSpc>
                <a:spcPct val="120000"/>
              </a:lnSpc>
            </a:pPr>
            <a:r>
              <a:rPr lang="zh-CN" altLang="en-US" sz="1500" b="1" dirty="0">
                <a:latin typeface="方正硬笔楷书简体" panose="03000509000000000000" pitchFamily="65" charset="-122"/>
                <a:ea typeface="方正硬笔楷书简体" panose="03000509000000000000" pitchFamily="65" charset="-122"/>
              </a:rPr>
              <a:t>此处添加文字</a:t>
            </a:r>
          </a:p>
        </p:txBody>
      </p:sp>
      <p:pic>
        <p:nvPicPr>
          <p:cNvPr id="12" name="Picture 2" descr="E:\水墨图表素材\20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607149" y="438944"/>
            <a:ext cx="2701155" cy="2640012"/>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39"/>
          <p:cNvSpPr txBox="1">
            <a:spLocks noChangeArrowheads="1"/>
          </p:cNvSpPr>
          <p:nvPr/>
        </p:nvSpPr>
        <p:spPr bwMode="auto">
          <a:xfrm>
            <a:off x="5263580" y="1319659"/>
            <a:ext cx="164782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Clr>
                <a:srgbClr val="7030A0"/>
              </a:buClr>
            </a:pPr>
            <a:r>
              <a:rPr lang="zh-CN" altLang="en-US" sz="1100" dirty="0">
                <a:latin typeface="方正硬笔楷书简体" panose="03000509000000000000" pitchFamily="65" charset="-122"/>
                <a:ea typeface="方正硬笔楷书简体" panose="03000509000000000000" pitchFamily="65" charset="-122"/>
              </a:rPr>
              <a:t>点击此处添加您要的内容文字点击此处添加您要的内容文字点击此处添加您要的内容文字</a:t>
            </a:r>
          </a:p>
        </p:txBody>
      </p:sp>
      <p:sp>
        <p:nvSpPr>
          <p:cNvPr id="14" name="Text Box 39"/>
          <p:cNvSpPr txBox="1">
            <a:spLocks noChangeArrowheads="1"/>
          </p:cNvSpPr>
          <p:nvPr/>
        </p:nvSpPr>
        <p:spPr bwMode="auto">
          <a:xfrm>
            <a:off x="4885269" y="1040354"/>
            <a:ext cx="2098144" cy="35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lnSpc>
                <a:spcPct val="120000"/>
              </a:lnSpc>
            </a:pPr>
            <a:r>
              <a:rPr lang="zh-CN" altLang="en-US" sz="1500" b="1" dirty="0">
                <a:latin typeface="方正硬笔楷书简体" panose="03000509000000000000" pitchFamily="65" charset="-122"/>
                <a:ea typeface="方正硬笔楷书简体" panose="03000509000000000000" pitchFamily="65" charset="-122"/>
              </a:rPr>
              <a:t>此处添加文字</a:t>
            </a:r>
          </a:p>
        </p:txBody>
      </p:sp>
      <p:grpSp>
        <p:nvGrpSpPr>
          <p:cNvPr id="15" name="组合 14"/>
          <p:cNvGrpSpPr/>
          <p:nvPr/>
        </p:nvGrpSpPr>
        <p:grpSpPr>
          <a:xfrm>
            <a:off x="899592" y="3357859"/>
            <a:ext cx="2057167" cy="726059"/>
            <a:chOff x="3275856" y="411510"/>
            <a:chExt cx="1811189" cy="653152"/>
          </a:xfrm>
        </p:grpSpPr>
        <p:pic>
          <p:nvPicPr>
            <p:cNvPr id="16" name="Picture 2" descr="C:\Users\zjd\Desktop\未标题-1.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275856" y="411510"/>
              <a:ext cx="1811189" cy="653152"/>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3663376" y="520369"/>
              <a:ext cx="794861" cy="276872"/>
            </a:xfrm>
            <a:prstGeom prst="rect">
              <a:avLst/>
            </a:prstGeom>
            <a:noFill/>
          </p:spPr>
          <p:txBody>
            <a:bodyPr wrap="none" rtlCol="0">
              <a:spAutoFit/>
            </a:bodyPr>
            <a:lstStyle/>
            <a:p>
              <a:r>
                <a:rPr lang="zh-CN" altLang="en-US" b="1" dirty="0">
                  <a:latin typeface="方正硬笔楷书简体" panose="03000509000000000000" pitchFamily="65" charset="-122"/>
                  <a:ea typeface="方正硬笔楷书简体" panose="03000509000000000000" pitchFamily="65" charset="-122"/>
                </a:rPr>
                <a:t>添加标题</a:t>
              </a:r>
            </a:p>
          </p:txBody>
        </p:sp>
      </p:grpSp>
      <p:grpSp>
        <p:nvGrpSpPr>
          <p:cNvPr id="18" name="组合 17"/>
          <p:cNvGrpSpPr>
            <a:grpSpLocks/>
          </p:cNvGrpSpPr>
          <p:nvPr/>
        </p:nvGrpSpPr>
        <p:grpSpPr bwMode="auto">
          <a:xfrm>
            <a:off x="3437221" y="4083918"/>
            <a:ext cx="2630487" cy="684508"/>
            <a:chOff x="1004888" y="5191125"/>
            <a:chExt cx="2630487" cy="684508"/>
          </a:xfrm>
        </p:grpSpPr>
        <p:sp>
          <p:nvSpPr>
            <p:cNvPr id="19" name="Text Box 39"/>
            <p:cNvSpPr txBox="1">
              <a:spLocks noChangeArrowheads="1"/>
            </p:cNvSpPr>
            <p:nvPr/>
          </p:nvSpPr>
          <p:spPr bwMode="auto">
            <a:xfrm>
              <a:off x="1004888" y="5191125"/>
              <a:ext cx="2622550" cy="31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Clr>
                  <a:schemeClr val="tx1"/>
                </a:buClr>
                <a:buFont typeface="Wingdings" pitchFamily="2" charset="2"/>
                <a:buChar char="u"/>
              </a:pPr>
              <a:r>
                <a:rPr lang="zh-CN" altLang="en-US" sz="1100" dirty="0">
                  <a:latin typeface="方正硬笔楷书简体" panose="03000509000000000000" pitchFamily="65" charset="-122"/>
                  <a:ea typeface="方正硬笔楷书简体" panose="03000509000000000000" pitchFamily="65" charset="-122"/>
                </a:rPr>
                <a:t>点击此处添加您要的内容文字</a:t>
              </a:r>
            </a:p>
          </p:txBody>
        </p:sp>
        <p:sp>
          <p:nvSpPr>
            <p:cNvPr id="20" name="Text Box 39"/>
            <p:cNvSpPr txBox="1">
              <a:spLocks noChangeArrowheads="1"/>
            </p:cNvSpPr>
            <p:nvPr/>
          </p:nvSpPr>
          <p:spPr bwMode="auto">
            <a:xfrm>
              <a:off x="1012825" y="5556250"/>
              <a:ext cx="2622550" cy="31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Clr>
                  <a:schemeClr val="tx1"/>
                </a:buClr>
                <a:buFont typeface="Wingdings" pitchFamily="2" charset="2"/>
                <a:buChar char="u"/>
              </a:pPr>
              <a:r>
                <a:rPr lang="zh-CN" altLang="en-US" sz="1100" dirty="0">
                  <a:latin typeface="方正硬笔楷书简体" panose="03000509000000000000" pitchFamily="65" charset="-122"/>
                  <a:ea typeface="方正硬笔楷书简体" panose="03000509000000000000" pitchFamily="65" charset="-122"/>
                </a:rPr>
                <a:t>点击此处添加您要的内容文字</a:t>
              </a:r>
            </a:p>
          </p:txBody>
        </p:sp>
      </p:grpSp>
      <p:grpSp>
        <p:nvGrpSpPr>
          <p:cNvPr id="21" name="组合 20"/>
          <p:cNvGrpSpPr/>
          <p:nvPr/>
        </p:nvGrpSpPr>
        <p:grpSpPr>
          <a:xfrm>
            <a:off x="3433892" y="3357859"/>
            <a:ext cx="2057167" cy="726059"/>
            <a:chOff x="3275856" y="411510"/>
            <a:chExt cx="1811189" cy="653152"/>
          </a:xfrm>
        </p:grpSpPr>
        <p:pic>
          <p:nvPicPr>
            <p:cNvPr id="22" name="Picture 2" descr="C:\Users\zjd\Desktop\未标题-1.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275856" y="411510"/>
              <a:ext cx="1811189" cy="653152"/>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3663376" y="520369"/>
              <a:ext cx="794861" cy="276872"/>
            </a:xfrm>
            <a:prstGeom prst="rect">
              <a:avLst/>
            </a:prstGeom>
            <a:noFill/>
          </p:spPr>
          <p:txBody>
            <a:bodyPr wrap="none" rtlCol="0">
              <a:spAutoFit/>
            </a:bodyPr>
            <a:lstStyle/>
            <a:p>
              <a:r>
                <a:rPr lang="zh-CN" altLang="en-US" b="1" dirty="0">
                  <a:latin typeface="方正硬笔楷书简体" panose="03000509000000000000" pitchFamily="65" charset="-122"/>
                  <a:ea typeface="方正硬笔楷书简体" panose="03000509000000000000" pitchFamily="65" charset="-122"/>
                </a:rPr>
                <a:t>添加标题</a:t>
              </a:r>
            </a:p>
          </p:txBody>
        </p:sp>
      </p:grpSp>
      <p:grpSp>
        <p:nvGrpSpPr>
          <p:cNvPr id="25" name="组合 24"/>
          <p:cNvGrpSpPr>
            <a:grpSpLocks/>
          </p:cNvGrpSpPr>
          <p:nvPr/>
        </p:nvGrpSpPr>
        <p:grpSpPr bwMode="auto">
          <a:xfrm>
            <a:off x="5973961" y="4083918"/>
            <a:ext cx="2630487" cy="684508"/>
            <a:chOff x="1004888" y="5191125"/>
            <a:chExt cx="2630487" cy="684508"/>
          </a:xfrm>
        </p:grpSpPr>
        <p:sp>
          <p:nvSpPr>
            <p:cNvPr id="26" name="Text Box 39"/>
            <p:cNvSpPr txBox="1">
              <a:spLocks noChangeArrowheads="1"/>
            </p:cNvSpPr>
            <p:nvPr/>
          </p:nvSpPr>
          <p:spPr bwMode="auto">
            <a:xfrm>
              <a:off x="1004888" y="5191125"/>
              <a:ext cx="2622550" cy="31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Clr>
                  <a:schemeClr val="tx1"/>
                </a:buClr>
                <a:buFont typeface="Wingdings" pitchFamily="2" charset="2"/>
                <a:buChar char="u"/>
              </a:pPr>
              <a:r>
                <a:rPr lang="zh-CN" altLang="en-US" sz="1100" dirty="0">
                  <a:latin typeface="方正硬笔楷书简体" panose="03000509000000000000" pitchFamily="65" charset="-122"/>
                  <a:ea typeface="方正硬笔楷书简体" panose="03000509000000000000" pitchFamily="65" charset="-122"/>
                </a:rPr>
                <a:t>点击此处添加您要的内容文字</a:t>
              </a:r>
            </a:p>
          </p:txBody>
        </p:sp>
        <p:sp>
          <p:nvSpPr>
            <p:cNvPr id="27" name="Text Box 39"/>
            <p:cNvSpPr txBox="1">
              <a:spLocks noChangeArrowheads="1"/>
            </p:cNvSpPr>
            <p:nvPr/>
          </p:nvSpPr>
          <p:spPr bwMode="auto">
            <a:xfrm>
              <a:off x="1012825" y="5556250"/>
              <a:ext cx="2622550" cy="31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Clr>
                  <a:schemeClr val="tx1"/>
                </a:buClr>
                <a:buFont typeface="Wingdings" pitchFamily="2" charset="2"/>
                <a:buChar char="u"/>
              </a:pPr>
              <a:r>
                <a:rPr lang="zh-CN" altLang="en-US" sz="1100" dirty="0">
                  <a:latin typeface="方正硬笔楷书简体" panose="03000509000000000000" pitchFamily="65" charset="-122"/>
                  <a:ea typeface="方正硬笔楷书简体" panose="03000509000000000000" pitchFamily="65" charset="-122"/>
                </a:rPr>
                <a:t>点击此处添加您要的内容文字</a:t>
              </a:r>
            </a:p>
          </p:txBody>
        </p:sp>
      </p:grpSp>
      <p:grpSp>
        <p:nvGrpSpPr>
          <p:cNvPr id="28" name="组合 27"/>
          <p:cNvGrpSpPr/>
          <p:nvPr/>
        </p:nvGrpSpPr>
        <p:grpSpPr>
          <a:xfrm>
            <a:off x="5970632" y="3357859"/>
            <a:ext cx="2057167" cy="726059"/>
            <a:chOff x="3275856" y="411510"/>
            <a:chExt cx="1811189" cy="653152"/>
          </a:xfrm>
        </p:grpSpPr>
        <p:pic>
          <p:nvPicPr>
            <p:cNvPr id="30" name="Picture 2" descr="C:\Users\zjd\Desktop\未标题-1.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275856" y="411510"/>
              <a:ext cx="1811189" cy="653152"/>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3663376" y="520369"/>
              <a:ext cx="794861" cy="276872"/>
            </a:xfrm>
            <a:prstGeom prst="rect">
              <a:avLst/>
            </a:prstGeom>
            <a:noFill/>
          </p:spPr>
          <p:txBody>
            <a:bodyPr wrap="none" rtlCol="0">
              <a:spAutoFit/>
            </a:bodyPr>
            <a:lstStyle/>
            <a:p>
              <a:r>
                <a:rPr lang="zh-CN" altLang="en-US" b="1" dirty="0">
                  <a:latin typeface="方正硬笔楷书简体" panose="03000509000000000000" pitchFamily="65" charset="-122"/>
                  <a:ea typeface="方正硬笔楷书简体" panose="03000509000000000000" pitchFamily="65" charset="-122"/>
                </a:rPr>
                <a:t>添加标题</a:t>
              </a:r>
            </a:p>
          </p:txBody>
        </p:sp>
      </p:grpSp>
    </p:spTree>
    <p:extLst>
      <p:ext uri="{BB962C8B-B14F-4D97-AF65-F5344CB8AC3E}">
        <p14:creationId xmlns:p14="http://schemas.microsoft.com/office/powerpoint/2010/main" val="3713938219"/>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3500"/>
                            </p:stCondLst>
                            <p:childTnLst>
                              <p:par>
                                <p:cTn id="30" presetID="42"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childTnLst>
                          </p:cTn>
                        </p:par>
                        <p:par>
                          <p:cTn id="41" fill="hold">
                            <p:stCondLst>
                              <p:cond delay="5500"/>
                            </p:stCondLst>
                            <p:childTnLst>
                              <p:par>
                                <p:cTn id="42" presetID="47" presetClass="entr" presetSubtype="0"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1000"/>
                                        <p:tgtEl>
                                          <p:spTgt spid="15"/>
                                        </p:tgtEl>
                                      </p:cBhvr>
                                    </p:animEffect>
                                    <p:anim calcmode="lin" valueType="num">
                                      <p:cBhvr>
                                        <p:cTn id="45" dur="1000" fill="hold"/>
                                        <p:tgtEl>
                                          <p:spTgt spid="15"/>
                                        </p:tgtEl>
                                        <p:attrNameLst>
                                          <p:attrName>ppt_x</p:attrName>
                                        </p:attrNameLst>
                                      </p:cBhvr>
                                      <p:tavLst>
                                        <p:tav tm="0">
                                          <p:val>
                                            <p:strVal val="#ppt_x"/>
                                          </p:val>
                                        </p:tav>
                                        <p:tav tm="100000">
                                          <p:val>
                                            <p:strVal val="#ppt_x"/>
                                          </p:val>
                                        </p:tav>
                                      </p:tavLst>
                                    </p:anim>
                                    <p:anim calcmode="lin" valueType="num">
                                      <p:cBhvr>
                                        <p:cTn id="46" dur="1000" fill="hold"/>
                                        <p:tgtEl>
                                          <p:spTgt spid="15"/>
                                        </p:tgtEl>
                                        <p:attrNameLst>
                                          <p:attrName>ppt_y</p:attrName>
                                        </p:attrNameLst>
                                      </p:cBhvr>
                                      <p:tavLst>
                                        <p:tav tm="0">
                                          <p:val>
                                            <p:strVal val="#ppt_y-.1"/>
                                          </p:val>
                                        </p:tav>
                                        <p:tav tm="100000">
                                          <p:val>
                                            <p:strVal val="#ppt_y"/>
                                          </p:val>
                                        </p:tav>
                                      </p:tavLst>
                                    </p:anim>
                                  </p:childTnLst>
                                </p:cTn>
                              </p:par>
                            </p:childTnLst>
                          </p:cTn>
                        </p:par>
                        <p:par>
                          <p:cTn id="47" fill="hold">
                            <p:stCondLst>
                              <p:cond delay="6500"/>
                            </p:stCondLst>
                            <p:childTnLst>
                              <p:par>
                                <p:cTn id="48" presetID="47" presetClass="entr" presetSubtype="0"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1000"/>
                                        <p:tgtEl>
                                          <p:spTgt spid="8"/>
                                        </p:tgtEl>
                                      </p:cBhvr>
                                    </p:animEffect>
                                    <p:anim calcmode="lin" valueType="num">
                                      <p:cBhvr>
                                        <p:cTn id="51" dur="1000" fill="hold"/>
                                        <p:tgtEl>
                                          <p:spTgt spid="8"/>
                                        </p:tgtEl>
                                        <p:attrNameLst>
                                          <p:attrName>ppt_x</p:attrName>
                                        </p:attrNameLst>
                                      </p:cBhvr>
                                      <p:tavLst>
                                        <p:tav tm="0">
                                          <p:val>
                                            <p:strVal val="#ppt_x"/>
                                          </p:val>
                                        </p:tav>
                                        <p:tav tm="100000">
                                          <p:val>
                                            <p:strVal val="#ppt_x"/>
                                          </p:val>
                                        </p:tav>
                                      </p:tavLst>
                                    </p:anim>
                                    <p:anim calcmode="lin" valueType="num">
                                      <p:cBhvr>
                                        <p:cTn id="52" dur="1000" fill="hold"/>
                                        <p:tgtEl>
                                          <p:spTgt spid="8"/>
                                        </p:tgtEl>
                                        <p:attrNameLst>
                                          <p:attrName>ppt_y</p:attrName>
                                        </p:attrNameLst>
                                      </p:cBhvr>
                                      <p:tavLst>
                                        <p:tav tm="0">
                                          <p:val>
                                            <p:strVal val="#ppt_y-.1"/>
                                          </p:val>
                                        </p:tav>
                                        <p:tav tm="100000">
                                          <p:val>
                                            <p:strVal val="#ppt_y"/>
                                          </p:val>
                                        </p:tav>
                                      </p:tavLst>
                                    </p:anim>
                                  </p:childTnLst>
                                </p:cTn>
                              </p:par>
                            </p:childTnLst>
                          </p:cTn>
                        </p:par>
                        <p:par>
                          <p:cTn id="53" fill="hold">
                            <p:stCondLst>
                              <p:cond delay="7500"/>
                            </p:stCondLst>
                            <p:childTnLst>
                              <p:par>
                                <p:cTn id="54" presetID="47" presetClass="entr" presetSubtype="0"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childTnLst>
                          </p:cTn>
                        </p:par>
                        <p:par>
                          <p:cTn id="59" fill="hold">
                            <p:stCondLst>
                              <p:cond delay="8500"/>
                            </p:stCondLst>
                            <p:childTnLst>
                              <p:par>
                                <p:cTn id="60" presetID="47" presetClass="entr" presetSubtype="0"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childTnLst>
                          </p:cTn>
                        </p:par>
                        <p:par>
                          <p:cTn id="65" fill="hold">
                            <p:stCondLst>
                              <p:cond delay="9500"/>
                            </p:stCondLst>
                            <p:childTnLst>
                              <p:par>
                                <p:cTn id="66" presetID="47" presetClass="entr" presetSubtype="0"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1000"/>
                                        <p:tgtEl>
                                          <p:spTgt spid="28"/>
                                        </p:tgtEl>
                                      </p:cBhvr>
                                    </p:animEffect>
                                    <p:anim calcmode="lin" valueType="num">
                                      <p:cBhvr>
                                        <p:cTn id="69" dur="1000" fill="hold"/>
                                        <p:tgtEl>
                                          <p:spTgt spid="28"/>
                                        </p:tgtEl>
                                        <p:attrNameLst>
                                          <p:attrName>ppt_x</p:attrName>
                                        </p:attrNameLst>
                                      </p:cBhvr>
                                      <p:tavLst>
                                        <p:tav tm="0">
                                          <p:val>
                                            <p:strVal val="#ppt_x"/>
                                          </p:val>
                                        </p:tav>
                                        <p:tav tm="100000">
                                          <p:val>
                                            <p:strVal val="#ppt_x"/>
                                          </p:val>
                                        </p:tav>
                                      </p:tavLst>
                                    </p:anim>
                                    <p:anim calcmode="lin" valueType="num">
                                      <p:cBhvr>
                                        <p:cTn id="70" dur="1000" fill="hold"/>
                                        <p:tgtEl>
                                          <p:spTgt spid="28"/>
                                        </p:tgtEl>
                                        <p:attrNameLst>
                                          <p:attrName>ppt_y</p:attrName>
                                        </p:attrNameLst>
                                      </p:cBhvr>
                                      <p:tavLst>
                                        <p:tav tm="0">
                                          <p:val>
                                            <p:strVal val="#ppt_y-.1"/>
                                          </p:val>
                                        </p:tav>
                                        <p:tav tm="100000">
                                          <p:val>
                                            <p:strVal val="#ppt_y"/>
                                          </p:val>
                                        </p:tav>
                                      </p:tavLst>
                                    </p:anim>
                                  </p:childTnLst>
                                </p:cTn>
                              </p:par>
                            </p:childTnLst>
                          </p:cTn>
                        </p:par>
                        <p:par>
                          <p:cTn id="71" fill="hold">
                            <p:stCondLst>
                              <p:cond delay="10500"/>
                            </p:stCondLst>
                            <p:childTnLst>
                              <p:par>
                                <p:cTn id="72" presetID="47" presetClass="entr" presetSubtype="0" fill="hold"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1000"/>
                                        <p:tgtEl>
                                          <p:spTgt spid="25"/>
                                        </p:tgtEl>
                                      </p:cBhvr>
                                    </p:animEffect>
                                    <p:anim calcmode="lin" valueType="num">
                                      <p:cBhvr>
                                        <p:cTn id="75" dur="1000" fill="hold"/>
                                        <p:tgtEl>
                                          <p:spTgt spid="25"/>
                                        </p:tgtEl>
                                        <p:attrNameLst>
                                          <p:attrName>ppt_x</p:attrName>
                                        </p:attrNameLst>
                                      </p:cBhvr>
                                      <p:tavLst>
                                        <p:tav tm="0">
                                          <p:val>
                                            <p:strVal val="#ppt_x"/>
                                          </p:val>
                                        </p:tav>
                                        <p:tav tm="100000">
                                          <p:val>
                                            <p:strVal val="#ppt_x"/>
                                          </p:val>
                                        </p:tav>
                                      </p:tavLst>
                                    </p:anim>
                                    <p:anim calcmode="lin" valueType="num">
                                      <p:cBhvr>
                                        <p:cTn id="7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grpSp>
        <p:nvGrpSpPr>
          <p:cNvPr id="6" name="组合 5"/>
          <p:cNvGrpSpPr/>
          <p:nvPr/>
        </p:nvGrpSpPr>
        <p:grpSpPr>
          <a:xfrm>
            <a:off x="1165052" y="3472918"/>
            <a:ext cx="6935340" cy="971040"/>
            <a:chOff x="1165052" y="3472918"/>
            <a:chExt cx="6935340" cy="971040"/>
          </a:xfrm>
        </p:grpSpPr>
        <p:sp>
          <p:nvSpPr>
            <p:cNvPr id="7" name="矩形 26"/>
            <p:cNvSpPr>
              <a:spLocks noChangeArrowheads="1"/>
            </p:cNvSpPr>
            <p:nvPr/>
          </p:nvSpPr>
          <p:spPr bwMode="auto">
            <a:xfrm>
              <a:off x="1165052" y="3472918"/>
              <a:ext cx="211772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latin typeface="方正硬笔楷书简体" panose="03000509000000000000" pitchFamily="65" charset="-122"/>
                  <a:ea typeface="方正硬笔楷书简体" panose="03000509000000000000" pitchFamily="65" charset="-122"/>
                </a:rPr>
                <a:t>点击添加文字点击添加文字点击添加文字点击添加文字点击添加文字点击添加文字点击添加</a:t>
              </a:r>
            </a:p>
          </p:txBody>
        </p:sp>
        <p:sp>
          <p:nvSpPr>
            <p:cNvPr id="8" name="矩形 26"/>
            <p:cNvSpPr>
              <a:spLocks noChangeArrowheads="1"/>
            </p:cNvSpPr>
            <p:nvPr/>
          </p:nvSpPr>
          <p:spPr bwMode="auto">
            <a:xfrm>
              <a:off x="3506126" y="3479739"/>
              <a:ext cx="211772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latin typeface="方正硬笔楷书简体" panose="03000509000000000000" pitchFamily="65" charset="-122"/>
                  <a:ea typeface="方正硬笔楷书简体" panose="03000509000000000000" pitchFamily="65" charset="-122"/>
                </a:rPr>
                <a:t>点击添加文字点击添加文字点击添加文字点击添加文字点击添加文字点击添加文字点击添加</a:t>
              </a:r>
            </a:p>
          </p:txBody>
        </p:sp>
        <p:sp>
          <p:nvSpPr>
            <p:cNvPr id="9" name="矩形 26"/>
            <p:cNvSpPr>
              <a:spLocks noChangeArrowheads="1"/>
            </p:cNvSpPr>
            <p:nvPr/>
          </p:nvSpPr>
          <p:spPr bwMode="auto">
            <a:xfrm>
              <a:off x="5982667" y="3489851"/>
              <a:ext cx="211772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latin typeface="方正硬笔楷书简体" panose="03000509000000000000" pitchFamily="65" charset="-122"/>
                  <a:ea typeface="方正硬笔楷书简体" panose="03000509000000000000" pitchFamily="65" charset="-122"/>
                </a:rPr>
                <a:t>点击添加文字点击添加文字点击添加文字点击添加文字点击添加文字点击添加文字点击添加</a:t>
              </a:r>
            </a:p>
          </p:txBody>
        </p:sp>
      </p:grpSp>
      <p:pic>
        <p:nvPicPr>
          <p:cNvPr id="10" name="Picture 3" descr="E:\水墨图表素材\6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901" y="597108"/>
            <a:ext cx="2644348" cy="265314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E:\水墨图表素材\535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0406" y="1131590"/>
            <a:ext cx="659670" cy="628815"/>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39"/>
          <p:cNvSpPr txBox="1">
            <a:spLocks noChangeArrowheads="1"/>
          </p:cNvSpPr>
          <p:nvPr/>
        </p:nvSpPr>
        <p:spPr bwMode="auto">
          <a:xfrm>
            <a:off x="880924" y="1167267"/>
            <a:ext cx="886669" cy="521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lnSpc>
                <a:spcPct val="120000"/>
              </a:lnSpc>
            </a:pPr>
            <a:r>
              <a:rPr lang="en-US" altLang="zh-CN" sz="2500" b="1" dirty="0">
                <a:solidFill>
                  <a:schemeClr val="bg1"/>
                </a:solidFill>
                <a:latin typeface="方正硬笔楷书简体" panose="03000509000000000000" pitchFamily="65" charset="-122"/>
                <a:ea typeface="方正硬笔楷书简体" panose="03000509000000000000" pitchFamily="65" charset="-122"/>
              </a:rPr>
              <a:t>1</a:t>
            </a:r>
            <a:endParaRPr lang="zh-CN" altLang="en-US" sz="2500" b="1" dirty="0">
              <a:solidFill>
                <a:schemeClr val="bg1"/>
              </a:solidFill>
              <a:latin typeface="方正硬笔楷书简体" panose="03000509000000000000" pitchFamily="65" charset="-122"/>
              <a:ea typeface="方正硬笔楷书简体" panose="03000509000000000000" pitchFamily="65" charset="-122"/>
            </a:endParaRPr>
          </a:p>
        </p:txBody>
      </p:sp>
      <p:sp>
        <p:nvSpPr>
          <p:cNvPr id="13" name="Text Box 39"/>
          <p:cNvSpPr txBox="1">
            <a:spLocks noChangeArrowheads="1"/>
          </p:cNvSpPr>
          <p:nvPr/>
        </p:nvSpPr>
        <p:spPr bwMode="auto">
          <a:xfrm>
            <a:off x="1339999" y="1635646"/>
            <a:ext cx="16478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Clr>
                <a:srgbClr val="7030A0"/>
              </a:buClr>
            </a:pPr>
            <a:r>
              <a:rPr lang="zh-CN" altLang="en-US" sz="1200" dirty="0">
                <a:latin typeface="方正硬笔楷书简体" panose="03000509000000000000" pitchFamily="65" charset="-122"/>
                <a:ea typeface="方正硬笔楷书简体" panose="03000509000000000000" pitchFamily="65" charset="-122"/>
              </a:rPr>
              <a:t>点击此处添加您要的内容文字点击此处添加您要的内容文字</a:t>
            </a:r>
          </a:p>
        </p:txBody>
      </p:sp>
      <p:pic>
        <p:nvPicPr>
          <p:cNvPr id="14" name="Picture 3" descr="E:\水墨图表素材\6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9191" y="597108"/>
            <a:ext cx="2644348" cy="265314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E:\水墨图表素材\535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35696" y="1131590"/>
            <a:ext cx="659670" cy="628815"/>
          </a:xfrm>
          <a:prstGeom prst="rect">
            <a:avLst/>
          </a:prstGeom>
          <a:noFill/>
          <a:extLst>
            <a:ext uri="{909E8E84-426E-40DD-AFC4-6F175D3DCCD1}">
              <a14:hiddenFill xmlns:a14="http://schemas.microsoft.com/office/drawing/2010/main">
                <a:solidFill>
                  <a:srgbClr val="FFFFFF"/>
                </a:solidFill>
              </a14:hiddenFill>
            </a:ext>
          </a:extLst>
        </p:spPr>
      </p:pic>
      <p:sp>
        <p:nvSpPr>
          <p:cNvPr id="16" name="Text Box 39"/>
          <p:cNvSpPr txBox="1">
            <a:spLocks noChangeArrowheads="1"/>
          </p:cNvSpPr>
          <p:nvPr/>
        </p:nvSpPr>
        <p:spPr bwMode="auto">
          <a:xfrm>
            <a:off x="3296214" y="1167267"/>
            <a:ext cx="886669" cy="521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lnSpc>
                <a:spcPct val="120000"/>
              </a:lnSpc>
            </a:pPr>
            <a:r>
              <a:rPr lang="en-US" altLang="zh-CN" sz="2500" b="1" dirty="0">
                <a:solidFill>
                  <a:schemeClr val="bg1"/>
                </a:solidFill>
                <a:latin typeface="方正硬笔楷书简体" panose="03000509000000000000" pitchFamily="65" charset="-122"/>
                <a:ea typeface="方正硬笔楷书简体" panose="03000509000000000000" pitchFamily="65" charset="-122"/>
              </a:rPr>
              <a:t>2</a:t>
            </a:r>
            <a:endParaRPr lang="zh-CN" altLang="en-US" sz="2500" b="1" dirty="0">
              <a:solidFill>
                <a:schemeClr val="bg1"/>
              </a:solidFill>
              <a:latin typeface="方正硬笔楷书简体" panose="03000509000000000000" pitchFamily="65" charset="-122"/>
              <a:ea typeface="方正硬笔楷书简体" panose="03000509000000000000" pitchFamily="65" charset="-122"/>
            </a:endParaRPr>
          </a:p>
        </p:txBody>
      </p:sp>
      <p:sp>
        <p:nvSpPr>
          <p:cNvPr id="17" name="Text Box 39"/>
          <p:cNvSpPr txBox="1">
            <a:spLocks noChangeArrowheads="1"/>
          </p:cNvSpPr>
          <p:nvPr/>
        </p:nvSpPr>
        <p:spPr bwMode="auto">
          <a:xfrm>
            <a:off x="3755289" y="1635646"/>
            <a:ext cx="1647825" cy="894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Clr>
                <a:srgbClr val="7030A0"/>
              </a:buClr>
            </a:pPr>
            <a:r>
              <a:rPr lang="zh-CN" altLang="en-US" sz="1200" dirty="0">
                <a:latin typeface="方正硬笔楷书简体" panose="03000509000000000000" pitchFamily="65" charset="-122"/>
                <a:ea typeface="方正硬笔楷书简体" panose="03000509000000000000" pitchFamily="65" charset="-122"/>
              </a:rPr>
              <a:t>点击此处添加您要的内容文字点击此处添加您要的内容文字</a:t>
            </a:r>
          </a:p>
        </p:txBody>
      </p:sp>
      <p:pic>
        <p:nvPicPr>
          <p:cNvPr id="18" name="Picture 3" descr="E:\水墨图表素材\6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75339" y="597108"/>
            <a:ext cx="2644348" cy="265314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E:\水墨图表素材\535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01844" y="1131590"/>
            <a:ext cx="659670" cy="628815"/>
          </a:xfrm>
          <a:prstGeom prst="rect">
            <a:avLst/>
          </a:prstGeom>
          <a:noFill/>
          <a:extLst>
            <a:ext uri="{909E8E84-426E-40DD-AFC4-6F175D3DCCD1}">
              <a14:hiddenFill xmlns:a14="http://schemas.microsoft.com/office/drawing/2010/main">
                <a:solidFill>
                  <a:srgbClr val="FFFFFF"/>
                </a:solidFill>
              </a14:hiddenFill>
            </a:ext>
          </a:extLst>
        </p:spPr>
      </p:pic>
      <p:sp>
        <p:nvSpPr>
          <p:cNvPr id="20" name="Text Box 39"/>
          <p:cNvSpPr txBox="1">
            <a:spLocks noChangeArrowheads="1"/>
          </p:cNvSpPr>
          <p:nvPr/>
        </p:nvSpPr>
        <p:spPr bwMode="auto">
          <a:xfrm>
            <a:off x="5662362" y="1167267"/>
            <a:ext cx="886669" cy="521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lnSpc>
                <a:spcPct val="120000"/>
              </a:lnSpc>
            </a:pPr>
            <a:r>
              <a:rPr lang="en-US" altLang="zh-CN" sz="2500" b="1" dirty="0">
                <a:solidFill>
                  <a:schemeClr val="bg1"/>
                </a:solidFill>
                <a:latin typeface="方正硬笔楷书简体" panose="03000509000000000000" pitchFamily="65" charset="-122"/>
                <a:ea typeface="方正硬笔楷书简体" panose="03000509000000000000" pitchFamily="65" charset="-122"/>
              </a:rPr>
              <a:t>3</a:t>
            </a:r>
            <a:endParaRPr lang="zh-CN" altLang="en-US" sz="2500" b="1" dirty="0">
              <a:solidFill>
                <a:schemeClr val="bg1"/>
              </a:solidFill>
              <a:latin typeface="方正硬笔楷书简体" panose="03000509000000000000" pitchFamily="65" charset="-122"/>
              <a:ea typeface="方正硬笔楷书简体" panose="03000509000000000000" pitchFamily="65" charset="-122"/>
            </a:endParaRPr>
          </a:p>
        </p:txBody>
      </p:sp>
      <p:sp>
        <p:nvSpPr>
          <p:cNvPr id="21" name="Text Box 39"/>
          <p:cNvSpPr txBox="1">
            <a:spLocks noChangeArrowheads="1"/>
          </p:cNvSpPr>
          <p:nvPr/>
        </p:nvSpPr>
        <p:spPr bwMode="auto">
          <a:xfrm>
            <a:off x="6121437" y="1635646"/>
            <a:ext cx="16478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buClr>
                <a:srgbClr val="7030A0"/>
              </a:buClr>
            </a:pPr>
            <a:r>
              <a:rPr lang="zh-CN" altLang="en-US" sz="1200" dirty="0">
                <a:latin typeface="方正硬笔楷书简体" panose="03000509000000000000" pitchFamily="65" charset="-122"/>
                <a:ea typeface="方正硬笔楷书简体" panose="03000509000000000000" pitchFamily="65" charset="-122"/>
              </a:rPr>
              <a:t>点击此处添加您要的内容文字点击此处添加您要的内容文字</a:t>
            </a:r>
          </a:p>
        </p:txBody>
      </p:sp>
    </p:spTree>
    <p:extLst>
      <p:ext uri="{BB962C8B-B14F-4D97-AF65-F5344CB8AC3E}">
        <p14:creationId xmlns:p14="http://schemas.microsoft.com/office/powerpoint/2010/main" val="1569335347"/>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 calcmode="lin" valueType="num">
                                      <p:cBhvr>
                                        <p:cTn id="14" dur="1000" fill="hold"/>
                                        <p:tgtEl>
                                          <p:spTgt spid="10"/>
                                        </p:tgtEl>
                                        <p:attrNameLst>
                                          <p:attrName>style.rotation</p:attrName>
                                        </p:attrNameLst>
                                      </p:cBhvr>
                                      <p:tavLst>
                                        <p:tav tm="0">
                                          <p:val>
                                            <p:fltVal val="90"/>
                                          </p:val>
                                        </p:tav>
                                        <p:tav tm="100000">
                                          <p:val>
                                            <p:fltVal val="0"/>
                                          </p:val>
                                        </p:tav>
                                      </p:tavLst>
                                    </p:anim>
                                    <p:animEffect transition="in" filter="fade">
                                      <p:cBhvr>
                                        <p:cTn id="15" dur="1000"/>
                                        <p:tgtEl>
                                          <p:spTgt spid="1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31"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1000" fill="hold"/>
                                        <p:tgtEl>
                                          <p:spTgt spid="14"/>
                                        </p:tgtEl>
                                        <p:attrNameLst>
                                          <p:attrName>ppt_w</p:attrName>
                                        </p:attrNameLst>
                                      </p:cBhvr>
                                      <p:tavLst>
                                        <p:tav tm="0">
                                          <p:val>
                                            <p:fltVal val="0"/>
                                          </p:val>
                                        </p:tav>
                                        <p:tav tm="100000">
                                          <p:val>
                                            <p:strVal val="#ppt_w"/>
                                          </p:val>
                                        </p:tav>
                                      </p:tavLst>
                                    </p:anim>
                                    <p:anim calcmode="lin" valueType="num">
                                      <p:cBhvr>
                                        <p:cTn id="36" dur="1000" fill="hold"/>
                                        <p:tgtEl>
                                          <p:spTgt spid="14"/>
                                        </p:tgtEl>
                                        <p:attrNameLst>
                                          <p:attrName>ppt_h</p:attrName>
                                        </p:attrNameLst>
                                      </p:cBhvr>
                                      <p:tavLst>
                                        <p:tav tm="0">
                                          <p:val>
                                            <p:fltVal val="0"/>
                                          </p:val>
                                        </p:tav>
                                        <p:tav tm="100000">
                                          <p:val>
                                            <p:strVal val="#ppt_h"/>
                                          </p:val>
                                        </p:tav>
                                      </p:tavLst>
                                    </p:anim>
                                    <p:anim calcmode="lin" valueType="num">
                                      <p:cBhvr>
                                        <p:cTn id="37" dur="1000" fill="hold"/>
                                        <p:tgtEl>
                                          <p:spTgt spid="14"/>
                                        </p:tgtEl>
                                        <p:attrNameLst>
                                          <p:attrName>style.rotation</p:attrName>
                                        </p:attrNameLst>
                                      </p:cBhvr>
                                      <p:tavLst>
                                        <p:tav tm="0">
                                          <p:val>
                                            <p:fltVal val="90"/>
                                          </p:val>
                                        </p:tav>
                                        <p:tav tm="100000">
                                          <p:val>
                                            <p:fltVal val="0"/>
                                          </p:val>
                                        </p:tav>
                                      </p:tavLst>
                                    </p:anim>
                                    <p:animEffect transition="in" filter="fade">
                                      <p:cBhvr>
                                        <p:cTn id="38" dur="1000"/>
                                        <p:tgtEl>
                                          <p:spTgt spid="14"/>
                                        </p:tgtEl>
                                      </p:cBhvr>
                                    </p:animEffect>
                                  </p:childTnLst>
                                </p:cTn>
                              </p:par>
                            </p:childTnLst>
                          </p:cTn>
                        </p:par>
                        <p:par>
                          <p:cTn id="39" fill="hold">
                            <p:stCondLst>
                              <p:cond delay="5000"/>
                            </p:stCondLst>
                            <p:childTnLst>
                              <p:par>
                                <p:cTn id="40" presetID="10" presetClass="entr" presetSubtype="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par>
                          <p:cTn id="43" fill="hold">
                            <p:stCondLst>
                              <p:cond delay="5500"/>
                            </p:stCondLst>
                            <p:childTnLst>
                              <p:par>
                                <p:cTn id="44" presetID="42"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1"/>
                                          </p:val>
                                        </p:tav>
                                        <p:tav tm="100000">
                                          <p:val>
                                            <p:strVal val="#ppt_y"/>
                                          </p:val>
                                        </p:tav>
                                      </p:tavLst>
                                    </p:anim>
                                  </p:childTnLst>
                                </p:cTn>
                              </p:par>
                            </p:childTnLst>
                          </p:cTn>
                        </p:par>
                        <p:par>
                          <p:cTn id="49" fill="hold">
                            <p:stCondLst>
                              <p:cond delay="6500"/>
                            </p:stCondLst>
                            <p:childTnLst>
                              <p:par>
                                <p:cTn id="50" presetID="42" presetClass="entr" presetSubtype="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par>
                          <p:cTn id="55" fill="hold">
                            <p:stCondLst>
                              <p:cond delay="7500"/>
                            </p:stCondLst>
                            <p:childTnLst>
                              <p:par>
                                <p:cTn id="56" presetID="31" presetClass="entr" presetSubtype="0"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1000" fill="hold"/>
                                        <p:tgtEl>
                                          <p:spTgt spid="18"/>
                                        </p:tgtEl>
                                        <p:attrNameLst>
                                          <p:attrName>ppt_w</p:attrName>
                                        </p:attrNameLst>
                                      </p:cBhvr>
                                      <p:tavLst>
                                        <p:tav tm="0">
                                          <p:val>
                                            <p:fltVal val="0"/>
                                          </p:val>
                                        </p:tav>
                                        <p:tav tm="100000">
                                          <p:val>
                                            <p:strVal val="#ppt_w"/>
                                          </p:val>
                                        </p:tav>
                                      </p:tavLst>
                                    </p:anim>
                                    <p:anim calcmode="lin" valueType="num">
                                      <p:cBhvr>
                                        <p:cTn id="59" dur="1000" fill="hold"/>
                                        <p:tgtEl>
                                          <p:spTgt spid="18"/>
                                        </p:tgtEl>
                                        <p:attrNameLst>
                                          <p:attrName>ppt_h</p:attrName>
                                        </p:attrNameLst>
                                      </p:cBhvr>
                                      <p:tavLst>
                                        <p:tav tm="0">
                                          <p:val>
                                            <p:fltVal val="0"/>
                                          </p:val>
                                        </p:tav>
                                        <p:tav tm="100000">
                                          <p:val>
                                            <p:strVal val="#ppt_h"/>
                                          </p:val>
                                        </p:tav>
                                      </p:tavLst>
                                    </p:anim>
                                    <p:anim calcmode="lin" valueType="num">
                                      <p:cBhvr>
                                        <p:cTn id="60" dur="1000" fill="hold"/>
                                        <p:tgtEl>
                                          <p:spTgt spid="18"/>
                                        </p:tgtEl>
                                        <p:attrNameLst>
                                          <p:attrName>style.rotation</p:attrName>
                                        </p:attrNameLst>
                                      </p:cBhvr>
                                      <p:tavLst>
                                        <p:tav tm="0">
                                          <p:val>
                                            <p:fltVal val="90"/>
                                          </p:val>
                                        </p:tav>
                                        <p:tav tm="100000">
                                          <p:val>
                                            <p:fltVal val="0"/>
                                          </p:val>
                                        </p:tav>
                                      </p:tavLst>
                                    </p:anim>
                                    <p:animEffect transition="in" filter="fade">
                                      <p:cBhvr>
                                        <p:cTn id="61" dur="1000"/>
                                        <p:tgtEl>
                                          <p:spTgt spid="18"/>
                                        </p:tgtEl>
                                      </p:cBhvr>
                                    </p:animEffect>
                                  </p:childTnLst>
                                </p:cTn>
                              </p:par>
                            </p:childTnLst>
                          </p:cTn>
                        </p:par>
                        <p:par>
                          <p:cTn id="62" fill="hold">
                            <p:stCondLst>
                              <p:cond delay="8500"/>
                            </p:stCondLst>
                            <p:childTnLst>
                              <p:par>
                                <p:cTn id="63" presetID="10" presetClass="entr" presetSubtype="0"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9000"/>
                            </p:stCondLst>
                            <p:childTnLst>
                              <p:par>
                                <p:cTn id="67" presetID="42"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1000"/>
                                        <p:tgtEl>
                                          <p:spTgt spid="20"/>
                                        </p:tgtEl>
                                      </p:cBhvr>
                                    </p:animEffect>
                                    <p:anim calcmode="lin" valueType="num">
                                      <p:cBhvr>
                                        <p:cTn id="70" dur="1000" fill="hold"/>
                                        <p:tgtEl>
                                          <p:spTgt spid="20"/>
                                        </p:tgtEl>
                                        <p:attrNameLst>
                                          <p:attrName>ppt_x</p:attrName>
                                        </p:attrNameLst>
                                      </p:cBhvr>
                                      <p:tavLst>
                                        <p:tav tm="0">
                                          <p:val>
                                            <p:strVal val="#ppt_x"/>
                                          </p:val>
                                        </p:tav>
                                        <p:tav tm="100000">
                                          <p:val>
                                            <p:strVal val="#ppt_x"/>
                                          </p:val>
                                        </p:tav>
                                      </p:tavLst>
                                    </p:anim>
                                    <p:anim calcmode="lin" valueType="num">
                                      <p:cBhvr>
                                        <p:cTn id="71" dur="1000" fill="hold"/>
                                        <p:tgtEl>
                                          <p:spTgt spid="20"/>
                                        </p:tgtEl>
                                        <p:attrNameLst>
                                          <p:attrName>ppt_y</p:attrName>
                                        </p:attrNameLst>
                                      </p:cBhvr>
                                      <p:tavLst>
                                        <p:tav tm="0">
                                          <p:val>
                                            <p:strVal val="#ppt_y+.1"/>
                                          </p:val>
                                        </p:tav>
                                        <p:tav tm="100000">
                                          <p:val>
                                            <p:strVal val="#ppt_y"/>
                                          </p:val>
                                        </p:tav>
                                      </p:tavLst>
                                    </p:anim>
                                  </p:childTnLst>
                                </p:cTn>
                              </p:par>
                            </p:childTnLst>
                          </p:cTn>
                        </p:par>
                        <p:par>
                          <p:cTn id="72" fill="hold">
                            <p:stCondLst>
                              <p:cond delay="10000"/>
                            </p:stCondLst>
                            <p:childTnLst>
                              <p:par>
                                <p:cTn id="73" presetID="42" presetClass="entr" presetSubtype="0"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fade">
                                      <p:cBhvr>
                                        <p:cTn id="75" dur="1000"/>
                                        <p:tgtEl>
                                          <p:spTgt spid="21"/>
                                        </p:tgtEl>
                                      </p:cBhvr>
                                    </p:animEffect>
                                    <p:anim calcmode="lin" valueType="num">
                                      <p:cBhvr>
                                        <p:cTn id="76" dur="1000" fill="hold"/>
                                        <p:tgtEl>
                                          <p:spTgt spid="21"/>
                                        </p:tgtEl>
                                        <p:attrNameLst>
                                          <p:attrName>ppt_x</p:attrName>
                                        </p:attrNameLst>
                                      </p:cBhvr>
                                      <p:tavLst>
                                        <p:tav tm="0">
                                          <p:val>
                                            <p:strVal val="#ppt_x"/>
                                          </p:val>
                                        </p:tav>
                                        <p:tav tm="100000">
                                          <p:val>
                                            <p:strVal val="#ppt_x"/>
                                          </p:val>
                                        </p:tav>
                                      </p:tavLst>
                                    </p:anim>
                                    <p:anim calcmode="lin" valueType="num">
                                      <p:cBhvr>
                                        <p:cTn id="77" dur="1000" fill="hold"/>
                                        <p:tgtEl>
                                          <p:spTgt spid="21"/>
                                        </p:tgtEl>
                                        <p:attrNameLst>
                                          <p:attrName>ppt_y</p:attrName>
                                        </p:attrNameLst>
                                      </p:cBhvr>
                                      <p:tavLst>
                                        <p:tav tm="0">
                                          <p:val>
                                            <p:strVal val="#ppt_y+.1"/>
                                          </p:val>
                                        </p:tav>
                                        <p:tav tm="100000">
                                          <p:val>
                                            <p:strVal val="#ppt_y"/>
                                          </p:val>
                                        </p:tav>
                                      </p:tavLst>
                                    </p:anim>
                                  </p:childTnLst>
                                </p:cTn>
                              </p:par>
                            </p:childTnLst>
                          </p:cTn>
                        </p:par>
                        <p:par>
                          <p:cTn id="78" fill="hold">
                            <p:stCondLst>
                              <p:cond delay="11000"/>
                            </p:stCondLst>
                            <p:childTnLst>
                              <p:par>
                                <p:cTn id="79" presetID="47" presetClass="entr" presetSubtype="0" fill="hold" nodeType="after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fade">
                                      <p:cBhvr>
                                        <p:cTn id="81" dur="1000"/>
                                        <p:tgtEl>
                                          <p:spTgt spid="6"/>
                                        </p:tgtEl>
                                      </p:cBhvr>
                                    </p:animEffect>
                                    <p:anim calcmode="lin" valueType="num">
                                      <p:cBhvr>
                                        <p:cTn id="82" dur="1000" fill="hold"/>
                                        <p:tgtEl>
                                          <p:spTgt spid="6"/>
                                        </p:tgtEl>
                                        <p:attrNameLst>
                                          <p:attrName>ppt_x</p:attrName>
                                        </p:attrNameLst>
                                      </p:cBhvr>
                                      <p:tavLst>
                                        <p:tav tm="0">
                                          <p:val>
                                            <p:strVal val="#ppt_x"/>
                                          </p:val>
                                        </p:tav>
                                        <p:tav tm="100000">
                                          <p:val>
                                            <p:strVal val="#ppt_x"/>
                                          </p:val>
                                        </p:tav>
                                      </p:tavLst>
                                    </p:anim>
                                    <p:anim calcmode="lin" valueType="num">
                                      <p:cBhvr>
                                        <p:cTn id="8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6" grpId="0"/>
      <p:bldP spid="17" grpId="0"/>
      <p:bldP spid="20"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sp>
        <p:nvSpPr>
          <p:cNvPr id="6" name="矩形 87"/>
          <p:cNvSpPr>
            <a:spLocks noChangeArrowheads="1"/>
          </p:cNvSpPr>
          <p:nvPr/>
        </p:nvSpPr>
        <p:spPr bwMode="auto">
          <a:xfrm>
            <a:off x="1653381" y="2225229"/>
            <a:ext cx="8937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ctr" hangingPunct="0">
              <a:buClr>
                <a:srgbClr val="FF0000"/>
              </a:buClr>
              <a:buSzPct val="70000"/>
            </a:pPr>
            <a:r>
              <a:rPr lang="zh-CN" altLang="en-US" sz="1600" dirty="0">
                <a:latin typeface="方正硬笔楷书简体" panose="03000509000000000000" pitchFamily="65" charset="-122"/>
                <a:ea typeface="方正硬笔楷书简体" panose="03000509000000000000" pitchFamily="65" charset="-122"/>
              </a:rPr>
              <a:t>点击添加文本</a:t>
            </a:r>
          </a:p>
        </p:txBody>
      </p:sp>
      <p:sp>
        <p:nvSpPr>
          <p:cNvPr id="7" name="矩形 87"/>
          <p:cNvSpPr>
            <a:spLocks noChangeArrowheads="1"/>
          </p:cNvSpPr>
          <p:nvPr/>
        </p:nvSpPr>
        <p:spPr bwMode="auto">
          <a:xfrm>
            <a:off x="3277394" y="1433859"/>
            <a:ext cx="89376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ctr" hangingPunct="0">
              <a:buClr>
                <a:srgbClr val="FF0000"/>
              </a:buClr>
              <a:buSzPct val="70000"/>
            </a:pPr>
            <a:r>
              <a:rPr lang="zh-CN" altLang="en-US" sz="1600" dirty="0">
                <a:latin typeface="方正硬笔楷书简体" panose="03000509000000000000" pitchFamily="65" charset="-122"/>
                <a:ea typeface="方正硬笔楷书简体" panose="03000509000000000000" pitchFamily="65" charset="-122"/>
              </a:rPr>
              <a:t>点击添加文本</a:t>
            </a:r>
          </a:p>
        </p:txBody>
      </p:sp>
      <p:sp>
        <p:nvSpPr>
          <p:cNvPr id="8" name="矩形 87"/>
          <p:cNvSpPr>
            <a:spLocks noChangeArrowheads="1"/>
          </p:cNvSpPr>
          <p:nvPr/>
        </p:nvSpPr>
        <p:spPr bwMode="auto">
          <a:xfrm>
            <a:off x="4878700" y="2225229"/>
            <a:ext cx="8937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ctr" hangingPunct="0">
              <a:buClr>
                <a:srgbClr val="FF0000"/>
              </a:buClr>
              <a:buSzPct val="70000"/>
            </a:pPr>
            <a:r>
              <a:rPr lang="zh-CN" altLang="en-US" sz="1600" dirty="0">
                <a:latin typeface="方正硬笔楷书简体" panose="03000509000000000000" pitchFamily="65" charset="-122"/>
                <a:ea typeface="方正硬笔楷书简体" panose="03000509000000000000" pitchFamily="65" charset="-122"/>
              </a:rPr>
              <a:t>点击添加文本</a:t>
            </a:r>
          </a:p>
        </p:txBody>
      </p:sp>
      <p:sp>
        <p:nvSpPr>
          <p:cNvPr id="9" name="矩形 87"/>
          <p:cNvSpPr>
            <a:spLocks noChangeArrowheads="1"/>
          </p:cNvSpPr>
          <p:nvPr/>
        </p:nvSpPr>
        <p:spPr bwMode="auto">
          <a:xfrm>
            <a:off x="6558557" y="1442864"/>
            <a:ext cx="8937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ctr" hangingPunct="0">
              <a:buClr>
                <a:srgbClr val="FF0000"/>
              </a:buClr>
              <a:buSzPct val="70000"/>
            </a:pPr>
            <a:r>
              <a:rPr lang="zh-CN" altLang="en-US" sz="1600" dirty="0">
                <a:latin typeface="方正硬笔楷书简体" panose="03000509000000000000" pitchFamily="65" charset="-122"/>
                <a:ea typeface="方正硬笔楷书简体" panose="03000509000000000000" pitchFamily="65" charset="-122"/>
              </a:rPr>
              <a:t>点击添加文本</a:t>
            </a:r>
          </a:p>
        </p:txBody>
      </p:sp>
      <p:sp>
        <p:nvSpPr>
          <p:cNvPr id="10" name="TextBox 60"/>
          <p:cNvSpPr txBox="1">
            <a:spLocks noChangeArrowheads="1"/>
          </p:cNvSpPr>
          <p:nvPr/>
        </p:nvSpPr>
        <p:spPr bwMode="auto">
          <a:xfrm>
            <a:off x="1622896" y="3675112"/>
            <a:ext cx="10048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dirty="0">
                <a:solidFill>
                  <a:srgbClr val="000000"/>
                </a:solidFill>
                <a:latin typeface="方正硬笔楷书简体" panose="03000509000000000000" pitchFamily="65" charset="-122"/>
                <a:ea typeface="方正硬笔楷书简体" panose="03000509000000000000" pitchFamily="65" charset="-122"/>
              </a:rPr>
              <a:t>添加文本</a:t>
            </a:r>
          </a:p>
          <a:p>
            <a:pPr eaLnBrk="1" hangingPunct="1"/>
            <a:r>
              <a:rPr lang="zh-CN" altLang="en-US" sz="1600" dirty="0">
                <a:solidFill>
                  <a:srgbClr val="000000"/>
                </a:solidFill>
                <a:latin typeface="方正硬笔楷书简体" panose="03000509000000000000" pitchFamily="65" charset="-122"/>
                <a:ea typeface="方正硬笔楷书简体" panose="03000509000000000000" pitchFamily="65" charset="-122"/>
              </a:rPr>
              <a:t>添加文本</a:t>
            </a:r>
          </a:p>
          <a:p>
            <a:pPr eaLnBrk="1" hangingPunct="1"/>
            <a:r>
              <a:rPr lang="zh-CN" altLang="en-US" sz="1600" dirty="0">
                <a:solidFill>
                  <a:srgbClr val="000000"/>
                </a:solidFill>
                <a:latin typeface="方正硬笔楷书简体" panose="03000509000000000000" pitchFamily="65" charset="-122"/>
                <a:ea typeface="方正硬笔楷书简体" panose="03000509000000000000" pitchFamily="65" charset="-122"/>
              </a:rPr>
              <a:t>添加文本</a:t>
            </a:r>
          </a:p>
        </p:txBody>
      </p:sp>
      <p:sp>
        <p:nvSpPr>
          <p:cNvPr id="11" name="TextBox 62"/>
          <p:cNvSpPr txBox="1">
            <a:spLocks noChangeArrowheads="1"/>
          </p:cNvSpPr>
          <p:nvPr/>
        </p:nvSpPr>
        <p:spPr bwMode="auto">
          <a:xfrm>
            <a:off x="3256756" y="2883024"/>
            <a:ext cx="10048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dirty="0">
                <a:solidFill>
                  <a:srgbClr val="000000"/>
                </a:solidFill>
                <a:latin typeface="方正硬笔楷书简体" panose="03000509000000000000" pitchFamily="65" charset="-122"/>
                <a:ea typeface="方正硬笔楷书简体" panose="03000509000000000000" pitchFamily="65" charset="-122"/>
              </a:rPr>
              <a:t>添加文本</a:t>
            </a:r>
          </a:p>
          <a:p>
            <a:pPr eaLnBrk="1" hangingPunct="1"/>
            <a:r>
              <a:rPr lang="zh-CN" altLang="en-US" sz="1600" dirty="0">
                <a:solidFill>
                  <a:srgbClr val="000000"/>
                </a:solidFill>
                <a:latin typeface="方正硬笔楷书简体" panose="03000509000000000000" pitchFamily="65" charset="-122"/>
                <a:ea typeface="方正硬笔楷书简体" panose="03000509000000000000" pitchFamily="65" charset="-122"/>
              </a:rPr>
              <a:t>添加文本</a:t>
            </a:r>
          </a:p>
          <a:p>
            <a:pPr eaLnBrk="1" hangingPunct="1"/>
            <a:r>
              <a:rPr lang="zh-CN" altLang="en-US" sz="1600" dirty="0">
                <a:solidFill>
                  <a:srgbClr val="000000"/>
                </a:solidFill>
                <a:latin typeface="方正硬笔楷书简体" panose="03000509000000000000" pitchFamily="65" charset="-122"/>
                <a:ea typeface="方正硬笔楷书简体" panose="03000509000000000000" pitchFamily="65" charset="-122"/>
              </a:rPr>
              <a:t>添加文本</a:t>
            </a:r>
          </a:p>
        </p:txBody>
      </p:sp>
      <p:sp>
        <p:nvSpPr>
          <p:cNvPr id="12" name="TextBox 64"/>
          <p:cNvSpPr txBox="1">
            <a:spLocks noChangeArrowheads="1"/>
          </p:cNvSpPr>
          <p:nvPr/>
        </p:nvSpPr>
        <p:spPr bwMode="auto">
          <a:xfrm>
            <a:off x="4863257" y="3747120"/>
            <a:ext cx="100488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dirty="0">
                <a:solidFill>
                  <a:srgbClr val="000000"/>
                </a:solidFill>
                <a:latin typeface="方正硬笔楷书简体" panose="03000509000000000000" pitchFamily="65" charset="-122"/>
                <a:ea typeface="方正硬笔楷书简体" panose="03000509000000000000" pitchFamily="65" charset="-122"/>
              </a:rPr>
              <a:t>添加文本</a:t>
            </a:r>
          </a:p>
          <a:p>
            <a:pPr eaLnBrk="1" hangingPunct="1"/>
            <a:r>
              <a:rPr lang="zh-CN" altLang="en-US" sz="1600" dirty="0">
                <a:solidFill>
                  <a:srgbClr val="000000"/>
                </a:solidFill>
                <a:latin typeface="方正硬笔楷书简体" panose="03000509000000000000" pitchFamily="65" charset="-122"/>
                <a:ea typeface="方正硬笔楷书简体" panose="03000509000000000000" pitchFamily="65" charset="-122"/>
              </a:rPr>
              <a:t>添加文本</a:t>
            </a:r>
          </a:p>
          <a:p>
            <a:pPr eaLnBrk="1" hangingPunct="1"/>
            <a:r>
              <a:rPr lang="zh-CN" altLang="en-US" sz="1600" dirty="0">
                <a:solidFill>
                  <a:srgbClr val="000000"/>
                </a:solidFill>
                <a:latin typeface="方正硬笔楷书简体" panose="03000509000000000000" pitchFamily="65" charset="-122"/>
                <a:ea typeface="方正硬笔楷书简体" panose="03000509000000000000" pitchFamily="65" charset="-122"/>
              </a:rPr>
              <a:t>添加文本</a:t>
            </a:r>
          </a:p>
        </p:txBody>
      </p:sp>
      <p:sp>
        <p:nvSpPr>
          <p:cNvPr id="13" name="TextBox 68"/>
          <p:cNvSpPr txBox="1">
            <a:spLocks noChangeArrowheads="1"/>
          </p:cNvSpPr>
          <p:nvPr/>
        </p:nvSpPr>
        <p:spPr bwMode="auto">
          <a:xfrm>
            <a:off x="6588224" y="2883024"/>
            <a:ext cx="10048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dirty="0">
                <a:solidFill>
                  <a:srgbClr val="000000"/>
                </a:solidFill>
                <a:latin typeface="方正硬笔楷书简体" panose="03000509000000000000" pitchFamily="65" charset="-122"/>
                <a:ea typeface="方正硬笔楷书简体" panose="03000509000000000000" pitchFamily="65" charset="-122"/>
              </a:rPr>
              <a:t>添加文本</a:t>
            </a:r>
          </a:p>
          <a:p>
            <a:pPr eaLnBrk="1" hangingPunct="1"/>
            <a:r>
              <a:rPr lang="zh-CN" altLang="en-US" sz="1600" dirty="0">
                <a:solidFill>
                  <a:srgbClr val="000000"/>
                </a:solidFill>
                <a:latin typeface="方正硬笔楷书简体" panose="03000509000000000000" pitchFamily="65" charset="-122"/>
                <a:ea typeface="方正硬笔楷书简体" panose="03000509000000000000" pitchFamily="65" charset="-122"/>
              </a:rPr>
              <a:t>添加文本</a:t>
            </a:r>
          </a:p>
          <a:p>
            <a:pPr eaLnBrk="1" hangingPunct="1"/>
            <a:r>
              <a:rPr lang="zh-CN" altLang="en-US" sz="1600" dirty="0">
                <a:solidFill>
                  <a:srgbClr val="000000"/>
                </a:solidFill>
                <a:latin typeface="方正硬笔楷书简体" panose="03000509000000000000" pitchFamily="65" charset="-122"/>
                <a:ea typeface="方正硬笔楷书简体" panose="03000509000000000000" pitchFamily="65" charset="-122"/>
              </a:rPr>
              <a:t>添加文本</a:t>
            </a:r>
          </a:p>
        </p:txBody>
      </p:sp>
      <p:pic>
        <p:nvPicPr>
          <p:cNvPr id="14" name="Picture 2" descr="E:\水墨图表素材\2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9356" y="1311105"/>
            <a:ext cx="1885553" cy="22788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E:\水墨图表素材\2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3808" y="497875"/>
            <a:ext cx="1885553" cy="227887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E:\水墨图表素材\2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1311105"/>
            <a:ext cx="1885553" cy="227887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E:\水墨图表素材\2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9848" y="497875"/>
            <a:ext cx="1885553" cy="227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0740657"/>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300"/>
                                        <p:tgtEl>
                                          <p:spTgt spid="6"/>
                                        </p:tgtEl>
                                      </p:cBhvr>
                                    </p:animEffect>
                                  </p:childTnLst>
                                </p:cTn>
                              </p:par>
                            </p:childTnLst>
                          </p:cTn>
                        </p:par>
                        <p:par>
                          <p:cTn id="19" fill="hold">
                            <p:stCondLst>
                              <p:cond delay="1800"/>
                            </p:stCondLst>
                            <p:childTnLst>
                              <p:par>
                                <p:cTn id="20" presetID="47"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par>
                          <p:cTn id="25" fill="hold">
                            <p:stCondLst>
                              <p:cond delay="2800"/>
                            </p:stCondLst>
                            <p:childTnLst>
                              <p:par>
                                <p:cTn id="26" presetID="10"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300"/>
                                        <p:tgtEl>
                                          <p:spTgt spid="7"/>
                                        </p:tgtEl>
                                      </p:cBhvr>
                                    </p:animEffect>
                                  </p:childTnLst>
                                </p:cTn>
                              </p:par>
                            </p:childTnLst>
                          </p:cTn>
                        </p:par>
                        <p:par>
                          <p:cTn id="29" fill="hold">
                            <p:stCondLst>
                              <p:cond delay="3100"/>
                            </p:stCondLst>
                            <p:childTnLst>
                              <p:par>
                                <p:cTn id="30" presetID="47" presetClass="entr" presetSubtype="0"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par>
                          <p:cTn id="35" fill="hold">
                            <p:stCondLst>
                              <p:cond delay="4100"/>
                            </p:stCondLst>
                            <p:childTnLst>
                              <p:par>
                                <p:cTn id="36" presetID="10"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300"/>
                                        <p:tgtEl>
                                          <p:spTgt spid="8"/>
                                        </p:tgtEl>
                                      </p:cBhvr>
                                    </p:animEffect>
                                  </p:childTnLst>
                                </p:cTn>
                              </p:par>
                            </p:childTnLst>
                          </p:cTn>
                        </p:par>
                        <p:par>
                          <p:cTn id="39" fill="hold">
                            <p:stCondLst>
                              <p:cond delay="4400"/>
                            </p:stCondLst>
                            <p:childTnLst>
                              <p:par>
                                <p:cTn id="40" presetID="47"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par>
                          <p:cTn id="45" fill="hold">
                            <p:stCondLst>
                              <p:cond delay="5400"/>
                            </p:stCondLst>
                            <p:childTnLst>
                              <p:par>
                                <p:cTn id="46" presetID="10" presetClass="entr" presetSubtype="0"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300"/>
                                        <p:tgtEl>
                                          <p:spTgt spid="9"/>
                                        </p:tgtEl>
                                      </p:cBhvr>
                                    </p:animEffect>
                                  </p:childTnLst>
                                </p:cTn>
                              </p:par>
                            </p:childTnLst>
                          </p:cTn>
                        </p:par>
                        <p:par>
                          <p:cTn id="49" fill="hold">
                            <p:stCondLst>
                              <p:cond delay="5700"/>
                            </p:stCondLst>
                            <p:childTnLst>
                              <p:par>
                                <p:cTn id="50" presetID="47" presetClass="entr" presetSubtype="0"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childTnLst>
                          </p:cTn>
                        </p:par>
                        <p:par>
                          <p:cTn id="55" fill="hold">
                            <p:stCondLst>
                              <p:cond delay="6700"/>
                            </p:stCondLst>
                            <p:childTnLst>
                              <p:par>
                                <p:cTn id="56" presetID="47" presetClass="entr" presetSubtype="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1000"/>
                                        <p:tgtEl>
                                          <p:spTgt spid="11"/>
                                        </p:tgtEl>
                                      </p:cBhvr>
                                    </p:animEffect>
                                    <p:anim calcmode="lin" valueType="num">
                                      <p:cBhvr>
                                        <p:cTn id="59" dur="1000" fill="hold"/>
                                        <p:tgtEl>
                                          <p:spTgt spid="11"/>
                                        </p:tgtEl>
                                        <p:attrNameLst>
                                          <p:attrName>ppt_x</p:attrName>
                                        </p:attrNameLst>
                                      </p:cBhvr>
                                      <p:tavLst>
                                        <p:tav tm="0">
                                          <p:val>
                                            <p:strVal val="#ppt_x"/>
                                          </p:val>
                                        </p:tav>
                                        <p:tav tm="100000">
                                          <p:val>
                                            <p:strVal val="#ppt_x"/>
                                          </p:val>
                                        </p:tav>
                                      </p:tavLst>
                                    </p:anim>
                                    <p:anim calcmode="lin" valueType="num">
                                      <p:cBhvr>
                                        <p:cTn id="60" dur="1000" fill="hold"/>
                                        <p:tgtEl>
                                          <p:spTgt spid="11"/>
                                        </p:tgtEl>
                                        <p:attrNameLst>
                                          <p:attrName>ppt_y</p:attrName>
                                        </p:attrNameLst>
                                      </p:cBhvr>
                                      <p:tavLst>
                                        <p:tav tm="0">
                                          <p:val>
                                            <p:strVal val="#ppt_y-.1"/>
                                          </p:val>
                                        </p:tav>
                                        <p:tav tm="100000">
                                          <p:val>
                                            <p:strVal val="#ppt_y"/>
                                          </p:val>
                                        </p:tav>
                                      </p:tavLst>
                                    </p:anim>
                                  </p:childTnLst>
                                </p:cTn>
                              </p:par>
                            </p:childTnLst>
                          </p:cTn>
                        </p:par>
                        <p:par>
                          <p:cTn id="61" fill="hold">
                            <p:stCondLst>
                              <p:cond delay="7700"/>
                            </p:stCondLst>
                            <p:childTnLst>
                              <p:par>
                                <p:cTn id="62" presetID="47"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000"/>
                                        <p:tgtEl>
                                          <p:spTgt spid="12"/>
                                        </p:tgtEl>
                                      </p:cBhvr>
                                    </p:animEffect>
                                    <p:anim calcmode="lin" valueType="num">
                                      <p:cBhvr>
                                        <p:cTn id="65" dur="1000" fill="hold"/>
                                        <p:tgtEl>
                                          <p:spTgt spid="12"/>
                                        </p:tgtEl>
                                        <p:attrNameLst>
                                          <p:attrName>ppt_x</p:attrName>
                                        </p:attrNameLst>
                                      </p:cBhvr>
                                      <p:tavLst>
                                        <p:tav tm="0">
                                          <p:val>
                                            <p:strVal val="#ppt_x"/>
                                          </p:val>
                                        </p:tav>
                                        <p:tav tm="100000">
                                          <p:val>
                                            <p:strVal val="#ppt_x"/>
                                          </p:val>
                                        </p:tav>
                                      </p:tavLst>
                                    </p:anim>
                                    <p:anim calcmode="lin" valueType="num">
                                      <p:cBhvr>
                                        <p:cTn id="66" dur="1000" fill="hold"/>
                                        <p:tgtEl>
                                          <p:spTgt spid="12"/>
                                        </p:tgtEl>
                                        <p:attrNameLst>
                                          <p:attrName>ppt_y</p:attrName>
                                        </p:attrNameLst>
                                      </p:cBhvr>
                                      <p:tavLst>
                                        <p:tav tm="0">
                                          <p:val>
                                            <p:strVal val="#ppt_y-.1"/>
                                          </p:val>
                                        </p:tav>
                                        <p:tav tm="100000">
                                          <p:val>
                                            <p:strVal val="#ppt_y"/>
                                          </p:val>
                                        </p:tav>
                                      </p:tavLst>
                                    </p:anim>
                                  </p:childTnLst>
                                </p:cTn>
                              </p:par>
                            </p:childTnLst>
                          </p:cTn>
                        </p:par>
                        <p:par>
                          <p:cTn id="67" fill="hold">
                            <p:stCondLst>
                              <p:cond delay="8700"/>
                            </p:stCondLst>
                            <p:childTnLst>
                              <p:par>
                                <p:cTn id="68" presetID="47" presetClass="entr" presetSubtype="0"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1000"/>
                                        <p:tgtEl>
                                          <p:spTgt spid="13"/>
                                        </p:tgtEl>
                                      </p:cBhvr>
                                    </p:animEffect>
                                    <p:anim calcmode="lin" valueType="num">
                                      <p:cBhvr>
                                        <p:cTn id="71" dur="1000" fill="hold"/>
                                        <p:tgtEl>
                                          <p:spTgt spid="13"/>
                                        </p:tgtEl>
                                        <p:attrNameLst>
                                          <p:attrName>ppt_x</p:attrName>
                                        </p:attrNameLst>
                                      </p:cBhvr>
                                      <p:tavLst>
                                        <p:tav tm="0">
                                          <p:val>
                                            <p:strVal val="#ppt_x"/>
                                          </p:val>
                                        </p:tav>
                                        <p:tav tm="100000">
                                          <p:val>
                                            <p:strVal val="#ppt_x"/>
                                          </p:val>
                                        </p:tav>
                                      </p:tavLst>
                                    </p:anim>
                                    <p:anim calcmode="lin" valueType="num">
                                      <p:cBhvr>
                                        <p:cTn id="7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4" descr="E:\水墨图表素材\475657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4770" y="1527733"/>
            <a:ext cx="2888617" cy="2795844"/>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1680476" y="999037"/>
            <a:ext cx="1533994" cy="1462244"/>
            <a:chOff x="1680476" y="999037"/>
            <a:chExt cx="1533994" cy="1462244"/>
          </a:xfrm>
        </p:grpSpPr>
        <p:pic>
          <p:nvPicPr>
            <p:cNvPr id="8" name="Picture 2" descr="E:\水墨图表素材\0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80476" y="999037"/>
              <a:ext cx="1533994" cy="146224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962882" y="1276155"/>
              <a:ext cx="980206" cy="707886"/>
            </a:xfrm>
            <a:prstGeom prst="rect">
              <a:avLst/>
            </a:prstGeom>
            <a:noFill/>
          </p:spPr>
          <p:txBody>
            <a:bodyPr wrap="square" rtlCol="0">
              <a:spAutoFit/>
            </a:bodyPr>
            <a:lstStyle/>
            <a:p>
              <a:r>
                <a:rPr lang="zh-CN" altLang="en-US" sz="2000" dirty="0">
                  <a:solidFill>
                    <a:schemeClr val="bg1"/>
                  </a:solidFill>
                  <a:latin typeface="方正硬笔楷书简体" panose="03000509000000000000" pitchFamily="65" charset="-122"/>
                  <a:ea typeface="方正硬笔楷书简体" panose="03000509000000000000" pitchFamily="65" charset="-122"/>
                </a:rPr>
                <a:t>点击添加主题</a:t>
              </a:r>
            </a:p>
          </p:txBody>
        </p:sp>
      </p:grpSp>
      <p:grpSp>
        <p:nvGrpSpPr>
          <p:cNvPr id="10" name="组合 9"/>
          <p:cNvGrpSpPr/>
          <p:nvPr/>
        </p:nvGrpSpPr>
        <p:grpSpPr>
          <a:xfrm>
            <a:off x="467544" y="2765690"/>
            <a:ext cx="1533994" cy="1462244"/>
            <a:chOff x="467544" y="2765690"/>
            <a:chExt cx="1533994" cy="1462244"/>
          </a:xfrm>
        </p:grpSpPr>
        <p:pic>
          <p:nvPicPr>
            <p:cNvPr id="11" name="Picture 2" descr="E:\水墨图表素材\0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2765690"/>
              <a:ext cx="1533994" cy="146224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700270" y="3075806"/>
              <a:ext cx="980206" cy="707886"/>
            </a:xfrm>
            <a:prstGeom prst="rect">
              <a:avLst/>
            </a:prstGeom>
            <a:noFill/>
          </p:spPr>
          <p:txBody>
            <a:bodyPr wrap="square" rtlCol="0">
              <a:spAutoFit/>
            </a:bodyPr>
            <a:lstStyle/>
            <a:p>
              <a:r>
                <a:rPr lang="zh-CN" altLang="en-US" sz="2000" dirty="0">
                  <a:solidFill>
                    <a:schemeClr val="bg1"/>
                  </a:solidFill>
                  <a:latin typeface="方正硬笔楷书简体" panose="03000509000000000000" pitchFamily="65" charset="-122"/>
                  <a:ea typeface="方正硬笔楷书简体" panose="03000509000000000000" pitchFamily="65" charset="-122"/>
                </a:rPr>
                <a:t>点击添加主题</a:t>
              </a:r>
            </a:p>
          </p:txBody>
        </p:sp>
      </p:grpSp>
      <p:grpSp>
        <p:nvGrpSpPr>
          <p:cNvPr id="13" name="组合 12"/>
          <p:cNvGrpSpPr/>
          <p:nvPr/>
        </p:nvGrpSpPr>
        <p:grpSpPr>
          <a:xfrm>
            <a:off x="2826978" y="2765690"/>
            <a:ext cx="1533994" cy="1462244"/>
            <a:chOff x="2826978" y="2765690"/>
            <a:chExt cx="1533994" cy="1462244"/>
          </a:xfrm>
        </p:grpSpPr>
        <p:pic>
          <p:nvPicPr>
            <p:cNvPr id="14" name="Picture 2" descr="E:\水墨图表素材\0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26978" y="2765690"/>
              <a:ext cx="1533994" cy="146224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3103872" y="3075806"/>
              <a:ext cx="980206" cy="707886"/>
            </a:xfrm>
            <a:prstGeom prst="rect">
              <a:avLst/>
            </a:prstGeom>
            <a:noFill/>
          </p:spPr>
          <p:txBody>
            <a:bodyPr wrap="square" rtlCol="0">
              <a:spAutoFit/>
            </a:bodyPr>
            <a:lstStyle/>
            <a:p>
              <a:r>
                <a:rPr lang="zh-CN" altLang="en-US" sz="2000" dirty="0">
                  <a:solidFill>
                    <a:schemeClr val="bg1"/>
                  </a:solidFill>
                  <a:latin typeface="方正硬笔楷书简体" panose="03000509000000000000" pitchFamily="65" charset="-122"/>
                  <a:ea typeface="方正硬笔楷书简体" panose="03000509000000000000" pitchFamily="65" charset="-122"/>
                </a:rPr>
                <a:t>点击添加主题</a:t>
              </a:r>
            </a:p>
          </p:txBody>
        </p:sp>
      </p:grpSp>
      <p:sp>
        <p:nvSpPr>
          <p:cNvPr id="16" name="Text Box 9"/>
          <p:cNvSpPr txBox="1">
            <a:spLocks noChangeArrowheads="1"/>
          </p:cNvSpPr>
          <p:nvPr/>
        </p:nvSpPr>
        <p:spPr bwMode="auto">
          <a:xfrm>
            <a:off x="5149836" y="1752361"/>
            <a:ext cx="4056743"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zh-CN" altLang="en-US" sz="2200" dirty="0">
                <a:latin typeface="方正硬笔楷书简体" panose="03000509000000000000" pitchFamily="65" charset="-122"/>
                <a:ea typeface="方正硬笔楷书简体" panose="03000509000000000000" pitchFamily="65" charset="-122"/>
              </a:rPr>
              <a:t>单击此处添加文字内容    </a:t>
            </a:r>
            <a:endParaRPr lang="en-US" altLang="zh-CN" sz="2200" dirty="0">
              <a:latin typeface="方正硬笔楷书简体" panose="03000509000000000000" pitchFamily="65" charset="-122"/>
              <a:ea typeface="方正硬笔楷书简体" panose="03000509000000000000" pitchFamily="65" charset="-122"/>
            </a:endParaRPr>
          </a:p>
          <a:p>
            <a:pPr eaLnBrk="1" hangingPunct="1">
              <a:spcBef>
                <a:spcPct val="50000"/>
              </a:spcBef>
            </a:pPr>
            <a:endParaRPr lang="zh-CN" altLang="en-US" sz="2200" dirty="0">
              <a:latin typeface="方正硬笔楷书简体" panose="03000509000000000000" pitchFamily="65" charset="-122"/>
              <a:ea typeface="方正硬笔楷书简体" panose="03000509000000000000" pitchFamily="65" charset="-122"/>
            </a:endParaRPr>
          </a:p>
          <a:p>
            <a:pPr eaLnBrk="1" hangingPunct="1">
              <a:spcBef>
                <a:spcPct val="50000"/>
              </a:spcBef>
            </a:pPr>
            <a:endParaRPr lang="zh-CN" altLang="en-US" sz="2200" dirty="0">
              <a:latin typeface="方正硬笔楷书简体" panose="03000509000000000000" pitchFamily="65" charset="-122"/>
              <a:ea typeface="方正硬笔楷书简体" panose="03000509000000000000" pitchFamily="65" charset="-122"/>
            </a:endParaRPr>
          </a:p>
        </p:txBody>
      </p:sp>
      <p:sp>
        <p:nvSpPr>
          <p:cNvPr id="17" name="Line 22"/>
          <p:cNvSpPr>
            <a:spLocks noChangeShapeType="1"/>
          </p:cNvSpPr>
          <p:nvPr/>
        </p:nvSpPr>
        <p:spPr bwMode="auto">
          <a:xfrm rot="16200000">
            <a:off x="6691606" y="586575"/>
            <a:ext cx="1" cy="323110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dirty="0">
              <a:latin typeface="方正硬笔楷书简体" panose="03000509000000000000" pitchFamily="65" charset="-122"/>
              <a:ea typeface="方正硬笔楷书简体" panose="03000509000000000000" pitchFamily="65" charset="-122"/>
            </a:endParaRPr>
          </a:p>
        </p:txBody>
      </p:sp>
      <p:pic>
        <p:nvPicPr>
          <p:cNvPr id="18" name="Picture 2" descr="E:\水墨图表素材\07.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28482" y="1851670"/>
            <a:ext cx="419582" cy="399957"/>
          </a:xfrm>
          <a:prstGeom prst="rect">
            <a:avLst/>
          </a:prstGeom>
          <a:noFill/>
          <a:extLst>
            <a:ext uri="{909E8E84-426E-40DD-AFC4-6F175D3DCCD1}">
              <a14:hiddenFill xmlns:a14="http://schemas.microsoft.com/office/drawing/2010/main">
                <a:solidFill>
                  <a:srgbClr val="FFFFFF"/>
                </a:solidFill>
              </a14:hiddenFill>
            </a:ext>
          </a:extLst>
        </p:spPr>
      </p:pic>
      <p:sp>
        <p:nvSpPr>
          <p:cNvPr id="19" name="Text Box 9"/>
          <p:cNvSpPr txBox="1">
            <a:spLocks noChangeArrowheads="1"/>
          </p:cNvSpPr>
          <p:nvPr/>
        </p:nvSpPr>
        <p:spPr bwMode="auto">
          <a:xfrm>
            <a:off x="5149836" y="2451517"/>
            <a:ext cx="4056743"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zh-CN" altLang="en-US" sz="2200" dirty="0">
                <a:latin typeface="方正硬笔楷书简体" panose="03000509000000000000" pitchFamily="65" charset="-122"/>
                <a:ea typeface="方正硬笔楷书简体" panose="03000509000000000000" pitchFamily="65" charset="-122"/>
              </a:rPr>
              <a:t>单击此处添加文字内容    </a:t>
            </a:r>
            <a:endParaRPr lang="en-US" altLang="zh-CN" sz="2200" dirty="0">
              <a:latin typeface="方正硬笔楷书简体" panose="03000509000000000000" pitchFamily="65" charset="-122"/>
              <a:ea typeface="方正硬笔楷书简体" panose="03000509000000000000" pitchFamily="65" charset="-122"/>
            </a:endParaRPr>
          </a:p>
          <a:p>
            <a:pPr eaLnBrk="1" hangingPunct="1">
              <a:spcBef>
                <a:spcPct val="50000"/>
              </a:spcBef>
            </a:pPr>
            <a:endParaRPr lang="zh-CN" altLang="en-US" sz="2200" dirty="0">
              <a:latin typeface="方正硬笔楷书简体" panose="03000509000000000000" pitchFamily="65" charset="-122"/>
              <a:ea typeface="方正硬笔楷书简体" panose="03000509000000000000" pitchFamily="65" charset="-122"/>
            </a:endParaRPr>
          </a:p>
          <a:p>
            <a:pPr eaLnBrk="1" hangingPunct="1">
              <a:spcBef>
                <a:spcPct val="50000"/>
              </a:spcBef>
            </a:pPr>
            <a:endParaRPr lang="zh-CN" altLang="en-US" sz="2200" dirty="0">
              <a:latin typeface="方正硬笔楷书简体" panose="03000509000000000000" pitchFamily="65" charset="-122"/>
              <a:ea typeface="方正硬笔楷书简体" panose="03000509000000000000" pitchFamily="65" charset="-122"/>
            </a:endParaRPr>
          </a:p>
        </p:txBody>
      </p:sp>
      <p:sp>
        <p:nvSpPr>
          <p:cNvPr id="20" name="Line 22"/>
          <p:cNvSpPr>
            <a:spLocks noChangeShapeType="1"/>
          </p:cNvSpPr>
          <p:nvPr/>
        </p:nvSpPr>
        <p:spPr bwMode="auto">
          <a:xfrm rot="16200000">
            <a:off x="6691606" y="1285731"/>
            <a:ext cx="1" cy="323110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dirty="0">
              <a:latin typeface="方正硬笔楷书简体" panose="03000509000000000000" pitchFamily="65" charset="-122"/>
              <a:ea typeface="方正硬笔楷书简体" panose="03000509000000000000" pitchFamily="65" charset="-122"/>
            </a:endParaRPr>
          </a:p>
        </p:txBody>
      </p:sp>
      <p:pic>
        <p:nvPicPr>
          <p:cNvPr id="21" name="Picture 2" descr="E:\水墨图表素材\07.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28482" y="2550826"/>
            <a:ext cx="419582" cy="399957"/>
          </a:xfrm>
          <a:prstGeom prst="rect">
            <a:avLst/>
          </a:prstGeom>
          <a:noFill/>
          <a:extLst>
            <a:ext uri="{909E8E84-426E-40DD-AFC4-6F175D3DCCD1}">
              <a14:hiddenFill xmlns:a14="http://schemas.microsoft.com/office/drawing/2010/main">
                <a:solidFill>
                  <a:srgbClr val="FFFFFF"/>
                </a:solidFill>
              </a14:hiddenFill>
            </a:ext>
          </a:extLst>
        </p:spPr>
      </p:pic>
      <p:sp>
        <p:nvSpPr>
          <p:cNvPr id="22" name="Text Box 9"/>
          <p:cNvSpPr txBox="1">
            <a:spLocks noChangeArrowheads="1"/>
          </p:cNvSpPr>
          <p:nvPr/>
        </p:nvSpPr>
        <p:spPr bwMode="auto">
          <a:xfrm>
            <a:off x="5149836" y="3141424"/>
            <a:ext cx="4056743"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zh-CN" altLang="en-US" sz="2200" dirty="0">
                <a:latin typeface="方正硬笔楷书简体" panose="03000509000000000000" pitchFamily="65" charset="-122"/>
                <a:ea typeface="方正硬笔楷书简体" panose="03000509000000000000" pitchFamily="65" charset="-122"/>
              </a:rPr>
              <a:t>单击此处添加文字内容    </a:t>
            </a:r>
            <a:endParaRPr lang="en-US" altLang="zh-CN" sz="2200" dirty="0">
              <a:latin typeface="方正硬笔楷书简体" panose="03000509000000000000" pitchFamily="65" charset="-122"/>
              <a:ea typeface="方正硬笔楷书简体" panose="03000509000000000000" pitchFamily="65" charset="-122"/>
            </a:endParaRPr>
          </a:p>
          <a:p>
            <a:pPr eaLnBrk="1" hangingPunct="1">
              <a:spcBef>
                <a:spcPct val="50000"/>
              </a:spcBef>
            </a:pPr>
            <a:endParaRPr lang="zh-CN" altLang="en-US" sz="2200" dirty="0">
              <a:latin typeface="方正硬笔楷书简体" panose="03000509000000000000" pitchFamily="65" charset="-122"/>
              <a:ea typeface="方正硬笔楷书简体" panose="03000509000000000000" pitchFamily="65" charset="-122"/>
            </a:endParaRPr>
          </a:p>
          <a:p>
            <a:pPr eaLnBrk="1" hangingPunct="1">
              <a:spcBef>
                <a:spcPct val="50000"/>
              </a:spcBef>
            </a:pPr>
            <a:endParaRPr lang="zh-CN" altLang="en-US" sz="2200" dirty="0">
              <a:latin typeface="方正硬笔楷书简体" panose="03000509000000000000" pitchFamily="65" charset="-122"/>
              <a:ea typeface="方正硬笔楷书简体" panose="03000509000000000000" pitchFamily="65" charset="-122"/>
            </a:endParaRPr>
          </a:p>
        </p:txBody>
      </p:sp>
      <p:sp>
        <p:nvSpPr>
          <p:cNvPr id="23" name="Line 22"/>
          <p:cNvSpPr>
            <a:spLocks noChangeShapeType="1"/>
          </p:cNvSpPr>
          <p:nvPr/>
        </p:nvSpPr>
        <p:spPr bwMode="auto">
          <a:xfrm rot="16200000">
            <a:off x="6691606" y="1975638"/>
            <a:ext cx="1" cy="323110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dirty="0">
              <a:latin typeface="方正硬笔楷书简体" panose="03000509000000000000" pitchFamily="65" charset="-122"/>
              <a:ea typeface="方正硬笔楷书简体" panose="03000509000000000000" pitchFamily="65" charset="-122"/>
            </a:endParaRPr>
          </a:p>
        </p:txBody>
      </p:sp>
      <p:pic>
        <p:nvPicPr>
          <p:cNvPr id="25" name="Picture 2" descr="E:\水墨图表素材\07.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28482" y="3240733"/>
            <a:ext cx="419582" cy="399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3371014"/>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2000"/>
                            </p:stCondLst>
                            <p:childTnLst>
                              <p:par>
                                <p:cTn id="22" presetID="21" presetClass="entr" presetSubtype="1"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heel(1)">
                                      <p:cBhvr>
                                        <p:cTn id="24" dur="2000"/>
                                        <p:tgtEl>
                                          <p:spTgt spid="6"/>
                                        </p:tgtEl>
                                      </p:cBhvr>
                                    </p:animEffect>
                                  </p:childTnLst>
                                </p:cTn>
                              </p:par>
                            </p:childTnLst>
                          </p:cTn>
                        </p:par>
                        <p:par>
                          <p:cTn id="25" fill="hold">
                            <p:stCondLst>
                              <p:cond delay="4000"/>
                            </p:stCondLst>
                            <p:childTnLst>
                              <p:par>
                                <p:cTn id="26" presetID="10" presetClass="entr" presetSubtype="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par>
                          <p:cTn id="29" fill="hold">
                            <p:stCondLst>
                              <p:cond delay="4500"/>
                            </p:stCondLst>
                            <p:childTnLst>
                              <p:par>
                                <p:cTn id="30" presetID="10"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par>
                          <p:cTn id="33" fill="hold">
                            <p:stCondLst>
                              <p:cond delay="5000"/>
                            </p:stCondLst>
                            <p:childTnLst>
                              <p:par>
                                <p:cTn id="34" presetID="22" presetClass="entr" presetSubtype="8"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childTnLst>
                          </p:cTn>
                        </p:par>
                        <p:par>
                          <p:cTn id="37" fill="hold">
                            <p:stCondLst>
                              <p:cond delay="5500"/>
                            </p:stCondLst>
                            <p:childTnLst>
                              <p:par>
                                <p:cTn id="38" presetID="10" presetClass="entr" presetSubtype="0"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par>
                          <p:cTn id="41" fill="hold">
                            <p:stCondLst>
                              <p:cond delay="600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par>
                          <p:cTn id="45" fill="hold">
                            <p:stCondLst>
                              <p:cond delay="6500"/>
                            </p:stCondLst>
                            <p:childTnLst>
                              <p:par>
                                <p:cTn id="46" presetID="22" presetClass="entr" presetSubtype="8"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7000"/>
                            </p:stCondLst>
                            <p:childTnLst>
                              <p:par>
                                <p:cTn id="50" presetID="10" presetClass="entr" presetSubtype="0"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7500"/>
                            </p:stCondLst>
                            <p:childTnLst>
                              <p:par>
                                <p:cTn id="54" presetID="10" presetClass="entr" presetSubtype="0"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childTnLst>
                          </p:cTn>
                        </p:par>
                        <p:par>
                          <p:cTn id="57" fill="hold">
                            <p:stCondLst>
                              <p:cond delay="8000"/>
                            </p:stCondLst>
                            <p:childTnLst>
                              <p:par>
                                <p:cTn id="58" presetID="22" presetClass="entr" presetSubtype="8"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9" grpId="0"/>
      <p:bldP spid="20" grpId="0" animBg="1"/>
      <p:bldP spid="22" grpId="0"/>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2" descr="C:\Users\Administrator\Desktop\0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901" y="858465"/>
            <a:ext cx="3522400" cy="3681785"/>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32"/>
          <p:cNvSpPr txBox="1">
            <a:spLocks noChangeArrowheads="1"/>
          </p:cNvSpPr>
          <p:nvPr/>
        </p:nvSpPr>
        <p:spPr bwMode="auto">
          <a:xfrm>
            <a:off x="4211960" y="3491830"/>
            <a:ext cx="2232025"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3200" baseline="-25000" dirty="0">
                <a:latin typeface="方正硬笔楷书简体" panose="03000509000000000000" pitchFamily="65" charset="-122"/>
                <a:ea typeface="方正硬笔楷书简体" panose="03000509000000000000" pitchFamily="65" charset="-122"/>
              </a:rPr>
              <a:t>文字标题内容</a:t>
            </a:r>
            <a:endParaRPr lang="zh-CN" altLang="en-US" baseline="-25000" dirty="0">
              <a:latin typeface="方正硬笔楷书简体" panose="03000509000000000000" pitchFamily="65" charset="-122"/>
              <a:ea typeface="方正硬笔楷书简体" panose="03000509000000000000" pitchFamily="65" charset="-122"/>
            </a:endParaRPr>
          </a:p>
        </p:txBody>
      </p:sp>
      <p:sp>
        <p:nvSpPr>
          <p:cNvPr id="8" name="TextBox 4"/>
          <p:cNvSpPr txBox="1">
            <a:spLocks noChangeArrowheads="1"/>
          </p:cNvSpPr>
          <p:nvPr/>
        </p:nvSpPr>
        <p:spPr bwMode="auto">
          <a:xfrm>
            <a:off x="4377060" y="4049042"/>
            <a:ext cx="3244399" cy="70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ct val="150000"/>
              </a:lnSpc>
            </a:pPr>
            <a:r>
              <a:rPr lang="zh-CN" altLang="en-US" sz="1400" dirty="0">
                <a:latin typeface="方正硬笔楷书简体" panose="03000509000000000000" pitchFamily="65" charset="-122"/>
                <a:ea typeface="方正硬笔楷书简体" panose="03000509000000000000" pitchFamily="65" charset="-122"/>
              </a:rPr>
              <a:t>请输入相关内容请输入相关内容请输入相关内容相关内容请输入相关内容</a:t>
            </a:r>
          </a:p>
        </p:txBody>
      </p:sp>
      <p:sp>
        <p:nvSpPr>
          <p:cNvPr id="9" name="AutoShape 10"/>
          <p:cNvSpPr>
            <a:spLocks/>
          </p:cNvSpPr>
          <p:nvPr/>
        </p:nvSpPr>
        <p:spPr bwMode="auto">
          <a:xfrm>
            <a:off x="4567961" y="1038824"/>
            <a:ext cx="4036487" cy="556216"/>
          </a:xfrm>
          <a:prstGeom prst="accentCallout2">
            <a:avLst>
              <a:gd name="adj1" fmla="val 18750"/>
              <a:gd name="adj2" fmla="val -2259"/>
              <a:gd name="adj3" fmla="val 18750"/>
              <a:gd name="adj4" fmla="val -14884"/>
              <a:gd name="adj5" fmla="val 228516"/>
              <a:gd name="adj6" fmla="val -43450"/>
            </a:avLst>
          </a:prstGeom>
          <a:noFill/>
          <a:ln w="9525">
            <a:solidFill>
              <a:srgbClr val="1C1C1C"/>
            </a:solidFill>
            <a:miter lim="800000"/>
            <a:headEnd type="diamond" w="med" len="med"/>
            <a:tailEnd type="diamond" w="med" len="med"/>
          </a:ln>
        </p:spPr>
        <p:txBody>
          <a:bodyPr anchor="ctr"/>
          <a:lstStyle/>
          <a:p>
            <a:pPr>
              <a:spcBef>
                <a:spcPct val="50000"/>
              </a:spcBef>
              <a:defRPr/>
            </a:pPr>
            <a:r>
              <a:rPr lang="zh-CN" altLang="en-US" sz="1400" dirty="0">
                <a:latin typeface="方正硬笔楷书简体" panose="03000509000000000000" pitchFamily="65" charset="-122"/>
                <a:ea typeface="方正硬笔楷书简体" panose="03000509000000000000" pitchFamily="65" charset="-122"/>
              </a:rPr>
              <a:t>这里输入文本这里输入文本</a:t>
            </a:r>
            <a:endParaRPr lang="en-US" altLang="zh-CN" sz="1400" dirty="0">
              <a:latin typeface="方正硬笔楷书简体" panose="03000509000000000000" pitchFamily="65" charset="-122"/>
              <a:ea typeface="方正硬笔楷书简体" panose="03000509000000000000" pitchFamily="65" charset="-122"/>
            </a:endParaRPr>
          </a:p>
          <a:p>
            <a:pPr>
              <a:spcBef>
                <a:spcPct val="50000"/>
              </a:spcBef>
              <a:defRPr/>
            </a:pPr>
            <a:r>
              <a:rPr lang="zh-CN" altLang="en-US" sz="1400" dirty="0">
                <a:latin typeface="方正硬笔楷书简体" panose="03000509000000000000" pitchFamily="65" charset="-122"/>
                <a:ea typeface="方正硬笔楷书简体" panose="03000509000000000000" pitchFamily="65" charset="-122"/>
              </a:rPr>
              <a:t>这里输入文本这里输入文本</a:t>
            </a:r>
            <a:endParaRPr lang="en-US" altLang="zh-CN" sz="1400" dirty="0">
              <a:latin typeface="方正硬笔楷书简体" panose="03000509000000000000" pitchFamily="65" charset="-122"/>
              <a:ea typeface="方正硬笔楷书简体" panose="03000509000000000000" pitchFamily="65" charset="-122"/>
            </a:endParaRPr>
          </a:p>
        </p:txBody>
      </p:sp>
      <p:sp>
        <p:nvSpPr>
          <p:cNvPr id="10" name="AutoShape 10"/>
          <p:cNvSpPr>
            <a:spLocks/>
          </p:cNvSpPr>
          <p:nvPr/>
        </p:nvSpPr>
        <p:spPr bwMode="auto">
          <a:xfrm>
            <a:off x="4567961" y="2387128"/>
            <a:ext cx="4036487" cy="556216"/>
          </a:xfrm>
          <a:prstGeom prst="accentCallout2">
            <a:avLst>
              <a:gd name="adj1" fmla="val 18750"/>
              <a:gd name="adj2" fmla="val -2259"/>
              <a:gd name="adj3" fmla="val 18750"/>
              <a:gd name="adj4" fmla="val -14884"/>
              <a:gd name="adj5" fmla="val 228516"/>
              <a:gd name="adj6" fmla="val -43450"/>
            </a:avLst>
          </a:prstGeom>
          <a:noFill/>
          <a:ln w="9525">
            <a:solidFill>
              <a:srgbClr val="1C1C1C"/>
            </a:solidFill>
            <a:miter lim="800000"/>
            <a:headEnd type="diamond" w="med" len="med"/>
            <a:tailEnd type="diamond" w="med" len="med"/>
          </a:ln>
        </p:spPr>
        <p:txBody>
          <a:bodyPr anchor="ctr"/>
          <a:lstStyle/>
          <a:p>
            <a:pPr>
              <a:spcBef>
                <a:spcPct val="50000"/>
              </a:spcBef>
              <a:defRPr/>
            </a:pPr>
            <a:r>
              <a:rPr lang="zh-CN" altLang="en-US" sz="1400" dirty="0">
                <a:latin typeface="方正硬笔楷书简体" panose="03000509000000000000" pitchFamily="65" charset="-122"/>
                <a:ea typeface="方正硬笔楷书简体" panose="03000509000000000000" pitchFamily="65" charset="-122"/>
              </a:rPr>
              <a:t>这里输入文本这里输入文本</a:t>
            </a:r>
            <a:endParaRPr lang="en-US" altLang="zh-CN" sz="1400" dirty="0">
              <a:latin typeface="方正硬笔楷书简体" panose="03000509000000000000" pitchFamily="65" charset="-122"/>
              <a:ea typeface="方正硬笔楷书简体" panose="03000509000000000000" pitchFamily="65" charset="-122"/>
            </a:endParaRPr>
          </a:p>
          <a:p>
            <a:pPr>
              <a:spcBef>
                <a:spcPct val="50000"/>
              </a:spcBef>
              <a:defRPr/>
            </a:pPr>
            <a:r>
              <a:rPr lang="zh-CN" altLang="en-US" sz="1400" dirty="0">
                <a:latin typeface="方正硬笔楷书简体" panose="03000509000000000000" pitchFamily="65" charset="-122"/>
                <a:ea typeface="方正硬笔楷书简体" panose="03000509000000000000" pitchFamily="65" charset="-122"/>
              </a:rPr>
              <a:t>这里输入文本这里输入文本</a:t>
            </a:r>
            <a:endParaRPr lang="en-US" altLang="zh-CN" sz="1400" dirty="0">
              <a:latin typeface="方正硬笔楷书简体" panose="03000509000000000000" pitchFamily="65" charset="-122"/>
              <a:ea typeface="方正硬笔楷书简体" panose="03000509000000000000" pitchFamily="65" charset="-122"/>
            </a:endParaRPr>
          </a:p>
        </p:txBody>
      </p:sp>
    </p:spTree>
    <p:extLst>
      <p:ext uri="{BB962C8B-B14F-4D97-AF65-F5344CB8AC3E}">
        <p14:creationId xmlns:p14="http://schemas.microsoft.com/office/powerpoint/2010/main" val="2724331511"/>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style.rotation</p:attrName>
                                        </p:attrNameLst>
                                      </p:cBhvr>
                                      <p:tavLst>
                                        <p:tav tm="0">
                                          <p:val>
                                            <p:fltVal val="90"/>
                                          </p:val>
                                        </p:tav>
                                        <p:tav tm="100000">
                                          <p:val>
                                            <p:fltVal val="0"/>
                                          </p:val>
                                        </p:tav>
                                      </p:tavLst>
                                    </p:anim>
                                    <p:animEffect transition="in" filter="fade">
                                      <p:cBhvr>
                                        <p:cTn id="15" dur="1000"/>
                                        <p:tgtEl>
                                          <p:spTgt spid="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trips(downLeft)">
                                      <p:cBhvr>
                                        <p:cTn id="27" dur="500"/>
                                        <p:tgtEl>
                                          <p:spTgt spid="7"/>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grpSp>
        <p:nvGrpSpPr>
          <p:cNvPr id="6" name="组合 5"/>
          <p:cNvGrpSpPr/>
          <p:nvPr/>
        </p:nvGrpSpPr>
        <p:grpSpPr>
          <a:xfrm>
            <a:off x="2213394" y="823634"/>
            <a:ext cx="4532272" cy="3980364"/>
            <a:chOff x="1835696" y="407529"/>
            <a:chExt cx="5256584" cy="4616474"/>
          </a:xfrm>
        </p:grpSpPr>
        <p:pic>
          <p:nvPicPr>
            <p:cNvPr id="7" name="Oval 1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9777" y="1778025"/>
              <a:ext cx="4430713"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Oval 1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2727" y="771550"/>
              <a:ext cx="2944813" cy="377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Oval 1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22727" y="771550"/>
              <a:ext cx="2944813" cy="377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E:\水墨图表素材\07.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99792" y="411510"/>
              <a:ext cx="1363920" cy="13001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E:\水墨图表素材\07.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04048" y="407529"/>
              <a:ext cx="1363920" cy="13001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E:\水墨图表素材\07.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28360" y="2050648"/>
              <a:ext cx="1363920" cy="13001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E:\水墨图表素材\07.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80288" y="3723878"/>
              <a:ext cx="1363920" cy="130012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E:\水墨图表素材\07.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27784" y="3723878"/>
              <a:ext cx="1363920" cy="13001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E:\水墨图表素材\07.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35696" y="2050648"/>
              <a:ext cx="1363920" cy="13001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 name="组合 15"/>
          <p:cNvGrpSpPr/>
          <p:nvPr/>
        </p:nvGrpSpPr>
        <p:grpSpPr>
          <a:xfrm>
            <a:off x="107727" y="1019002"/>
            <a:ext cx="8712522" cy="3249512"/>
            <a:chOff x="107727" y="1019002"/>
            <a:chExt cx="8712522" cy="3249512"/>
          </a:xfrm>
        </p:grpSpPr>
        <p:sp>
          <p:nvSpPr>
            <p:cNvPr id="17" name="Text Box 32"/>
            <p:cNvSpPr txBox="1">
              <a:spLocks noChangeArrowheads="1"/>
            </p:cNvSpPr>
            <p:nvPr/>
          </p:nvSpPr>
          <p:spPr bwMode="auto">
            <a:xfrm>
              <a:off x="6084168" y="1091010"/>
              <a:ext cx="2232025"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3200" baseline="-25000" dirty="0">
                  <a:latin typeface="方正硬笔楷书简体" panose="03000509000000000000" pitchFamily="65" charset="-122"/>
                  <a:ea typeface="方正硬笔楷书简体" panose="03000509000000000000" pitchFamily="65" charset="-122"/>
                </a:rPr>
                <a:t>文字标题内容</a:t>
              </a:r>
              <a:endParaRPr lang="zh-CN" altLang="en-US" baseline="-25000" dirty="0">
                <a:latin typeface="方正硬笔楷书简体" panose="03000509000000000000" pitchFamily="65" charset="-122"/>
                <a:ea typeface="方正硬笔楷书简体" panose="03000509000000000000" pitchFamily="65" charset="-122"/>
              </a:endParaRPr>
            </a:p>
          </p:txBody>
        </p:sp>
        <p:sp>
          <p:nvSpPr>
            <p:cNvPr id="18" name="Text Box 32"/>
            <p:cNvSpPr txBox="1">
              <a:spLocks noChangeArrowheads="1"/>
            </p:cNvSpPr>
            <p:nvPr/>
          </p:nvSpPr>
          <p:spPr bwMode="auto">
            <a:xfrm>
              <a:off x="6588224" y="2531170"/>
              <a:ext cx="2232025"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3200" baseline="-25000" dirty="0">
                  <a:latin typeface="方正硬笔楷书简体" panose="03000509000000000000" pitchFamily="65" charset="-122"/>
                  <a:ea typeface="方正硬笔楷书简体" panose="03000509000000000000" pitchFamily="65" charset="-122"/>
                </a:rPr>
                <a:t>文字标题内容</a:t>
              </a:r>
              <a:endParaRPr lang="zh-CN" altLang="en-US" baseline="-25000" dirty="0">
                <a:latin typeface="方正硬笔楷书简体" panose="03000509000000000000" pitchFamily="65" charset="-122"/>
                <a:ea typeface="方正硬笔楷书简体" panose="03000509000000000000" pitchFamily="65" charset="-122"/>
              </a:endParaRPr>
            </a:p>
          </p:txBody>
        </p:sp>
        <p:sp>
          <p:nvSpPr>
            <p:cNvPr id="19" name="Text Box 32"/>
            <p:cNvSpPr txBox="1">
              <a:spLocks noChangeArrowheads="1"/>
            </p:cNvSpPr>
            <p:nvPr/>
          </p:nvSpPr>
          <p:spPr bwMode="auto">
            <a:xfrm>
              <a:off x="6084168" y="3939902"/>
              <a:ext cx="2232025"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3200" baseline="-25000" dirty="0">
                  <a:latin typeface="方正硬笔楷书简体" panose="03000509000000000000" pitchFamily="65" charset="-122"/>
                  <a:ea typeface="方正硬笔楷书简体" panose="03000509000000000000" pitchFamily="65" charset="-122"/>
                </a:rPr>
                <a:t>文字标题内容</a:t>
              </a:r>
              <a:endParaRPr lang="zh-CN" altLang="en-US" baseline="-25000" dirty="0">
                <a:latin typeface="方正硬笔楷书简体" panose="03000509000000000000" pitchFamily="65" charset="-122"/>
                <a:ea typeface="方正硬笔楷书简体" panose="03000509000000000000" pitchFamily="65" charset="-122"/>
              </a:endParaRPr>
            </a:p>
          </p:txBody>
        </p:sp>
        <p:sp>
          <p:nvSpPr>
            <p:cNvPr id="20" name="Text Box 32"/>
            <p:cNvSpPr txBox="1">
              <a:spLocks noChangeArrowheads="1"/>
            </p:cNvSpPr>
            <p:nvPr/>
          </p:nvSpPr>
          <p:spPr bwMode="auto">
            <a:xfrm>
              <a:off x="755799" y="1019002"/>
              <a:ext cx="2232025"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3200" baseline="-25000" dirty="0">
                  <a:latin typeface="方正硬笔楷书简体" panose="03000509000000000000" pitchFamily="65" charset="-122"/>
                  <a:ea typeface="方正硬笔楷书简体" panose="03000509000000000000" pitchFamily="65" charset="-122"/>
                </a:rPr>
                <a:t>文字标题内容</a:t>
              </a:r>
              <a:endParaRPr lang="zh-CN" altLang="en-US" baseline="-25000" dirty="0">
                <a:latin typeface="方正硬笔楷书简体" panose="03000509000000000000" pitchFamily="65" charset="-122"/>
                <a:ea typeface="方正硬笔楷书简体" panose="03000509000000000000" pitchFamily="65" charset="-122"/>
              </a:endParaRPr>
            </a:p>
          </p:txBody>
        </p:sp>
        <p:sp>
          <p:nvSpPr>
            <p:cNvPr id="21" name="Text Box 32"/>
            <p:cNvSpPr txBox="1">
              <a:spLocks noChangeArrowheads="1"/>
            </p:cNvSpPr>
            <p:nvPr/>
          </p:nvSpPr>
          <p:spPr bwMode="auto">
            <a:xfrm>
              <a:off x="107727" y="2459162"/>
              <a:ext cx="2232025"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3200" baseline="-25000" dirty="0">
                  <a:latin typeface="方正硬笔楷书简体" panose="03000509000000000000" pitchFamily="65" charset="-122"/>
                  <a:ea typeface="方正硬笔楷书简体" panose="03000509000000000000" pitchFamily="65" charset="-122"/>
                </a:rPr>
                <a:t>文字标题内容</a:t>
              </a:r>
              <a:endParaRPr lang="zh-CN" altLang="en-US" baseline="-25000" dirty="0">
                <a:latin typeface="方正硬笔楷书简体" panose="03000509000000000000" pitchFamily="65" charset="-122"/>
                <a:ea typeface="方正硬笔楷书简体" panose="03000509000000000000" pitchFamily="65" charset="-122"/>
              </a:endParaRPr>
            </a:p>
          </p:txBody>
        </p:sp>
        <p:sp>
          <p:nvSpPr>
            <p:cNvPr id="22" name="Text Box 32"/>
            <p:cNvSpPr txBox="1">
              <a:spLocks noChangeArrowheads="1"/>
            </p:cNvSpPr>
            <p:nvPr/>
          </p:nvSpPr>
          <p:spPr bwMode="auto">
            <a:xfrm>
              <a:off x="755799" y="3939902"/>
              <a:ext cx="2232025"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3200" baseline="-25000" dirty="0">
                  <a:latin typeface="方正硬笔楷书简体" panose="03000509000000000000" pitchFamily="65" charset="-122"/>
                  <a:ea typeface="方正硬笔楷书简体" panose="03000509000000000000" pitchFamily="65" charset="-122"/>
                </a:rPr>
                <a:t>文字标题内容</a:t>
              </a:r>
              <a:endParaRPr lang="zh-CN" altLang="en-US" baseline="-25000" dirty="0">
                <a:latin typeface="方正硬笔楷书简体" panose="03000509000000000000" pitchFamily="65" charset="-122"/>
                <a:ea typeface="方正硬笔楷书简体" panose="03000509000000000000" pitchFamily="65" charset="-122"/>
              </a:endParaRPr>
            </a:p>
          </p:txBody>
        </p:sp>
      </p:grpSp>
    </p:spTree>
    <p:extLst>
      <p:ext uri="{BB962C8B-B14F-4D97-AF65-F5344CB8AC3E}">
        <p14:creationId xmlns:p14="http://schemas.microsoft.com/office/powerpoint/2010/main" val="2117692071"/>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2" descr="E:\水墨图表素材\QQ截图2014052023444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267494"/>
            <a:ext cx="4773906" cy="460952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8"/>
          <p:cNvSpPr>
            <a:spLocks noChangeArrowheads="1"/>
          </p:cNvSpPr>
          <p:nvPr/>
        </p:nvSpPr>
        <p:spPr bwMode="auto">
          <a:xfrm>
            <a:off x="3756099" y="1441108"/>
            <a:ext cx="1504950" cy="338554"/>
          </a:xfrm>
          <a:prstGeom prst="rect">
            <a:avLst/>
          </a:prstGeom>
          <a:noFill/>
          <a:ln w="9525">
            <a:noFill/>
            <a:miter lim="800000"/>
            <a:headEnd/>
            <a:tailEnd/>
          </a:ln>
          <a:effectLst/>
        </p:spPr>
        <p:txBody>
          <a:bodyPr>
            <a:spAutoFit/>
          </a:bodyPr>
          <a:lstStyle/>
          <a:p>
            <a:pPr eaLnBrk="0" hangingPunct="0"/>
            <a:r>
              <a:rPr lang="zh-CN" altLang="en-US" sz="1600" dirty="0">
                <a:latin typeface="方正硬笔楷书简体" panose="03000509000000000000" pitchFamily="65" charset="-122"/>
                <a:ea typeface="方正硬笔楷书简体" panose="03000509000000000000" pitchFamily="65" charset="-122"/>
              </a:rPr>
              <a:t>点击输入文字</a:t>
            </a:r>
          </a:p>
        </p:txBody>
      </p:sp>
      <p:sp>
        <p:nvSpPr>
          <p:cNvPr id="8" name="Text Box 9"/>
          <p:cNvSpPr txBox="1">
            <a:spLocks noChangeArrowheads="1"/>
          </p:cNvSpPr>
          <p:nvPr/>
        </p:nvSpPr>
        <p:spPr bwMode="auto">
          <a:xfrm>
            <a:off x="5851039" y="699542"/>
            <a:ext cx="1804988" cy="1160318"/>
          </a:xfrm>
          <a:prstGeom prst="rect">
            <a:avLst/>
          </a:prstGeom>
          <a:noFill/>
          <a:ln w="9525">
            <a:noFill/>
            <a:miter lim="800000"/>
            <a:headEnd/>
            <a:tailEnd/>
          </a:ln>
          <a:effectLst/>
        </p:spPr>
        <p:txBody>
          <a:bodyPr>
            <a:spAutoFit/>
          </a:bodyPr>
          <a:lstStyle/>
          <a:p>
            <a:pPr marL="120650" indent="-120650" algn="l" eaLnBrk="0" hangingPunct="0">
              <a:buFont typeface="Wingdings" pitchFamily="2" charset="2"/>
              <a:buNone/>
            </a:pPr>
            <a:r>
              <a:rPr lang="zh-CN" altLang="en-US" sz="1400" b="1" dirty="0">
                <a:latin typeface="方正硬笔楷书简体" panose="03000509000000000000" pitchFamily="65" charset="-122"/>
                <a:ea typeface="方正硬笔楷书简体" panose="03000509000000000000" pitchFamily="65" charset="-122"/>
              </a:rPr>
              <a:t> </a:t>
            </a:r>
            <a:r>
              <a:rPr lang="zh-CN" altLang="en-US" sz="1600" b="1" dirty="0">
                <a:latin typeface="方正硬笔楷书简体" panose="03000509000000000000" pitchFamily="65" charset="-122"/>
                <a:ea typeface="方正硬笔楷书简体" panose="03000509000000000000" pitchFamily="65" charset="-122"/>
              </a:rPr>
              <a:t>点击输入文本</a:t>
            </a:r>
          </a:p>
          <a:p>
            <a:pPr marL="120650" indent="-120650" algn="l" eaLnBrk="0" hangingPunct="0">
              <a:buFont typeface="Wingdings" pitchFamily="2" charset="2"/>
              <a:buNone/>
            </a:pPr>
            <a:endParaRPr lang="zh-CN" altLang="en-US" sz="1000" b="1" dirty="0">
              <a:latin typeface="方正硬笔楷书简体" panose="03000509000000000000" pitchFamily="65" charset="-122"/>
              <a:ea typeface="方正硬笔楷书简体" panose="03000509000000000000" pitchFamily="65" charset="-122"/>
            </a:endParaRPr>
          </a:p>
          <a:p>
            <a:pPr marL="120650" indent="-120650" algn="l">
              <a:lnSpc>
                <a:spcPct val="60000"/>
              </a:lnSpc>
              <a:spcBef>
                <a:spcPct val="50000"/>
              </a:spcBef>
              <a:buClr>
                <a:srgbClr val="1F3F5F"/>
              </a:buClr>
              <a:buFontTx/>
              <a:buChar char="•"/>
            </a:pPr>
            <a:r>
              <a:rPr lang="zh-CN" altLang="en-US" sz="1400" dirty="0">
                <a:latin typeface="方正硬笔楷书简体" panose="03000509000000000000" pitchFamily="65" charset="-122"/>
                <a:ea typeface="方正硬笔楷书简体" panose="03000509000000000000" pitchFamily="65" charset="-122"/>
              </a:rPr>
              <a:t>点击输入文字</a:t>
            </a:r>
          </a:p>
          <a:p>
            <a:pPr marL="120650" indent="-120650" algn="l">
              <a:buFontTx/>
              <a:buChar char="•"/>
            </a:pPr>
            <a:r>
              <a:rPr lang="zh-CN" altLang="en-US" sz="1400" dirty="0">
                <a:latin typeface="方正硬笔楷书简体" panose="03000509000000000000" pitchFamily="65" charset="-122"/>
                <a:ea typeface="方正硬笔楷书简体" panose="03000509000000000000" pitchFamily="65" charset="-122"/>
              </a:rPr>
              <a:t>点击输入文字</a:t>
            </a:r>
          </a:p>
          <a:p>
            <a:pPr marL="120650" indent="-120650" algn="l">
              <a:buFontTx/>
              <a:buChar char="•"/>
            </a:pPr>
            <a:r>
              <a:rPr lang="zh-CN" altLang="en-US" sz="1400" dirty="0">
                <a:latin typeface="方正硬笔楷书简体" panose="03000509000000000000" pitchFamily="65" charset="-122"/>
                <a:ea typeface="方正硬笔楷书简体" panose="03000509000000000000" pitchFamily="65" charset="-122"/>
              </a:rPr>
              <a:t>点击输入文字</a:t>
            </a:r>
          </a:p>
        </p:txBody>
      </p:sp>
      <p:sp>
        <p:nvSpPr>
          <p:cNvPr id="9" name="Rectangle 10"/>
          <p:cNvSpPr>
            <a:spLocks noChangeArrowheads="1"/>
          </p:cNvSpPr>
          <p:nvPr/>
        </p:nvSpPr>
        <p:spPr bwMode="auto">
          <a:xfrm>
            <a:off x="2707010" y="3696520"/>
            <a:ext cx="1504950" cy="338554"/>
          </a:xfrm>
          <a:prstGeom prst="rect">
            <a:avLst/>
          </a:prstGeom>
          <a:noFill/>
          <a:ln w="9525">
            <a:noFill/>
            <a:miter lim="800000"/>
            <a:headEnd/>
            <a:tailEnd/>
          </a:ln>
          <a:effectLst/>
        </p:spPr>
        <p:txBody>
          <a:bodyPr>
            <a:spAutoFit/>
          </a:bodyPr>
          <a:lstStyle/>
          <a:p>
            <a:pPr eaLnBrk="0" hangingPunct="0"/>
            <a:r>
              <a:rPr lang="zh-CN" altLang="en-US" sz="1600" dirty="0">
                <a:latin typeface="方正硬笔楷书简体" panose="03000509000000000000" pitchFamily="65" charset="-122"/>
                <a:ea typeface="方正硬笔楷书简体" panose="03000509000000000000" pitchFamily="65" charset="-122"/>
              </a:rPr>
              <a:t>点击输入文字</a:t>
            </a:r>
            <a:endParaRPr lang="zh-CN" altLang="en-US" dirty="0">
              <a:latin typeface="方正硬笔楷书简体" panose="03000509000000000000" pitchFamily="65" charset="-122"/>
              <a:ea typeface="方正硬笔楷书简体" panose="03000509000000000000" pitchFamily="65" charset="-122"/>
            </a:endParaRPr>
          </a:p>
        </p:txBody>
      </p:sp>
      <p:sp>
        <p:nvSpPr>
          <p:cNvPr id="10" name="Rectangle 11"/>
          <p:cNvSpPr>
            <a:spLocks noChangeArrowheads="1"/>
          </p:cNvSpPr>
          <p:nvPr/>
        </p:nvSpPr>
        <p:spPr bwMode="auto">
          <a:xfrm>
            <a:off x="4788024" y="3694790"/>
            <a:ext cx="1504950" cy="338554"/>
          </a:xfrm>
          <a:prstGeom prst="rect">
            <a:avLst/>
          </a:prstGeom>
          <a:noFill/>
          <a:ln w="9525">
            <a:noFill/>
            <a:miter lim="800000"/>
            <a:headEnd/>
            <a:tailEnd/>
          </a:ln>
          <a:effectLst/>
        </p:spPr>
        <p:txBody>
          <a:bodyPr>
            <a:spAutoFit/>
          </a:bodyPr>
          <a:lstStyle/>
          <a:p>
            <a:pPr eaLnBrk="0" hangingPunct="0"/>
            <a:r>
              <a:rPr lang="zh-CN" altLang="en-US" sz="1600" dirty="0">
                <a:latin typeface="方正硬笔楷书简体" panose="03000509000000000000" pitchFamily="65" charset="-122"/>
                <a:ea typeface="方正硬笔楷书简体" panose="03000509000000000000" pitchFamily="65" charset="-122"/>
              </a:rPr>
              <a:t>点击输入文字</a:t>
            </a:r>
            <a:endParaRPr lang="zh-CN" altLang="en-US" dirty="0">
              <a:latin typeface="方正硬笔楷书简体" panose="03000509000000000000" pitchFamily="65" charset="-122"/>
              <a:ea typeface="方正硬笔楷书简体" panose="03000509000000000000" pitchFamily="65" charset="-122"/>
            </a:endParaRPr>
          </a:p>
        </p:txBody>
      </p:sp>
      <p:sp>
        <p:nvSpPr>
          <p:cNvPr id="11" name="Text Box 12"/>
          <p:cNvSpPr txBox="1">
            <a:spLocks noChangeArrowheads="1"/>
          </p:cNvSpPr>
          <p:nvPr/>
        </p:nvSpPr>
        <p:spPr bwMode="auto">
          <a:xfrm>
            <a:off x="6583438" y="3293916"/>
            <a:ext cx="1804987" cy="1221873"/>
          </a:xfrm>
          <a:prstGeom prst="rect">
            <a:avLst/>
          </a:prstGeom>
          <a:noFill/>
          <a:ln w="9525">
            <a:noFill/>
            <a:miter lim="800000"/>
            <a:headEnd/>
            <a:tailEnd/>
          </a:ln>
          <a:effectLst/>
        </p:spPr>
        <p:txBody>
          <a:bodyPr>
            <a:spAutoFit/>
          </a:bodyPr>
          <a:lstStyle/>
          <a:p>
            <a:pPr marL="120650" indent="-120650" algn="l" eaLnBrk="0" hangingPunct="0">
              <a:buFont typeface="Wingdings" pitchFamily="2" charset="2"/>
              <a:buNone/>
            </a:pPr>
            <a:r>
              <a:rPr lang="zh-CN" altLang="en-US" sz="1400" b="1" dirty="0">
                <a:latin typeface="方正硬笔楷书简体" panose="03000509000000000000" pitchFamily="65" charset="-122"/>
                <a:ea typeface="方正硬笔楷书简体" panose="03000509000000000000" pitchFamily="65" charset="-122"/>
              </a:rPr>
              <a:t> </a:t>
            </a:r>
            <a:r>
              <a:rPr lang="zh-CN" altLang="en-US" sz="1600" b="1" dirty="0">
                <a:latin typeface="方正硬笔楷书简体" panose="03000509000000000000" pitchFamily="65" charset="-122"/>
                <a:ea typeface="方正硬笔楷书简体" panose="03000509000000000000" pitchFamily="65" charset="-122"/>
              </a:rPr>
              <a:t>点击输入文本</a:t>
            </a:r>
          </a:p>
          <a:p>
            <a:pPr marL="120650" indent="-120650" algn="l" eaLnBrk="0" hangingPunct="0">
              <a:buFont typeface="Wingdings" pitchFamily="2" charset="2"/>
              <a:buNone/>
            </a:pPr>
            <a:endParaRPr lang="zh-CN" altLang="en-US" sz="1400" b="1" dirty="0">
              <a:latin typeface="方正硬笔楷书简体" panose="03000509000000000000" pitchFamily="65" charset="-122"/>
              <a:ea typeface="方正硬笔楷书简体" panose="03000509000000000000" pitchFamily="65" charset="-122"/>
            </a:endParaRPr>
          </a:p>
          <a:p>
            <a:pPr marL="120650" indent="-120650" algn="l">
              <a:lnSpc>
                <a:spcPct val="60000"/>
              </a:lnSpc>
              <a:spcBef>
                <a:spcPct val="50000"/>
              </a:spcBef>
              <a:buClr>
                <a:srgbClr val="1F3F5F"/>
              </a:buClr>
              <a:buFontTx/>
              <a:buChar char="•"/>
            </a:pPr>
            <a:r>
              <a:rPr lang="zh-CN" altLang="en-US" sz="1400" dirty="0">
                <a:latin typeface="方正硬笔楷书简体" panose="03000509000000000000" pitchFamily="65" charset="-122"/>
                <a:ea typeface="方正硬笔楷书简体" panose="03000509000000000000" pitchFamily="65" charset="-122"/>
              </a:rPr>
              <a:t>点击输入文字</a:t>
            </a:r>
          </a:p>
          <a:p>
            <a:pPr marL="120650" indent="-120650" algn="l">
              <a:buFontTx/>
              <a:buChar char="•"/>
            </a:pPr>
            <a:r>
              <a:rPr lang="zh-CN" altLang="en-US" sz="1400" dirty="0">
                <a:latin typeface="方正硬笔楷书简体" panose="03000509000000000000" pitchFamily="65" charset="-122"/>
                <a:ea typeface="方正硬笔楷书简体" panose="03000509000000000000" pitchFamily="65" charset="-122"/>
              </a:rPr>
              <a:t>点击输入文字</a:t>
            </a:r>
          </a:p>
          <a:p>
            <a:pPr marL="120650" indent="-120650" algn="l">
              <a:buFontTx/>
              <a:buChar char="•"/>
            </a:pPr>
            <a:r>
              <a:rPr lang="zh-CN" altLang="en-US" sz="1400" dirty="0">
                <a:latin typeface="方正硬笔楷书简体" panose="03000509000000000000" pitchFamily="65" charset="-122"/>
                <a:ea typeface="方正硬笔楷书简体" panose="03000509000000000000" pitchFamily="65" charset="-122"/>
              </a:rPr>
              <a:t>点击输入文字</a:t>
            </a:r>
          </a:p>
        </p:txBody>
      </p:sp>
      <p:sp>
        <p:nvSpPr>
          <p:cNvPr id="12" name="Text Box 13"/>
          <p:cNvSpPr txBox="1">
            <a:spLocks noChangeArrowheads="1"/>
          </p:cNvSpPr>
          <p:nvPr/>
        </p:nvSpPr>
        <p:spPr bwMode="auto">
          <a:xfrm>
            <a:off x="687464" y="2735115"/>
            <a:ext cx="1804987" cy="1160318"/>
          </a:xfrm>
          <a:prstGeom prst="rect">
            <a:avLst/>
          </a:prstGeom>
          <a:noFill/>
          <a:ln w="9525">
            <a:noFill/>
            <a:miter lim="800000"/>
            <a:headEnd/>
            <a:tailEnd/>
          </a:ln>
          <a:effectLst/>
        </p:spPr>
        <p:txBody>
          <a:bodyPr>
            <a:spAutoFit/>
          </a:bodyPr>
          <a:lstStyle/>
          <a:p>
            <a:pPr marL="120650" indent="-120650" algn="l" eaLnBrk="0" hangingPunct="0">
              <a:buFont typeface="Wingdings" pitchFamily="2" charset="2"/>
              <a:buNone/>
            </a:pPr>
            <a:r>
              <a:rPr lang="zh-CN" altLang="en-US" sz="1400" b="1" dirty="0">
                <a:latin typeface="方正硬笔楷书简体" panose="03000509000000000000" pitchFamily="65" charset="-122"/>
                <a:ea typeface="方正硬笔楷书简体" panose="03000509000000000000" pitchFamily="65" charset="-122"/>
              </a:rPr>
              <a:t> </a:t>
            </a:r>
            <a:r>
              <a:rPr lang="zh-CN" altLang="en-US" sz="1600" b="1" dirty="0">
                <a:latin typeface="方正硬笔楷书简体" panose="03000509000000000000" pitchFamily="65" charset="-122"/>
                <a:ea typeface="方正硬笔楷书简体" panose="03000509000000000000" pitchFamily="65" charset="-122"/>
              </a:rPr>
              <a:t>点击输入文本</a:t>
            </a:r>
          </a:p>
          <a:p>
            <a:pPr marL="120650" indent="-120650" algn="l" eaLnBrk="0" hangingPunct="0">
              <a:buFont typeface="Wingdings" pitchFamily="2" charset="2"/>
              <a:buNone/>
            </a:pPr>
            <a:endParaRPr lang="zh-CN" altLang="en-US" sz="1000" b="1" dirty="0">
              <a:latin typeface="方正硬笔楷书简体" panose="03000509000000000000" pitchFamily="65" charset="-122"/>
              <a:ea typeface="方正硬笔楷书简体" panose="03000509000000000000" pitchFamily="65" charset="-122"/>
            </a:endParaRPr>
          </a:p>
          <a:p>
            <a:pPr marL="120650" indent="-120650" algn="l">
              <a:lnSpc>
                <a:spcPct val="60000"/>
              </a:lnSpc>
              <a:spcBef>
                <a:spcPct val="50000"/>
              </a:spcBef>
              <a:buClr>
                <a:srgbClr val="1F3F5F"/>
              </a:buClr>
              <a:buFontTx/>
              <a:buChar char="•"/>
            </a:pPr>
            <a:r>
              <a:rPr lang="zh-CN" altLang="en-US" sz="1400" dirty="0">
                <a:latin typeface="方正硬笔楷书简体" panose="03000509000000000000" pitchFamily="65" charset="-122"/>
                <a:ea typeface="方正硬笔楷书简体" panose="03000509000000000000" pitchFamily="65" charset="-122"/>
              </a:rPr>
              <a:t>点击输入文字</a:t>
            </a:r>
          </a:p>
          <a:p>
            <a:pPr marL="120650" indent="-120650" algn="l">
              <a:buFontTx/>
              <a:buChar char="•"/>
            </a:pPr>
            <a:r>
              <a:rPr lang="zh-CN" altLang="en-US" sz="1400" dirty="0">
                <a:latin typeface="方正硬笔楷书简体" panose="03000509000000000000" pitchFamily="65" charset="-122"/>
                <a:ea typeface="方正硬笔楷书简体" panose="03000509000000000000" pitchFamily="65" charset="-122"/>
              </a:rPr>
              <a:t>点击输入文字</a:t>
            </a:r>
          </a:p>
          <a:p>
            <a:pPr marL="120650" indent="-120650" algn="l">
              <a:buFontTx/>
              <a:buChar char="•"/>
            </a:pPr>
            <a:r>
              <a:rPr lang="zh-CN" altLang="en-US" sz="1400" dirty="0">
                <a:latin typeface="方正硬笔楷书简体" panose="03000509000000000000" pitchFamily="65" charset="-122"/>
                <a:ea typeface="方正硬笔楷书简体" panose="03000509000000000000" pitchFamily="65" charset="-122"/>
              </a:rPr>
              <a:t>点击输入文字</a:t>
            </a:r>
          </a:p>
        </p:txBody>
      </p:sp>
      <p:sp>
        <p:nvSpPr>
          <p:cNvPr id="13" name="Text Box 14"/>
          <p:cNvSpPr txBox="1">
            <a:spLocks noChangeArrowheads="1"/>
          </p:cNvSpPr>
          <p:nvPr/>
        </p:nvSpPr>
        <p:spPr bwMode="auto">
          <a:xfrm>
            <a:off x="3847132" y="2927947"/>
            <a:ext cx="1804988" cy="297389"/>
          </a:xfrm>
          <a:prstGeom prst="rect">
            <a:avLst/>
          </a:prstGeom>
          <a:noFill/>
          <a:ln w="9525">
            <a:noFill/>
            <a:miter lim="800000"/>
            <a:headEnd/>
            <a:tailEnd/>
          </a:ln>
          <a:effectLst/>
        </p:spPr>
        <p:txBody>
          <a:bodyPr>
            <a:spAutoFit/>
          </a:bodyPr>
          <a:lstStyle/>
          <a:p>
            <a:pPr>
              <a:lnSpc>
                <a:spcPct val="60000"/>
              </a:lnSpc>
              <a:spcBef>
                <a:spcPct val="50000"/>
              </a:spcBef>
              <a:buClr>
                <a:srgbClr val="1F3F5F"/>
              </a:buClr>
            </a:pPr>
            <a:r>
              <a:rPr lang="zh-CN" altLang="en-US" sz="2000" dirty="0">
                <a:latin typeface="方正硬笔楷书简体" panose="03000509000000000000" pitchFamily="65" charset="-122"/>
                <a:ea typeface="方正硬笔楷书简体" panose="03000509000000000000" pitchFamily="65" charset="-122"/>
              </a:rPr>
              <a:t>填加标题</a:t>
            </a:r>
          </a:p>
        </p:txBody>
      </p:sp>
    </p:spTree>
    <p:extLst>
      <p:ext uri="{BB962C8B-B14F-4D97-AF65-F5344CB8AC3E}">
        <p14:creationId xmlns:p14="http://schemas.microsoft.com/office/powerpoint/2010/main" val="2696831507"/>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6" presetClass="entr" presetSubtype="3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out)">
                                      <p:cBhvr>
                                        <p:cTn id="12" dur="2000"/>
                                        <p:tgtEl>
                                          <p:spTgt spid="6"/>
                                        </p:tgtEl>
                                      </p:cBhvr>
                                    </p:animEffect>
                                  </p:childTnLst>
                                </p:cTn>
                              </p:par>
                            </p:childTnLst>
                          </p:cTn>
                        </p:par>
                        <p:par>
                          <p:cTn id="13" fill="hold">
                            <p:stCondLst>
                              <p:cond delay="2500"/>
                            </p:stCondLst>
                            <p:childTnLst>
                              <p:par>
                                <p:cTn id="14" presetID="12" presetClass="entr" presetSubtype="4"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lide(fromBottom)">
                                      <p:cBhvr>
                                        <p:cTn id="16" dur="500"/>
                                        <p:tgtEl>
                                          <p:spTgt spid="7"/>
                                        </p:tgtEl>
                                      </p:cBhvr>
                                    </p:animEffect>
                                  </p:childTnLst>
                                </p:cTn>
                              </p:par>
                            </p:childTnLst>
                          </p:cTn>
                        </p:par>
                        <p:par>
                          <p:cTn id="17" fill="hold">
                            <p:stCondLst>
                              <p:cond delay="3000"/>
                            </p:stCondLst>
                            <p:childTnLst>
                              <p:par>
                                <p:cTn id="18" presetID="1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slide(fromBottom)">
                                      <p:cBhvr>
                                        <p:cTn id="20" dur="500"/>
                                        <p:tgtEl>
                                          <p:spTgt spid="9"/>
                                        </p:tgtEl>
                                      </p:cBhvr>
                                    </p:animEffect>
                                  </p:childTnLst>
                                </p:cTn>
                              </p:par>
                            </p:childTnLst>
                          </p:cTn>
                        </p:par>
                        <p:par>
                          <p:cTn id="21" fill="hold">
                            <p:stCondLst>
                              <p:cond delay="3500"/>
                            </p:stCondLst>
                            <p:childTnLst>
                              <p:par>
                                <p:cTn id="22" presetID="1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slide(fromBottom)">
                                      <p:cBhvr>
                                        <p:cTn id="24" dur="500"/>
                                        <p:tgtEl>
                                          <p:spTgt spid="10"/>
                                        </p:tgtEl>
                                      </p:cBhvr>
                                    </p:animEffect>
                                  </p:childTnLst>
                                </p:cTn>
                              </p:par>
                            </p:childTnLst>
                          </p:cTn>
                        </p:par>
                        <p:par>
                          <p:cTn id="25" fill="hold">
                            <p:stCondLst>
                              <p:cond delay="4000"/>
                            </p:stCondLst>
                            <p:childTnLst>
                              <p:par>
                                <p:cTn id="26" presetID="1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slide(fromBottom)">
                                      <p:cBhvr>
                                        <p:cTn id="28" dur="500"/>
                                        <p:tgtEl>
                                          <p:spTgt spid="13"/>
                                        </p:tgtEl>
                                      </p:cBhvr>
                                    </p:animEffect>
                                  </p:childTnLst>
                                </p:cTn>
                              </p:par>
                            </p:childTnLst>
                          </p:cTn>
                        </p:par>
                        <p:par>
                          <p:cTn id="29" fill="hold">
                            <p:stCondLst>
                              <p:cond delay="4500"/>
                            </p:stCondLst>
                            <p:childTnLst>
                              <p:par>
                                <p:cTn id="30" presetID="37"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900" decel="100000" fill="hold"/>
                                        <p:tgtEl>
                                          <p:spTgt spid="12"/>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36" fill="hold">
                            <p:stCondLst>
                              <p:cond delay="5500"/>
                            </p:stCondLst>
                            <p:childTnLst>
                              <p:par>
                                <p:cTn id="37" presetID="37"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900" decel="100000" fill="hold"/>
                                        <p:tgtEl>
                                          <p:spTgt spid="8"/>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43" fill="hold">
                            <p:stCondLst>
                              <p:cond delay="6500"/>
                            </p:stCondLst>
                            <p:childTnLst>
                              <p:par>
                                <p:cTn id="44" presetID="37"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900" decel="100000" fill="hold"/>
                                        <p:tgtEl>
                                          <p:spTgt spid="11"/>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ext Box 8"/>
          <p:cNvSpPr txBox="1">
            <a:spLocks noChangeArrowheads="1"/>
          </p:cNvSpPr>
          <p:nvPr/>
        </p:nvSpPr>
        <p:spPr bwMode="auto">
          <a:xfrm>
            <a:off x="2793180" y="2780754"/>
            <a:ext cx="3705919"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3000" dirty="0">
                <a:solidFill>
                  <a:srgbClr val="834039"/>
                </a:solidFill>
                <a:ea typeface="微软雅黑" pitchFamily="34" charset="-122"/>
              </a:rPr>
              <a:t>【</a:t>
            </a:r>
            <a:r>
              <a:rPr lang="zh-CN" altLang="en-US" sz="3000" dirty="0">
                <a:solidFill>
                  <a:srgbClr val="834039"/>
                </a:solidFill>
                <a:ea typeface="微软雅黑" pitchFamily="34" charset="-122"/>
              </a:rPr>
              <a:t>四</a:t>
            </a:r>
            <a:r>
              <a:rPr lang="en-US" altLang="zh-CN" sz="3000" dirty="0">
                <a:solidFill>
                  <a:srgbClr val="834039"/>
                </a:solidFill>
                <a:ea typeface="微软雅黑" pitchFamily="34" charset="-122"/>
              </a:rPr>
              <a:t>】</a:t>
            </a:r>
            <a:r>
              <a:rPr lang="zh-CN" altLang="en-US" sz="3000" dirty="0">
                <a:ea typeface="微软雅黑" pitchFamily="34" charset="-122"/>
              </a:rPr>
              <a:t>明年计划</a:t>
            </a:r>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6838" y="2996248"/>
            <a:ext cx="1463043" cy="914402"/>
          </a:xfrm>
          <a:prstGeom prst="rect">
            <a:avLst/>
          </a:prstGeom>
        </p:spPr>
      </p:pic>
    </p:spTree>
    <p:extLst>
      <p:ext uri="{BB962C8B-B14F-4D97-AF65-F5344CB8AC3E}">
        <p14:creationId xmlns:p14="http://schemas.microsoft.com/office/powerpoint/2010/main" val="2643641616"/>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8"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4" name="Text Box 8"/>
          <p:cNvSpPr txBox="1">
            <a:spLocks noChangeArrowheads="1"/>
          </p:cNvSpPr>
          <p:nvPr/>
        </p:nvSpPr>
        <p:spPr bwMode="auto">
          <a:xfrm>
            <a:off x="2832040" y="2851218"/>
            <a:ext cx="3705919"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3000" dirty="0">
                <a:solidFill>
                  <a:srgbClr val="834039"/>
                </a:solidFill>
                <a:ea typeface="微软雅黑" pitchFamily="34" charset="-122"/>
              </a:rPr>
              <a:t>【</a:t>
            </a:r>
            <a:r>
              <a:rPr lang="zh-CN" altLang="en-US" sz="3000" dirty="0">
                <a:solidFill>
                  <a:srgbClr val="834039"/>
                </a:solidFill>
                <a:ea typeface="微软雅黑" pitchFamily="34" charset="-122"/>
              </a:rPr>
              <a:t>一</a:t>
            </a:r>
            <a:r>
              <a:rPr lang="en-US" altLang="zh-CN" sz="3000" dirty="0">
                <a:solidFill>
                  <a:srgbClr val="834039"/>
                </a:solidFill>
                <a:ea typeface="微软雅黑" pitchFamily="34" charset="-122"/>
              </a:rPr>
              <a:t>】</a:t>
            </a:r>
            <a:r>
              <a:rPr lang="zh-CN" altLang="en-US" sz="3000" dirty="0">
                <a:ea typeface="微软雅黑" pitchFamily="34" charset="-122"/>
              </a:rPr>
              <a:t>年度概述</a:t>
            </a:r>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9703" y="3012116"/>
            <a:ext cx="1463043" cy="914402"/>
          </a:xfrm>
          <a:prstGeom prst="rect">
            <a:avLst/>
          </a:prstGeom>
        </p:spPr>
      </p:pic>
    </p:spTree>
    <p:extLst>
      <p:ext uri="{BB962C8B-B14F-4D97-AF65-F5344CB8AC3E}">
        <p14:creationId xmlns:p14="http://schemas.microsoft.com/office/powerpoint/2010/main" val="385315694"/>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8"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grpSp>
        <p:nvGrpSpPr>
          <p:cNvPr id="6" name="Group 29"/>
          <p:cNvGrpSpPr>
            <a:grpSpLocks/>
          </p:cNvGrpSpPr>
          <p:nvPr/>
        </p:nvGrpSpPr>
        <p:grpSpPr bwMode="auto">
          <a:xfrm>
            <a:off x="2555875" y="2057426"/>
            <a:ext cx="5761038" cy="2328926"/>
            <a:chOff x="1519" y="1661"/>
            <a:chExt cx="3629" cy="1633"/>
          </a:xfrm>
        </p:grpSpPr>
        <p:sp>
          <p:nvSpPr>
            <p:cNvPr id="7" name="Freeform 30"/>
            <p:cNvSpPr>
              <a:spLocks/>
            </p:cNvSpPr>
            <p:nvPr/>
          </p:nvSpPr>
          <p:spPr bwMode="auto">
            <a:xfrm>
              <a:off x="2245" y="288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latin typeface="方正硬笔楷书简体" panose="03000509000000000000" pitchFamily="65" charset="-122"/>
                <a:ea typeface="方正硬笔楷书简体" panose="03000509000000000000" pitchFamily="65" charset="-122"/>
              </a:endParaRPr>
            </a:p>
          </p:txBody>
        </p:sp>
        <p:sp>
          <p:nvSpPr>
            <p:cNvPr id="8" name="Freeform 31"/>
            <p:cNvSpPr>
              <a:spLocks/>
            </p:cNvSpPr>
            <p:nvPr/>
          </p:nvSpPr>
          <p:spPr bwMode="auto">
            <a:xfrm>
              <a:off x="2970" y="2477"/>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latin typeface="方正硬笔楷书简体" panose="03000509000000000000" pitchFamily="65" charset="-122"/>
                <a:ea typeface="方正硬笔楷书简体" panose="03000509000000000000" pitchFamily="65" charset="-122"/>
              </a:endParaRPr>
            </a:p>
          </p:txBody>
        </p:sp>
        <p:sp>
          <p:nvSpPr>
            <p:cNvPr id="9" name="Freeform 32"/>
            <p:cNvSpPr>
              <a:spLocks/>
            </p:cNvSpPr>
            <p:nvPr/>
          </p:nvSpPr>
          <p:spPr bwMode="auto">
            <a:xfrm>
              <a:off x="3696" y="2069"/>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latin typeface="方正硬笔楷书简体" panose="03000509000000000000" pitchFamily="65" charset="-122"/>
                <a:ea typeface="方正硬笔楷书简体" panose="03000509000000000000" pitchFamily="65" charset="-122"/>
              </a:endParaRPr>
            </a:p>
          </p:txBody>
        </p:sp>
        <p:sp>
          <p:nvSpPr>
            <p:cNvPr id="10" name="Freeform 33"/>
            <p:cNvSpPr>
              <a:spLocks/>
            </p:cNvSpPr>
            <p:nvPr/>
          </p:nvSpPr>
          <p:spPr bwMode="auto">
            <a:xfrm>
              <a:off x="4422" y="1661"/>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latin typeface="方正硬笔楷书简体" panose="03000509000000000000" pitchFamily="65" charset="-122"/>
                <a:ea typeface="方正硬笔楷书简体" panose="03000509000000000000" pitchFamily="65" charset="-122"/>
              </a:endParaRPr>
            </a:p>
          </p:txBody>
        </p:sp>
        <p:sp>
          <p:nvSpPr>
            <p:cNvPr id="11" name="Line 34"/>
            <p:cNvSpPr>
              <a:spLocks noChangeShapeType="1"/>
            </p:cNvSpPr>
            <p:nvPr/>
          </p:nvSpPr>
          <p:spPr bwMode="auto">
            <a:xfrm flipH="1">
              <a:off x="1519" y="3294"/>
              <a:ext cx="726"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latin typeface="方正硬笔楷书简体" panose="03000509000000000000" pitchFamily="65" charset="-122"/>
                <a:ea typeface="方正硬笔楷书简体" panose="03000509000000000000" pitchFamily="65" charset="-122"/>
              </a:endParaRPr>
            </a:p>
          </p:txBody>
        </p:sp>
      </p:grpSp>
      <p:sp>
        <p:nvSpPr>
          <p:cNvPr id="12" name="Text Box 41"/>
          <p:cNvSpPr txBox="1">
            <a:spLocks noChangeArrowheads="1"/>
          </p:cNvSpPr>
          <p:nvPr/>
        </p:nvSpPr>
        <p:spPr bwMode="auto">
          <a:xfrm>
            <a:off x="682625" y="699542"/>
            <a:ext cx="2844800" cy="169277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lvl="2" defTabSz="912813" eaLnBrk="0" hangingPunct="0">
              <a:buClr>
                <a:srgbClr val="0070C0"/>
              </a:buClr>
              <a:buSzPct val="80000"/>
              <a:tabLst>
                <a:tab pos="136525" algn="l"/>
              </a:tabLst>
              <a:defRPr/>
            </a:pPr>
            <a:endParaRPr lang="en-US" altLang="zh-CN" sz="1100" spc="50" dirty="0">
              <a:ln w="11430"/>
              <a:latin typeface="方正硬笔楷书简体" panose="03000509000000000000" pitchFamily="65" charset="-122"/>
              <a:ea typeface="方正硬笔楷书简体" panose="03000509000000000000" pitchFamily="65" charset="-122"/>
            </a:endParaRPr>
          </a:p>
          <a:p>
            <a:pPr marL="0" lvl="2" defTabSz="912813" eaLnBrk="0" hangingPunct="0">
              <a:buClr>
                <a:srgbClr val="0070C0"/>
              </a:buClr>
              <a:buSzPct val="80000"/>
              <a:tabLst>
                <a:tab pos="136525" algn="l"/>
              </a:tabLst>
              <a:defRPr/>
            </a:pPr>
            <a:endParaRPr lang="en-US" altLang="zh-CN" sz="1100" spc="50" dirty="0">
              <a:ln w="11430"/>
              <a:latin typeface="方正硬笔楷书简体" panose="03000509000000000000" pitchFamily="65" charset="-122"/>
              <a:ea typeface="方正硬笔楷书简体" panose="03000509000000000000" pitchFamily="65" charset="-122"/>
            </a:endParaRPr>
          </a:p>
          <a:p>
            <a:pPr marL="0" lvl="2" defTabSz="912813" eaLnBrk="0" hangingPunct="0">
              <a:buClr>
                <a:srgbClr val="0070C0"/>
              </a:buClr>
              <a:buSzPct val="80000"/>
              <a:tabLst>
                <a:tab pos="136525" algn="l"/>
              </a:tabLst>
              <a:defRPr/>
            </a:pPr>
            <a:r>
              <a:rPr lang="zh-CN" altLang="en-US" sz="1600" b="1" dirty="0">
                <a:latin typeface="方正硬笔楷书简体" panose="03000509000000000000" pitchFamily="65" charset="-122"/>
                <a:ea typeface="方正硬笔楷书简体" panose="03000509000000000000" pitchFamily="65" charset="-122"/>
              </a:rPr>
              <a:t>单击填加标题</a:t>
            </a:r>
            <a:endParaRPr lang="en-US" altLang="ko-KR" sz="1600" b="1" dirty="0">
              <a:latin typeface="方正硬笔楷书简体" panose="03000509000000000000" pitchFamily="65" charset="-122"/>
              <a:ea typeface="方正硬笔楷书简体" panose="03000509000000000000" pitchFamily="65" charset="-122"/>
            </a:endParaRPr>
          </a:p>
          <a:p>
            <a:pPr marL="0" lvl="2" defTabSz="912813" eaLnBrk="0" hangingPunct="0">
              <a:buClr>
                <a:srgbClr val="0070C0"/>
              </a:buClr>
              <a:buSzPct val="80000"/>
              <a:tabLst>
                <a:tab pos="136525" algn="l"/>
              </a:tabLst>
              <a:defRPr/>
            </a:pPr>
            <a:endParaRPr lang="en-US" altLang="zh-CN" sz="1100" spc="50" dirty="0">
              <a:ln w="11430"/>
              <a:latin typeface="方正硬笔楷书简体" panose="03000509000000000000" pitchFamily="65" charset="-122"/>
              <a:ea typeface="方正硬笔楷书简体" panose="03000509000000000000" pitchFamily="65" charset="-122"/>
            </a:endParaRPr>
          </a:p>
          <a:p>
            <a:pPr marL="0" lvl="2" defTabSz="912813" eaLnBrk="0" hangingPunct="0">
              <a:buClr>
                <a:srgbClr val="0070C0"/>
              </a:buClr>
              <a:buSzPct val="80000"/>
              <a:tabLst>
                <a:tab pos="136525" algn="l"/>
              </a:tabLst>
              <a:defRPr/>
            </a:pPr>
            <a:r>
              <a:rPr lang="zh-CN" altLang="en-US" sz="1100" spc="50" dirty="0">
                <a:ln w="11430"/>
                <a:latin typeface="方正硬笔楷书简体" panose="03000509000000000000" pitchFamily="65" charset="-122"/>
                <a:ea typeface="方正硬笔楷书简体" panose="03000509000000000000" pitchFamily="65" charset="-122"/>
              </a:rPr>
              <a:t>点击添加文本点击添加文本</a:t>
            </a:r>
            <a:endParaRPr lang="en-US" altLang="zh-CN" sz="1100" spc="50" dirty="0">
              <a:ln w="11430"/>
              <a:latin typeface="方正硬笔楷书简体" panose="03000509000000000000" pitchFamily="65" charset="-122"/>
              <a:ea typeface="方正硬笔楷书简体" panose="03000509000000000000" pitchFamily="65" charset="-122"/>
            </a:endParaRPr>
          </a:p>
          <a:p>
            <a:pPr marL="0" lvl="2" defTabSz="912813" eaLnBrk="0" hangingPunct="0">
              <a:buClr>
                <a:srgbClr val="0070C0"/>
              </a:buClr>
              <a:buSzPct val="80000"/>
              <a:tabLst>
                <a:tab pos="136525" algn="l"/>
              </a:tabLst>
              <a:defRPr/>
            </a:pPr>
            <a:endParaRPr lang="en-US" altLang="zh-CN" sz="1100" spc="50" dirty="0">
              <a:ln w="11430"/>
              <a:latin typeface="方正硬笔楷书简体" panose="03000509000000000000" pitchFamily="65" charset="-122"/>
              <a:ea typeface="方正硬笔楷书简体" panose="03000509000000000000" pitchFamily="65" charset="-122"/>
            </a:endParaRPr>
          </a:p>
          <a:p>
            <a:pPr marL="0" lvl="2" defTabSz="912813" eaLnBrk="0" hangingPunct="0">
              <a:buClr>
                <a:srgbClr val="0070C0"/>
              </a:buClr>
              <a:buSzPct val="80000"/>
              <a:tabLst>
                <a:tab pos="136525" algn="l"/>
              </a:tabLst>
              <a:defRPr/>
            </a:pPr>
            <a:r>
              <a:rPr lang="zh-CN" altLang="en-US" sz="1100" spc="50" dirty="0">
                <a:ln w="11430"/>
                <a:latin typeface="方正硬笔楷书简体" panose="03000509000000000000" pitchFamily="65" charset="-122"/>
                <a:ea typeface="方正硬笔楷书简体" panose="03000509000000000000" pitchFamily="65" charset="-122"/>
              </a:rPr>
              <a:t>点击添加文本点击添加文本</a:t>
            </a:r>
            <a:endParaRPr lang="en-US" altLang="zh-CN" sz="1100" spc="50" dirty="0">
              <a:ln w="11430"/>
              <a:latin typeface="方正硬笔楷书简体" panose="03000509000000000000" pitchFamily="65" charset="-122"/>
              <a:ea typeface="方正硬笔楷书简体" panose="03000509000000000000" pitchFamily="65" charset="-122"/>
            </a:endParaRPr>
          </a:p>
          <a:p>
            <a:pPr marL="0" lvl="2" defTabSz="912813" eaLnBrk="0" hangingPunct="0">
              <a:buClr>
                <a:srgbClr val="0070C0"/>
              </a:buClr>
              <a:buSzPct val="80000"/>
              <a:tabLst>
                <a:tab pos="136525" algn="l"/>
              </a:tabLst>
              <a:defRPr/>
            </a:pPr>
            <a:endParaRPr lang="en-US" altLang="zh-CN" sz="1100" spc="50" dirty="0">
              <a:ln w="11430"/>
              <a:latin typeface="方正硬笔楷书简体" panose="03000509000000000000" pitchFamily="65" charset="-122"/>
              <a:ea typeface="方正硬笔楷书简体" panose="03000509000000000000" pitchFamily="65" charset="-122"/>
            </a:endParaRPr>
          </a:p>
          <a:p>
            <a:pPr marL="0" lvl="2" defTabSz="912813" eaLnBrk="0" hangingPunct="0">
              <a:buClr>
                <a:srgbClr val="0070C0"/>
              </a:buClr>
              <a:buSzPct val="80000"/>
              <a:tabLst>
                <a:tab pos="136525" algn="l"/>
              </a:tabLst>
              <a:defRPr/>
            </a:pPr>
            <a:r>
              <a:rPr lang="zh-CN" altLang="en-US" sz="1100" spc="50" dirty="0">
                <a:ln w="11430"/>
                <a:latin typeface="方正硬笔楷书简体" panose="03000509000000000000" pitchFamily="65" charset="-122"/>
                <a:ea typeface="方正硬笔楷书简体" panose="03000509000000000000" pitchFamily="65" charset="-122"/>
              </a:rPr>
              <a:t>点击添加文本点击添加文本</a:t>
            </a:r>
            <a:endParaRPr lang="en-US" altLang="zh-CN" sz="1100" spc="50" dirty="0">
              <a:ln w="11430"/>
              <a:latin typeface="方正硬笔楷书简体" panose="03000509000000000000" pitchFamily="65" charset="-122"/>
              <a:ea typeface="方正硬笔楷书简体" panose="03000509000000000000" pitchFamily="65" charset="-122"/>
            </a:endParaRPr>
          </a:p>
        </p:txBody>
      </p:sp>
      <p:sp>
        <p:nvSpPr>
          <p:cNvPr id="13" name="Text Box 45"/>
          <p:cNvSpPr txBox="1">
            <a:spLocks noChangeArrowheads="1"/>
          </p:cNvSpPr>
          <p:nvPr/>
        </p:nvSpPr>
        <p:spPr bwMode="auto">
          <a:xfrm>
            <a:off x="5075238" y="3570313"/>
            <a:ext cx="3744912" cy="101566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400" b="1" dirty="0">
                <a:latin typeface="方正硬笔楷书简体" panose="03000509000000000000" pitchFamily="65" charset="-122"/>
                <a:ea typeface="方正硬笔楷书简体" panose="03000509000000000000" pitchFamily="65" charset="-122"/>
              </a:rPr>
              <a:t>单击填加标题</a:t>
            </a:r>
            <a:endParaRPr lang="en-US" altLang="ko-KR" sz="1400" b="1" dirty="0">
              <a:latin typeface="方正硬笔楷书简体" panose="03000509000000000000" pitchFamily="65" charset="-122"/>
              <a:ea typeface="方正硬笔楷书简体" panose="03000509000000000000" pitchFamily="65"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latin typeface="方正硬笔楷书简体" panose="03000509000000000000" pitchFamily="65" charset="-122"/>
                <a:ea typeface="方正硬笔楷书简体" panose="03000509000000000000" pitchFamily="65" charset="-122"/>
              </a:rPr>
              <a:t>点击添加文本点击添加文本</a:t>
            </a:r>
            <a:endParaRPr lang="en-US" altLang="zh-CN" sz="1100" spc="50" dirty="0">
              <a:ln w="11430"/>
              <a:latin typeface="方正硬笔楷书简体" panose="03000509000000000000" pitchFamily="65" charset="-122"/>
              <a:ea typeface="方正硬笔楷书简体" panose="03000509000000000000" pitchFamily="65" charset="-122"/>
            </a:endParaRPr>
          </a:p>
          <a:p>
            <a:endParaRPr lang="en-US" altLang="ko-KR" sz="1000" dirty="0">
              <a:latin typeface="方正硬笔楷书简体" panose="03000509000000000000" pitchFamily="65" charset="-122"/>
              <a:ea typeface="方正硬笔楷书简体" panose="03000509000000000000" pitchFamily="65" charset="-122"/>
            </a:endParaRPr>
          </a:p>
          <a:p>
            <a:r>
              <a:rPr lang="zh-CN" altLang="en-US" sz="1400" b="1" dirty="0">
                <a:latin typeface="方正硬笔楷书简体" panose="03000509000000000000" pitchFamily="65" charset="-122"/>
                <a:ea typeface="方正硬笔楷书简体" panose="03000509000000000000" pitchFamily="65" charset="-122"/>
              </a:rPr>
              <a:t>单击填加标题</a:t>
            </a:r>
            <a:endParaRPr lang="en-US" altLang="ko-KR" sz="1400" b="1" dirty="0">
              <a:latin typeface="方正硬笔楷书简体" panose="03000509000000000000" pitchFamily="65" charset="-122"/>
              <a:ea typeface="方正硬笔楷书简体" panose="03000509000000000000" pitchFamily="65"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latin typeface="方正硬笔楷书简体" panose="03000509000000000000" pitchFamily="65" charset="-122"/>
                <a:ea typeface="方正硬笔楷书简体" panose="03000509000000000000" pitchFamily="65" charset="-122"/>
              </a:rPr>
              <a:t>点击添加文本点击添加文本</a:t>
            </a:r>
            <a:endParaRPr lang="en-US" altLang="zh-CN" sz="1100" spc="50" dirty="0">
              <a:ln w="11430"/>
              <a:latin typeface="方正硬笔楷书简体" panose="03000509000000000000" pitchFamily="65" charset="-122"/>
              <a:ea typeface="方正硬笔楷书简体" panose="03000509000000000000" pitchFamily="65" charset="-122"/>
            </a:endParaRPr>
          </a:p>
        </p:txBody>
      </p:sp>
      <p:grpSp>
        <p:nvGrpSpPr>
          <p:cNvPr id="14" name="组合 13"/>
          <p:cNvGrpSpPr/>
          <p:nvPr/>
        </p:nvGrpSpPr>
        <p:grpSpPr>
          <a:xfrm>
            <a:off x="2483768" y="3328148"/>
            <a:ext cx="1166596" cy="1112030"/>
            <a:chOff x="2483768" y="3328148"/>
            <a:chExt cx="1166596" cy="1112030"/>
          </a:xfrm>
        </p:grpSpPr>
        <p:pic>
          <p:nvPicPr>
            <p:cNvPr id="15" name="Picture 4" descr="E:\水墨图表素材\53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3328148"/>
              <a:ext cx="1166596" cy="1112030"/>
            </a:xfrm>
            <a:prstGeom prst="rect">
              <a:avLst/>
            </a:prstGeom>
            <a:noFill/>
            <a:extLst>
              <a:ext uri="{909E8E84-426E-40DD-AFC4-6F175D3DCCD1}">
                <a14:hiddenFill xmlns:a14="http://schemas.microsoft.com/office/drawing/2010/main">
                  <a:solidFill>
                    <a:srgbClr val="FFFFFF"/>
                  </a:solidFill>
                </a14:hiddenFill>
              </a:ext>
            </a:extLst>
          </p:spPr>
        </p:pic>
        <p:sp>
          <p:nvSpPr>
            <p:cNvPr id="16" name="Text Box 46"/>
            <p:cNvSpPr txBox="1">
              <a:spLocks noChangeArrowheads="1"/>
            </p:cNvSpPr>
            <p:nvPr/>
          </p:nvSpPr>
          <p:spPr bwMode="auto">
            <a:xfrm>
              <a:off x="2804125" y="3610889"/>
              <a:ext cx="543739" cy="523220"/>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bg1"/>
                  </a:solidFill>
                  <a:latin typeface="方正硬笔楷书简体" panose="03000509000000000000" pitchFamily="65" charset="-122"/>
                  <a:ea typeface="方正硬笔楷书简体" panose="03000509000000000000" pitchFamily="65" charset="-122"/>
                </a:rPr>
                <a:t>填加</a:t>
              </a:r>
              <a:endParaRPr lang="en-US" altLang="zh-CN" sz="1400" b="1" dirty="0">
                <a:solidFill>
                  <a:schemeClr val="bg1"/>
                </a:solidFill>
                <a:latin typeface="方正硬笔楷书简体" panose="03000509000000000000" pitchFamily="65" charset="-122"/>
                <a:ea typeface="方正硬笔楷书简体" panose="03000509000000000000" pitchFamily="65" charset="-122"/>
              </a:endParaRPr>
            </a:p>
            <a:p>
              <a:pPr algn="ctr"/>
              <a:r>
                <a:rPr lang="zh-CN" altLang="en-US" sz="1400" b="1" dirty="0">
                  <a:solidFill>
                    <a:schemeClr val="bg1"/>
                  </a:solidFill>
                  <a:latin typeface="方正硬笔楷书简体" panose="03000509000000000000" pitchFamily="65" charset="-122"/>
                  <a:ea typeface="方正硬笔楷书简体" panose="03000509000000000000" pitchFamily="65" charset="-122"/>
                </a:rPr>
                <a:t>标题</a:t>
              </a:r>
              <a:endParaRPr lang="en-US" altLang="ko-KR" sz="1400" b="1" dirty="0">
                <a:solidFill>
                  <a:schemeClr val="bg1"/>
                </a:solidFill>
                <a:latin typeface="方正硬笔楷书简体" panose="03000509000000000000" pitchFamily="65" charset="-122"/>
                <a:ea typeface="方正硬笔楷书简体" panose="03000509000000000000" pitchFamily="65" charset="-122"/>
              </a:endParaRPr>
            </a:p>
          </p:txBody>
        </p:sp>
      </p:grpSp>
      <p:pic>
        <p:nvPicPr>
          <p:cNvPr id="17" name="Picture 2" descr="E:\水墨图表素材\12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562931">
            <a:off x="2808686" y="2437923"/>
            <a:ext cx="1078357" cy="629042"/>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组合 17"/>
          <p:cNvGrpSpPr/>
          <p:nvPr/>
        </p:nvGrpSpPr>
        <p:grpSpPr>
          <a:xfrm>
            <a:off x="3667826" y="2691021"/>
            <a:ext cx="1166596" cy="1112030"/>
            <a:chOff x="2483768" y="3328148"/>
            <a:chExt cx="1166596" cy="1112030"/>
          </a:xfrm>
        </p:grpSpPr>
        <p:pic>
          <p:nvPicPr>
            <p:cNvPr id="19" name="Picture 4" descr="E:\水墨图表素材\53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3328148"/>
              <a:ext cx="1166596" cy="1112030"/>
            </a:xfrm>
            <a:prstGeom prst="rect">
              <a:avLst/>
            </a:prstGeom>
            <a:noFill/>
            <a:extLst>
              <a:ext uri="{909E8E84-426E-40DD-AFC4-6F175D3DCCD1}">
                <a14:hiddenFill xmlns:a14="http://schemas.microsoft.com/office/drawing/2010/main">
                  <a:solidFill>
                    <a:srgbClr val="FFFFFF"/>
                  </a:solidFill>
                </a14:hiddenFill>
              </a:ext>
            </a:extLst>
          </p:spPr>
        </p:pic>
        <p:sp>
          <p:nvSpPr>
            <p:cNvPr id="20" name="Text Box 46"/>
            <p:cNvSpPr txBox="1">
              <a:spLocks noChangeArrowheads="1"/>
            </p:cNvSpPr>
            <p:nvPr/>
          </p:nvSpPr>
          <p:spPr bwMode="auto">
            <a:xfrm>
              <a:off x="2804125" y="3610889"/>
              <a:ext cx="543739" cy="523220"/>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bg1"/>
                  </a:solidFill>
                  <a:latin typeface="方正硬笔楷书简体" panose="03000509000000000000" pitchFamily="65" charset="-122"/>
                  <a:ea typeface="方正硬笔楷书简体" panose="03000509000000000000" pitchFamily="65" charset="-122"/>
                </a:rPr>
                <a:t>填加</a:t>
              </a:r>
              <a:endParaRPr lang="en-US" altLang="zh-CN" sz="1400" b="1" dirty="0">
                <a:solidFill>
                  <a:schemeClr val="bg1"/>
                </a:solidFill>
                <a:latin typeface="方正硬笔楷书简体" panose="03000509000000000000" pitchFamily="65" charset="-122"/>
                <a:ea typeface="方正硬笔楷书简体" panose="03000509000000000000" pitchFamily="65" charset="-122"/>
              </a:endParaRPr>
            </a:p>
            <a:p>
              <a:pPr algn="ctr"/>
              <a:r>
                <a:rPr lang="zh-CN" altLang="en-US" sz="1400" b="1" dirty="0">
                  <a:solidFill>
                    <a:schemeClr val="bg1"/>
                  </a:solidFill>
                  <a:latin typeface="方正硬笔楷书简体" panose="03000509000000000000" pitchFamily="65" charset="-122"/>
                  <a:ea typeface="方正硬笔楷书简体" panose="03000509000000000000" pitchFamily="65" charset="-122"/>
                </a:rPr>
                <a:t>标题</a:t>
              </a:r>
              <a:endParaRPr lang="en-US" altLang="ko-KR" sz="1400" b="1" dirty="0">
                <a:solidFill>
                  <a:schemeClr val="bg1"/>
                </a:solidFill>
                <a:latin typeface="方正硬笔楷书简体" panose="03000509000000000000" pitchFamily="65" charset="-122"/>
                <a:ea typeface="方正硬笔楷书简体" panose="03000509000000000000" pitchFamily="65" charset="-122"/>
              </a:endParaRPr>
            </a:p>
          </p:txBody>
        </p:sp>
      </p:grpSp>
      <p:grpSp>
        <p:nvGrpSpPr>
          <p:cNvPr id="21" name="组合 20"/>
          <p:cNvGrpSpPr/>
          <p:nvPr/>
        </p:nvGrpSpPr>
        <p:grpSpPr>
          <a:xfrm>
            <a:off x="4834422" y="2147363"/>
            <a:ext cx="1166596" cy="1112030"/>
            <a:chOff x="2483768" y="3328148"/>
            <a:chExt cx="1166596" cy="1112030"/>
          </a:xfrm>
        </p:grpSpPr>
        <p:pic>
          <p:nvPicPr>
            <p:cNvPr id="22" name="Picture 4" descr="E:\水墨图表素材\53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3328148"/>
              <a:ext cx="1166596" cy="1112030"/>
            </a:xfrm>
            <a:prstGeom prst="rect">
              <a:avLst/>
            </a:prstGeom>
            <a:noFill/>
            <a:extLst>
              <a:ext uri="{909E8E84-426E-40DD-AFC4-6F175D3DCCD1}">
                <a14:hiddenFill xmlns:a14="http://schemas.microsoft.com/office/drawing/2010/main">
                  <a:solidFill>
                    <a:srgbClr val="FFFFFF"/>
                  </a:solidFill>
                </a14:hiddenFill>
              </a:ext>
            </a:extLst>
          </p:spPr>
        </p:pic>
        <p:sp>
          <p:nvSpPr>
            <p:cNvPr id="23" name="Text Box 46"/>
            <p:cNvSpPr txBox="1">
              <a:spLocks noChangeArrowheads="1"/>
            </p:cNvSpPr>
            <p:nvPr/>
          </p:nvSpPr>
          <p:spPr bwMode="auto">
            <a:xfrm>
              <a:off x="2804125" y="3610889"/>
              <a:ext cx="543739" cy="523220"/>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bg1"/>
                  </a:solidFill>
                  <a:latin typeface="方正硬笔楷书简体" panose="03000509000000000000" pitchFamily="65" charset="-122"/>
                  <a:ea typeface="方正硬笔楷书简体" panose="03000509000000000000" pitchFamily="65" charset="-122"/>
                </a:rPr>
                <a:t>填加</a:t>
              </a:r>
              <a:endParaRPr lang="en-US" altLang="zh-CN" sz="1400" b="1" dirty="0">
                <a:solidFill>
                  <a:schemeClr val="bg1"/>
                </a:solidFill>
                <a:latin typeface="方正硬笔楷书简体" panose="03000509000000000000" pitchFamily="65" charset="-122"/>
                <a:ea typeface="方正硬笔楷书简体" panose="03000509000000000000" pitchFamily="65" charset="-122"/>
              </a:endParaRPr>
            </a:p>
            <a:p>
              <a:pPr algn="ctr"/>
              <a:r>
                <a:rPr lang="zh-CN" altLang="en-US" sz="1400" b="1" dirty="0">
                  <a:solidFill>
                    <a:schemeClr val="bg1"/>
                  </a:solidFill>
                  <a:latin typeface="方正硬笔楷书简体" panose="03000509000000000000" pitchFamily="65" charset="-122"/>
                  <a:ea typeface="方正硬笔楷书简体" panose="03000509000000000000" pitchFamily="65" charset="-122"/>
                </a:rPr>
                <a:t>标题</a:t>
              </a:r>
              <a:endParaRPr lang="en-US" altLang="ko-KR" sz="1400" b="1" dirty="0">
                <a:solidFill>
                  <a:schemeClr val="bg1"/>
                </a:solidFill>
                <a:latin typeface="方正硬笔楷书简体" panose="03000509000000000000" pitchFamily="65" charset="-122"/>
                <a:ea typeface="方正硬笔楷书简体" panose="03000509000000000000" pitchFamily="65" charset="-122"/>
              </a:endParaRPr>
            </a:p>
          </p:txBody>
        </p:sp>
      </p:grpSp>
      <p:pic>
        <p:nvPicPr>
          <p:cNvPr id="25" name="Picture 2" descr="E:\水墨图表素材\12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562931">
            <a:off x="3976841" y="1797652"/>
            <a:ext cx="1078357" cy="629042"/>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组合 25"/>
          <p:cNvGrpSpPr/>
          <p:nvPr/>
        </p:nvGrpSpPr>
        <p:grpSpPr>
          <a:xfrm>
            <a:off x="6004827" y="1556157"/>
            <a:ext cx="1166596" cy="1112030"/>
            <a:chOff x="2483768" y="3328148"/>
            <a:chExt cx="1166596" cy="1112030"/>
          </a:xfrm>
        </p:grpSpPr>
        <p:pic>
          <p:nvPicPr>
            <p:cNvPr id="27" name="Picture 4" descr="E:\水墨图表素材\53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3328148"/>
              <a:ext cx="1166596" cy="1112030"/>
            </a:xfrm>
            <a:prstGeom prst="rect">
              <a:avLst/>
            </a:prstGeom>
            <a:noFill/>
            <a:extLst>
              <a:ext uri="{909E8E84-426E-40DD-AFC4-6F175D3DCCD1}">
                <a14:hiddenFill xmlns:a14="http://schemas.microsoft.com/office/drawing/2010/main">
                  <a:solidFill>
                    <a:srgbClr val="FFFFFF"/>
                  </a:solidFill>
                </a14:hiddenFill>
              </a:ext>
            </a:extLst>
          </p:spPr>
        </p:pic>
        <p:sp>
          <p:nvSpPr>
            <p:cNvPr id="28" name="Text Box 46"/>
            <p:cNvSpPr txBox="1">
              <a:spLocks noChangeArrowheads="1"/>
            </p:cNvSpPr>
            <p:nvPr/>
          </p:nvSpPr>
          <p:spPr bwMode="auto">
            <a:xfrm>
              <a:off x="2804125" y="3610889"/>
              <a:ext cx="543739" cy="523220"/>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bg1"/>
                  </a:solidFill>
                  <a:latin typeface="方正硬笔楷书简体" panose="03000509000000000000" pitchFamily="65" charset="-122"/>
                  <a:ea typeface="方正硬笔楷书简体" panose="03000509000000000000" pitchFamily="65" charset="-122"/>
                </a:rPr>
                <a:t>填加</a:t>
              </a:r>
              <a:endParaRPr lang="en-US" altLang="zh-CN" sz="1400" b="1" dirty="0">
                <a:solidFill>
                  <a:schemeClr val="bg1"/>
                </a:solidFill>
                <a:latin typeface="方正硬笔楷书简体" panose="03000509000000000000" pitchFamily="65" charset="-122"/>
                <a:ea typeface="方正硬笔楷书简体" panose="03000509000000000000" pitchFamily="65" charset="-122"/>
              </a:endParaRPr>
            </a:p>
            <a:p>
              <a:pPr algn="ctr"/>
              <a:r>
                <a:rPr lang="zh-CN" altLang="en-US" sz="1400" b="1" dirty="0">
                  <a:solidFill>
                    <a:schemeClr val="bg1"/>
                  </a:solidFill>
                  <a:latin typeface="方正硬笔楷书简体" panose="03000509000000000000" pitchFamily="65" charset="-122"/>
                  <a:ea typeface="方正硬笔楷书简体" panose="03000509000000000000" pitchFamily="65" charset="-122"/>
                </a:rPr>
                <a:t>标题</a:t>
              </a:r>
              <a:endParaRPr lang="en-US" altLang="ko-KR" sz="1400" b="1" dirty="0">
                <a:solidFill>
                  <a:schemeClr val="bg1"/>
                </a:solidFill>
                <a:latin typeface="方正硬笔楷书简体" panose="03000509000000000000" pitchFamily="65" charset="-122"/>
                <a:ea typeface="方正硬笔楷书简体" panose="03000509000000000000" pitchFamily="65" charset="-122"/>
              </a:endParaRPr>
            </a:p>
          </p:txBody>
        </p:sp>
      </p:grpSp>
      <p:pic>
        <p:nvPicPr>
          <p:cNvPr id="30" name="Picture 2" descr="E:\水墨图表素材\12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562931">
            <a:off x="5152777" y="1251298"/>
            <a:ext cx="1078357" cy="629042"/>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组合 30"/>
          <p:cNvGrpSpPr/>
          <p:nvPr/>
        </p:nvGrpSpPr>
        <p:grpSpPr>
          <a:xfrm>
            <a:off x="7157352" y="978056"/>
            <a:ext cx="1166596" cy="1112030"/>
            <a:chOff x="2483768" y="3328148"/>
            <a:chExt cx="1166596" cy="1112030"/>
          </a:xfrm>
        </p:grpSpPr>
        <p:pic>
          <p:nvPicPr>
            <p:cNvPr id="32" name="Picture 4" descr="E:\水墨图表素材\53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3328148"/>
              <a:ext cx="1166596" cy="1112030"/>
            </a:xfrm>
            <a:prstGeom prst="rect">
              <a:avLst/>
            </a:prstGeom>
            <a:noFill/>
            <a:extLst>
              <a:ext uri="{909E8E84-426E-40DD-AFC4-6F175D3DCCD1}">
                <a14:hiddenFill xmlns:a14="http://schemas.microsoft.com/office/drawing/2010/main">
                  <a:solidFill>
                    <a:srgbClr val="FFFFFF"/>
                  </a:solidFill>
                </a14:hiddenFill>
              </a:ext>
            </a:extLst>
          </p:spPr>
        </p:pic>
        <p:sp>
          <p:nvSpPr>
            <p:cNvPr id="33" name="Text Box 46"/>
            <p:cNvSpPr txBox="1">
              <a:spLocks noChangeArrowheads="1"/>
            </p:cNvSpPr>
            <p:nvPr/>
          </p:nvSpPr>
          <p:spPr bwMode="auto">
            <a:xfrm>
              <a:off x="2804125" y="3610889"/>
              <a:ext cx="543739" cy="523220"/>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bg1"/>
                  </a:solidFill>
                  <a:latin typeface="方正硬笔楷书简体" panose="03000509000000000000" pitchFamily="65" charset="-122"/>
                  <a:ea typeface="方正硬笔楷书简体" panose="03000509000000000000" pitchFamily="65" charset="-122"/>
                </a:rPr>
                <a:t>填加</a:t>
              </a:r>
              <a:endParaRPr lang="en-US" altLang="zh-CN" sz="1400" b="1" dirty="0">
                <a:solidFill>
                  <a:schemeClr val="bg1"/>
                </a:solidFill>
                <a:latin typeface="方正硬笔楷书简体" panose="03000509000000000000" pitchFamily="65" charset="-122"/>
                <a:ea typeface="方正硬笔楷书简体" panose="03000509000000000000" pitchFamily="65" charset="-122"/>
              </a:endParaRPr>
            </a:p>
            <a:p>
              <a:pPr algn="ctr"/>
              <a:r>
                <a:rPr lang="zh-CN" altLang="en-US" sz="1400" b="1" dirty="0">
                  <a:solidFill>
                    <a:schemeClr val="bg1"/>
                  </a:solidFill>
                  <a:latin typeface="方正硬笔楷书简体" panose="03000509000000000000" pitchFamily="65" charset="-122"/>
                  <a:ea typeface="方正硬笔楷书简体" panose="03000509000000000000" pitchFamily="65" charset="-122"/>
                </a:rPr>
                <a:t>标题</a:t>
              </a:r>
              <a:endParaRPr lang="en-US" altLang="ko-KR" sz="1400" b="1" dirty="0">
                <a:solidFill>
                  <a:schemeClr val="bg1"/>
                </a:solidFill>
                <a:latin typeface="方正硬笔楷书简体" panose="03000509000000000000" pitchFamily="65" charset="-122"/>
                <a:ea typeface="方正硬笔楷书简体" panose="03000509000000000000" pitchFamily="65" charset="-122"/>
              </a:endParaRPr>
            </a:p>
          </p:txBody>
        </p:sp>
      </p:grpSp>
      <p:pic>
        <p:nvPicPr>
          <p:cNvPr id="34" name="Picture 2" descr="E:\水墨图表素材\12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562931">
            <a:off x="6408515" y="742201"/>
            <a:ext cx="1078357" cy="629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6436931"/>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1000"/>
                            </p:stCondLst>
                            <p:childTnLst>
                              <p:par>
                                <p:cTn id="14" presetID="26"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580">
                                          <p:stCondLst>
                                            <p:cond delay="0"/>
                                          </p:stCondLst>
                                        </p:cTn>
                                        <p:tgtEl>
                                          <p:spTgt spid="14"/>
                                        </p:tgtEl>
                                      </p:cBhvr>
                                    </p:animEffect>
                                    <p:anim calcmode="lin" valueType="num">
                                      <p:cBhvr>
                                        <p:cTn id="17"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2" dur="26">
                                          <p:stCondLst>
                                            <p:cond delay="650"/>
                                          </p:stCondLst>
                                        </p:cTn>
                                        <p:tgtEl>
                                          <p:spTgt spid="14"/>
                                        </p:tgtEl>
                                      </p:cBhvr>
                                      <p:to x="100000" y="60000"/>
                                    </p:animScale>
                                    <p:animScale>
                                      <p:cBhvr>
                                        <p:cTn id="23" dur="166" decel="50000">
                                          <p:stCondLst>
                                            <p:cond delay="676"/>
                                          </p:stCondLst>
                                        </p:cTn>
                                        <p:tgtEl>
                                          <p:spTgt spid="14"/>
                                        </p:tgtEl>
                                      </p:cBhvr>
                                      <p:to x="100000" y="100000"/>
                                    </p:animScale>
                                    <p:animScale>
                                      <p:cBhvr>
                                        <p:cTn id="24" dur="26">
                                          <p:stCondLst>
                                            <p:cond delay="1312"/>
                                          </p:stCondLst>
                                        </p:cTn>
                                        <p:tgtEl>
                                          <p:spTgt spid="14"/>
                                        </p:tgtEl>
                                      </p:cBhvr>
                                      <p:to x="100000" y="80000"/>
                                    </p:animScale>
                                    <p:animScale>
                                      <p:cBhvr>
                                        <p:cTn id="25" dur="166" decel="50000">
                                          <p:stCondLst>
                                            <p:cond delay="1338"/>
                                          </p:stCondLst>
                                        </p:cTn>
                                        <p:tgtEl>
                                          <p:spTgt spid="14"/>
                                        </p:tgtEl>
                                      </p:cBhvr>
                                      <p:to x="100000" y="100000"/>
                                    </p:animScale>
                                    <p:animScale>
                                      <p:cBhvr>
                                        <p:cTn id="26" dur="26">
                                          <p:stCondLst>
                                            <p:cond delay="1642"/>
                                          </p:stCondLst>
                                        </p:cTn>
                                        <p:tgtEl>
                                          <p:spTgt spid="14"/>
                                        </p:tgtEl>
                                      </p:cBhvr>
                                      <p:to x="100000" y="90000"/>
                                    </p:animScale>
                                    <p:animScale>
                                      <p:cBhvr>
                                        <p:cTn id="27" dur="166" decel="50000">
                                          <p:stCondLst>
                                            <p:cond delay="1668"/>
                                          </p:stCondLst>
                                        </p:cTn>
                                        <p:tgtEl>
                                          <p:spTgt spid="14"/>
                                        </p:tgtEl>
                                      </p:cBhvr>
                                      <p:to x="100000" y="100000"/>
                                    </p:animScale>
                                    <p:animScale>
                                      <p:cBhvr>
                                        <p:cTn id="28" dur="26">
                                          <p:stCondLst>
                                            <p:cond delay="1808"/>
                                          </p:stCondLst>
                                        </p:cTn>
                                        <p:tgtEl>
                                          <p:spTgt spid="14"/>
                                        </p:tgtEl>
                                      </p:cBhvr>
                                      <p:to x="100000" y="95000"/>
                                    </p:animScale>
                                    <p:animScale>
                                      <p:cBhvr>
                                        <p:cTn id="29" dur="166" decel="50000">
                                          <p:stCondLst>
                                            <p:cond delay="1834"/>
                                          </p:stCondLst>
                                        </p:cTn>
                                        <p:tgtEl>
                                          <p:spTgt spid="14"/>
                                        </p:tgtEl>
                                      </p:cBhvr>
                                      <p:to x="100000" y="100000"/>
                                    </p:animScale>
                                  </p:childTnLst>
                                </p:cTn>
                              </p:par>
                            </p:childTnLst>
                          </p:cTn>
                        </p:par>
                        <p:par>
                          <p:cTn id="30" fill="hold">
                            <p:stCondLst>
                              <p:cond delay="3000"/>
                            </p:stCondLst>
                            <p:childTnLst>
                              <p:par>
                                <p:cTn id="31" presetID="26"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down)">
                                      <p:cBhvr>
                                        <p:cTn id="33" dur="580">
                                          <p:stCondLst>
                                            <p:cond delay="0"/>
                                          </p:stCondLst>
                                        </p:cTn>
                                        <p:tgtEl>
                                          <p:spTgt spid="18"/>
                                        </p:tgtEl>
                                      </p:cBhvr>
                                    </p:animEffect>
                                    <p:anim calcmode="lin" valueType="num">
                                      <p:cBhvr>
                                        <p:cTn id="34"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39" dur="26">
                                          <p:stCondLst>
                                            <p:cond delay="650"/>
                                          </p:stCondLst>
                                        </p:cTn>
                                        <p:tgtEl>
                                          <p:spTgt spid="18"/>
                                        </p:tgtEl>
                                      </p:cBhvr>
                                      <p:to x="100000" y="60000"/>
                                    </p:animScale>
                                    <p:animScale>
                                      <p:cBhvr>
                                        <p:cTn id="40" dur="166" decel="50000">
                                          <p:stCondLst>
                                            <p:cond delay="676"/>
                                          </p:stCondLst>
                                        </p:cTn>
                                        <p:tgtEl>
                                          <p:spTgt spid="18"/>
                                        </p:tgtEl>
                                      </p:cBhvr>
                                      <p:to x="100000" y="100000"/>
                                    </p:animScale>
                                    <p:animScale>
                                      <p:cBhvr>
                                        <p:cTn id="41" dur="26">
                                          <p:stCondLst>
                                            <p:cond delay="1312"/>
                                          </p:stCondLst>
                                        </p:cTn>
                                        <p:tgtEl>
                                          <p:spTgt spid="18"/>
                                        </p:tgtEl>
                                      </p:cBhvr>
                                      <p:to x="100000" y="80000"/>
                                    </p:animScale>
                                    <p:animScale>
                                      <p:cBhvr>
                                        <p:cTn id="42" dur="166" decel="50000">
                                          <p:stCondLst>
                                            <p:cond delay="1338"/>
                                          </p:stCondLst>
                                        </p:cTn>
                                        <p:tgtEl>
                                          <p:spTgt spid="18"/>
                                        </p:tgtEl>
                                      </p:cBhvr>
                                      <p:to x="100000" y="100000"/>
                                    </p:animScale>
                                    <p:animScale>
                                      <p:cBhvr>
                                        <p:cTn id="43" dur="26">
                                          <p:stCondLst>
                                            <p:cond delay="1642"/>
                                          </p:stCondLst>
                                        </p:cTn>
                                        <p:tgtEl>
                                          <p:spTgt spid="18"/>
                                        </p:tgtEl>
                                      </p:cBhvr>
                                      <p:to x="100000" y="90000"/>
                                    </p:animScale>
                                    <p:animScale>
                                      <p:cBhvr>
                                        <p:cTn id="44" dur="166" decel="50000">
                                          <p:stCondLst>
                                            <p:cond delay="1668"/>
                                          </p:stCondLst>
                                        </p:cTn>
                                        <p:tgtEl>
                                          <p:spTgt spid="18"/>
                                        </p:tgtEl>
                                      </p:cBhvr>
                                      <p:to x="100000" y="100000"/>
                                    </p:animScale>
                                    <p:animScale>
                                      <p:cBhvr>
                                        <p:cTn id="45" dur="26">
                                          <p:stCondLst>
                                            <p:cond delay="1808"/>
                                          </p:stCondLst>
                                        </p:cTn>
                                        <p:tgtEl>
                                          <p:spTgt spid="18"/>
                                        </p:tgtEl>
                                      </p:cBhvr>
                                      <p:to x="100000" y="95000"/>
                                    </p:animScale>
                                    <p:animScale>
                                      <p:cBhvr>
                                        <p:cTn id="46" dur="166" decel="50000">
                                          <p:stCondLst>
                                            <p:cond delay="1834"/>
                                          </p:stCondLst>
                                        </p:cTn>
                                        <p:tgtEl>
                                          <p:spTgt spid="18"/>
                                        </p:tgtEl>
                                      </p:cBhvr>
                                      <p:to x="100000" y="100000"/>
                                    </p:animScale>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left)">
                                      <p:cBhvr>
                                        <p:cTn id="50" dur="500"/>
                                        <p:tgtEl>
                                          <p:spTgt spid="17"/>
                                        </p:tgtEl>
                                      </p:cBhvr>
                                    </p:animEffect>
                                  </p:childTnLst>
                                </p:cTn>
                              </p:par>
                            </p:childTnLst>
                          </p:cTn>
                        </p:par>
                        <p:par>
                          <p:cTn id="51" fill="hold">
                            <p:stCondLst>
                              <p:cond delay="5500"/>
                            </p:stCondLst>
                            <p:childTnLst>
                              <p:par>
                                <p:cTn id="52" presetID="26" presetClass="entr" presetSubtype="0" fill="hold"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down)">
                                      <p:cBhvr>
                                        <p:cTn id="54" dur="580">
                                          <p:stCondLst>
                                            <p:cond delay="0"/>
                                          </p:stCondLst>
                                        </p:cTn>
                                        <p:tgtEl>
                                          <p:spTgt spid="21"/>
                                        </p:tgtEl>
                                      </p:cBhvr>
                                    </p:animEffect>
                                    <p:anim calcmode="lin" valueType="num">
                                      <p:cBhvr>
                                        <p:cTn id="55"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60" dur="26">
                                          <p:stCondLst>
                                            <p:cond delay="650"/>
                                          </p:stCondLst>
                                        </p:cTn>
                                        <p:tgtEl>
                                          <p:spTgt spid="21"/>
                                        </p:tgtEl>
                                      </p:cBhvr>
                                      <p:to x="100000" y="60000"/>
                                    </p:animScale>
                                    <p:animScale>
                                      <p:cBhvr>
                                        <p:cTn id="61" dur="166" decel="50000">
                                          <p:stCondLst>
                                            <p:cond delay="676"/>
                                          </p:stCondLst>
                                        </p:cTn>
                                        <p:tgtEl>
                                          <p:spTgt spid="21"/>
                                        </p:tgtEl>
                                      </p:cBhvr>
                                      <p:to x="100000" y="100000"/>
                                    </p:animScale>
                                    <p:animScale>
                                      <p:cBhvr>
                                        <p:cTn id="62" dur="26">
                                          <p:stCondLst>
                                            <p:cond delay="1312"/>
                                          </p:stCondLst>
                                        </p:cTn>
                                        <p:tgtEl>
                                          <p:spTgt spid="21"/>
                                        </p:tgtEl>
                                      </p:cBhvr>
                                      <p:to x="100000" y="80000"/>
                                    </p:animScale>
                                    <p:animScale>
                                      <p:cBhvr>
                                        <p:cTn id="63" dur="166" decel="50000">
                                          <p:stCondLst>
                                            <p:cond delay="1338"/>
                                          </p:stCondLst>
                                        </p:cTn>
                                        <p:tgtEl>
                                          <p:spTgt spid="21"/>
                                        </p:tgtEl>
                                      </p:cBhvr>
                                      <p:to x="100000" y="100000"/>
                                    </p:animScale>
                                    <p:animScale>
                                      <p:cBhvr>
                                        <p:cTn id="64" dur="26">
                                          <p:stCondLst>
                                            <p:cond delay="1642"/>
                                          </p:stCondLst>
                                        </p:cTn>
                                        <p:tgtEl>
                                          <p:spTgt spid="21"/>
                                        </p:tgtEl>
                                      </p:cBhvr>
                                      <p:to x="100000" y="90000"/>
                                    </p:animScale>
                                    <p:animScale>
                                      <p:cBhvr>
                                        <p:cTn id="65" dur="166" decel="50000">
                                          <p:stCondLst>
                                            <p:cond delay="1668"/>
                                          </p:stCondLst>
                                        </p:cTn>
                                        <p:tgtEl>
                                          <p:spTgt spid="21"/>
                                        </p:tgtEl>
                                      </p:cBhvr>
                                      <p:to x="100000" y="100000"/>
                                    </p:animScale>
                                    <p:animScale>
                                      <p:cBhvr>
                                        <p:cTn id="66" dur="26">
                                          <p:stCondLst>
                                            <p:cond delay="1808"/>
                                          </p:stCondLst>
                                        </p:cTn>
                                        <p:tgtEl>
                                          <p:spTgt spid="21"/>
                                        </p:tgtEl>
                                      </p:cBhvr>
                                      <p:to x="100000" y="95000"/>
                                    </p:animScale>
                                    <p:animScale>
                                      <p:cBhvr>
                                        <p:cTn id="67" dur="166" decel="50000">
                                          <p:stCondLst>
                                            <p:cond delay="1834"/>
                                          </p:stCondLst>
                                        </p:cTn>
                                        <p:tgtEl>
                                          <p:spTgt spid="21"/>
                                        </p:tgtEl>
                                      </p:cBhvr>
                                      <p:to x="100000" y="100000"/>
                                    </p:animScale>
                                  </p:childTnLst>
                                </p:cTn>
                              </p:par>
                            </p:childTnLst>
                          </p:cTn>
                        </p:par>
                        <p:par>
                          <p:cTn id="68" fill="hold">
                            <p:stCondLst>
                              <p:cond delay="7500"/>
                            </p:stCondLst>
                            <p:childTnLst>
                              <p:par>
                                <p:cTn id="69" presetID="22" presetClass="entr" presetSubtype="8" fill="hold"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left)">
                                      <p:cBhvr>
                                        <p:cTn id="71" dur="500"/>
                                        <p:tgtEl>
                                          <p:spTgt spid="25"/>
                                        </p:tgtEl>
                                      </p:cBhvr>
                                    </p:animEffect>
                                  </p:childTnLst>
                                </p:cTn>
                              </p:par>
                            </p:childTnLst>
                          </p:cTn>
                        </p:par>
                        <p:par>
                          <p:cTn id="72" fill="hold">
                            <p:stCondLst>
                              <p:cond delay="8000"/>
                            </p:stCondLst>
                            <p:childTnLst>
                              <p:par>
                                <p:cTn id="73" presetID="26" presetClass="entr" presetSubtype="0" fill="hold"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wipe(down)">
                                      <p:cBhvr>
                                        <p:cTn id="75" dur="580">
                                          <p:stCondLst>
                                            <p:cond delay="0"/>
                                          </p:stCondLst>
                                        </p:cTn>
                                        <p:tgtEl>
                                          <p:spTgt spid="26"/>
                                        </p:tgtEl>
                                      </p:cBhvr>
                                    </p:animEffect>
                                    <p:anim calcmode="lin" valueType="num">
                                      <p:cBhvr>
                                        <p:cTn id="76"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81" dur="26">
                                          <p:stCondLst>
                                            <p:cond delay="650"/>
                                          </p:stCondLst>
                                        </p:cTn>
                                        <p:tgtEl>
                                          <p:spTgt spid="26"/>
                                        </p:tgtEl>
                                      </p:cBhvr>
                                      <p:to x="100000" y="60000"/>
                                    </p:animScale>
                                    <p:animScale>
                                      <p:cBhvr>
                                        <p:cTn id="82" dur="166" decel="50000">
                                          <p:stCondLst>
                                            <p:cond delay="676"/>
                                          </p:stCondLst>
                                        </p:cTn>
                                        <p:tgtEl>
                                          <p:spTgt spid="26"/>
                                        </p:tgtEl>
                                      </p:cBhvr>
                                      <p:to x="100000" y="100000"/>
                                    </p:animScale>
                                    <p:animScale>
                                      <p:cBhvr>
                                        <p:cTn id="83" dur="26">
                                          <p:stCondLst>
                                            <p:cond delay="1312"/>
                                          </p:stCondLst>
                                        </p:cTn>
                                        <p:tgtEl>
                                          <p:spTgt spid="26"/>
                                        </p:tgtEl>
                                      </p:cBhvr>
                                      <p:to x="100000" y="80000"/>
                                    </p:animScale>
                                    <p:animScale>
                                      <p:cBhvr>
                                        <p:cTn id="84" dur="166" decel="50000">
                                          <p:stCondLst>
                                            <p:cond delay="1338"/>
                                          </p:stCondLst>
                                        </p:cTn>
                                        <p:tgtEl>
                                          <p:spTgt spid="26"/>
                                        </p:tgtEl>
                                      </p:cBhvr>
                                      <p:to x="100000" y="100000"/>
                                    </p:animScale>
                                    <p:animScale>
                                      <p:cBhvr>
                                        <p:cTn id="85" dur="26">
                                          <p:stCondLst>
                                            <p:cond delay="1642"/>
                                          </p:stCondLst>
                                        </p:cTn>
                                        <p:tgtEl>
                                          <p:spTgt spid="26"/>
                                        </p:tgtEl>
                                      </p:cBhvr>
                                      <p:to x="100000" y="90000"/>
                                    </p:animScale>
                                    <p:animScale>
                                      <p:cBhvr>
                                        <p:cTn id="86" dur="166" decel="50000">
                                          <p:stCondLst>
                                            <p:cond delay="1668"/>
                                          </p:stCondLst>
                                        </p:cTn>
                                        <p:tgtEl>
                                          <p:spTgt spid="26"/>
                                        </p:tgtEl>
                                      </p:cBhvr>
                                      <p:to x="100000" y="100000"/>
                                    </p:animScale>
                                    <p:animScale>
                                      <p:cBhvr>
                                        <p:cTn id="87" dur="26">
                                          <p:stCondLst>
                                            <p:cond delay="1808"/>
                                          </p:stCondLst>
                                        </p:cTn>
                                        <p:tgtEl>
                                          <p:spTgt spid="26"/>
                                        </p:tgtEl>
                                      </p:cBhvr>
                                      <p:to x="100000" y="95000"/>
                                    </p:animScale>
                                    <p:animScale>
                                      <p:cBhvr>
                                        <p:cTn id="88" dur="166" decel="50000">
                                          <p:stCondLst>
                                            <p:cond delay="1834"/>
                                          </p:stCondLst>
                                        </p:cTn>
                                        <p:tgtEl>
                                          <p:spTgt spid="26"/>
                                        </p:tgtEl>
                                      </p:cBhvr>
                                      <p:to x="100000" y="100000"/>
                                    </p:animScale>
                                  </p:childTnLst>
                                </p:cTn>
                              </p:par>
                            </p:childTnLst>
                          </p:cTn>
                        </p:par>
                        <p:par>
                          <p:cTn id="89" fill="hold">
                            <p:stCondLst>
                              <p:cond delay="10000"/>
                            </p:stCondLst>
                            <p:childTnLst>
                              <p:par>
                                <p:cTn id="90" presetID="22" presetClass="entr" presetSubtype="8" fill="hold" nodeType="after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childTnLst>
                          </p:cTn>
                        </p:par>
                        <p:par>
                          <p:cTn id="93" fill="hold">
                            <p:stCondLst>
                              <p:cond delay="10500"/>
                            </p:stCondLst>
                            <p:childTnLst>
                              <p:par>
                                <p:cTn id="94" presetID="26" presetClass="entr" presetSubtype="0" fill="hold" nodeType="after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wipe(down)">
                                      <p:cBhvr>
                                        <p:cTn id="96" dur="580">
                                          <p:stCondLst>
                                            <p:cond delay="0"/>
                                          </p:stCondLst>
                                        </p:cTn>
                                        <p:tgtEl>
                                          <p:spTgt spid="31"/>
                                        </p:tgtEl>
                                      </p:cBhvr>
                                    </p:animEffect>
                                    <p:anim calcmode="lin" valueType="num">
                                      <p:cBhvr>
                                        <p:cTn id="97"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98"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99"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100"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101"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102" dur="26">
                                          <p:stCondLst>
                                            <p:cond delay="650"/>
                                          </p:stCondLst>
                                        </p:cTn>
                                        <p:tgtEl>
                                          <p:spTgt spid="31"/>
                                        </p:tgtEl>
                                      </p:cBhvr>
                                      <p:to x="100000" y="60000"/>
                                    </p:animScale>
                                    <p:animScale>
                                      <p:cBhvr>
                                        <p:cTn id="103" dur="166" decel="50000">
                                          <p:stCondLst>
                                            <p:cond delay="676"/>
                                          </p:stCondLst>
                                        </p:cTn>
                                        <p:tgtEl>
                                          <p:spTgt spid="31"/>
                                        </p:tgtEl>
                                      </p:cBhvr>
                                      <p:to x="100000" y="100000"/>
                                    </p:animScale>
                                    <p:animScale>
                                      <p:cBhvr>
                                        <p:cTn id="104" dur="26">
                                          <p:stCondLst>
                                            <p:cond delay="1312"/>
                                          </p:stCondLst>
                                        </p:cTn>
                                        <p:tgtEl>
                                          <p:spTgt spid="31"/>
                                        </p:tgtEl>
                                      </p:cBhvr>
                                      <p:to x="100000" y="80000"/>
                                    </p:animScale>
                                    <p:animScale>
                                      <p:cBhvr>
                                        <p:cTn id="105" dur="166" decel="50000">
                                          <p:stCondLst>
                                            <p:cond delay="1338"/>
                                          </p:stCondLst>
                                        </p:cTn>
                                        <p:tgtEl>
                                          <p:spTgt spid="31"/>
                                        </p:tgtEl>
                                      </p:cBhvr>
                                      <p:to x="100000" y="100000"/>
                                    </p:animScale>
                                    <p:animScale>
                                      <p:cBhvr>
                                        <p:cTn id="106" dur="26">
                                          <p:stCondLst>
                                            <p:cond delay="1642"/>
                                          </p:stCondLst>
                                        </p:cTn>
                                        <p:tgtEl>
                                          <p:spTgt spid="31"/>
                                        </p:tgtEl>
                                      </p:cBhvr>
                                      <p:to x="100000" y="90000"/>
                                    </p:animScale>
                                    <p:animScale>
                                      <p:cBhvr>
                                        <p:cTn id="107" dur="166" decel="50000">
                                          <p:stCondLst>
                                            <p:cond delay="1668"/>
                                          </p:stCondLst>
                                        </p:cTn>
                                        <p:tgtEl>
                                          <p:spTgt spid="31"/>
                                        </p:tgtEl>
                                      </p:cBhvr>
                                      <p:to x="100000" y="100000"/>
                                    </p:animScale>
                                    <p:animScale>
                                      <p:cBhvr>
                                        <p:cTn id="108" dur="26">
                                          <p:stCondLst>
                                            <p:cond delay="1808"/>
                                          </p:stCondLst>
                                        </p:cTn>
                                        <p:tgtEl>
                                          <p:spTgt spid="31"/>
                                        </p:tgtEl>
                                      </p:cBhvr>
                                      <p:to x="100000" y="95000"/>
                                    </p:animScale>
                                    <p:animScale>
                                      <p:cBhvr>
                                        <p:cTn id="109" dur="166" decel="50000">
                                          <p:stCondLst>
                                            <p:cond delay="1834"/>
                                          </p:stCondLst>
                                        </p:cTn>
                                        <p:tgtEl>
                                          <p:spTgt spid="31"/>
                                        </p:tgtEl>
                                      </p:cBhvr>
                                      <p:to x="100000" y="100000"/>
                                    </p:animScale>
                                  </p:childTnLst>
                                </p:cTn>
                              </p:par>
                            </p:childTnLst>
                          </p:cTn>
                        </p:par>
                        <p:par>
                          <p:cTn id="110" fill="hold">
                            <p:stCondLst>
                              <p:cond delay="12500"/>
                            </p:stCondLst>
                            <p:childTnLst>
                              <p:par>
                                <p:cTn id="111" presetID="22" presetClass="entr" presetSubtype="8" fill="hold" nodeType="afterEffect">
                                  <p:stCondLst>
                                    <p:cond delay="0"/>
                                  </p:stCondLst>
                                  <p:childTnLst>
                                    <p:set>
                                      <p:cBhvr>
                                        <p:cTn id="112" dur="1" fill="hold">
                                          <p:stCondLst>
                                            <p:cond delay="0"/>
                                          </p:stCondLst>
                                        </p:cTn>
                                        <p:tgtEl>
                                          <p:spTgt spid="34"/>
                                        </p:tgtEl>
                                        <p:attrNameLst>
                                          <p:attrName>style.visibility</p:attrName>
                                        </p:attrNameLst>
                                      </p:cBhvr>
                                      <p:to>
                                        <p:strVal val="visible"/>
                                      </p:to>
                                    </p:set>
                                    <p:animEffect transition="in" filter="wipe(left)">
                                      <p:cBhvr>
                                        <p:cTn id="113" dur="500"/>
                                        <p:tgtEl>
                                          <p:spTgt spid="34"/>
                                        </p:tgtEl>
                                      </p:cBhvr>
                                    </p:animEffect>
                                  </p:childTnLst>
                                </p:cTn>
                              </p:par>
                            </p:childTnLst>
                          </p:cTn>
                        </p:par>
                        <p:par>
                          <p:cTn id="114" fill="hold">
                            <p:stCondLst>
                              <p:cond delay="13000"/>
                            </p:stCondLst>
                            <p:childTnLst>
                              <p:par>
                                <p:cTn id="115" presetID="22" presetClass="entr" presetSubtype="8" fill="hold" grpId="0" nodeType="afterEffect">
                                  <p:stCondLst>
                                    <p:cond delay="0"/>
                                  </p:stCondLst>
                                  <p:childTnLst>
                                    <p:set>
                                      <p:cBhvr>
                                        <p:cTn id="116" dur="1" fill="hold">
                                          <p:stCondLst>
                                            <p:cond delay="0"/>
                                          </p:stCondLst>
                                        </p:cTn>
                                        <p:tgtEl>
                                          <p:spTgt spid="12"/>
                                        </p:tgtEl>
                                        <p:attrNameLst>
                                          <p:attrName>style.visibility</p:attrName>
                                        </p:attrNameLst>
                                      </p:cBhvr>
                                      <p:to>
                                        <p:strVal val="visible"/>
                                      </p:to>
                                    </p:set>
                                    <p:animEffect transition="in" filter="wipe(left)">
                                      <p:cBhvr>
                                        <p:cTn id="117" dur="500"/>
                                        <p:tgtEl>
                                          <p:spTgt spid="12"/>
                                        </p:tgtEl>
                                      </p:cBhvr>
                                    </p:animEffect>
                                  </p:childTnLst>
                                </p:cTn>
                              </p:par>
                            </p:childTnLst>
                          </p:cTn>
                        </p:par>
                        <p:par>
                          <p:cTn id="118" fill="hold">
                            <p:stCondLst>
                              <p:cond delay="13500"/>
                            </p:stCondLst>
                            <p:childTnLst>
                              <p:par>
                                <p:cTn id="119" presetID="16" presetClass="entr" presetSubtype="21" fill="hold" grpId="0" nodeType="afterEffect">
                                  <p:stCondLst>
                                    <p:cond delay="0"/>
                                  </p:stCondLst>
                                  <p:childTnLst>
                                    <p:set>
                                      <p:cBhvr>
                                        <p:cTn id="120" dur="1" fill="hold">
                                          <p:stCondLst>
                                            <p:cond delay="0"/>
                                          </p:stCondLst>
                                        </p:cTn>
                                        <p:tgtEl>
                                          <p:spTgt spid="13"/>
                                        </p:tgtEl>
                                        <p:attrNameLst>
                                          <p:attrName>style.visibility</p:attrName>
                                        </p:attrNameLst>
                                      </p:cBhvr>
                                      <p:to>
                                        <p:strVal val="visible"/>
                                      </p:to>
                                    </p:set>
                                    <p:animEffect transition="in" filter="barn(inVertical)">
                                      <p:cBhvr>
                                        <p:cTn id="1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grpSp>
        <p:nvGrpSpPr>
          <p:cNvPr id="6" name="组合 5"/>
          <p:cNvGrpSpPr/>
          <p:nvPr/>
        </p:nvGrpSpPr>
        <p:grpSpPr>
          <a:xfrm>
            <a:off x="2275348" y="2949192"/>
            <a:ext cx="4570488" cy="707541"/>
            <a:chOff x="1904607" y="2826872"/>
            <a:chExt cx="5332367" cy="825485"/>
          </a:xfrm>
        </p:grpSpPr>
        <p:sp>
          <p:nvSpPr>
            <p:cNvPr id="7" name="Line 2"/>
            <p:cNvSpPr>
              <a:spLocks noChangeShapeType="1"/>
            </p:cNvSpPr>
            <p:nvPr/>
          </p:nvSpPr>
          <p:spPr bwMode="auto">
            <a:xfrm flipH="1">
              <a:off x="4570790" y="2826872"/>
              <a:ext cx="1527" cy="825485"/>
            </a:xfrm>
            <a:prstGeom prst="line">
              <a:avLst/>
            </a:prstGeom>
            <a:noFill/>
            <a:ln w="19050" cap="rnd">
              <a:solidFill>
                <a:schemeClr val="tx1"/>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grpSp>
          <p:nvGrpSpPr>
            <p:cNvPr id="8" name="Group 27"/>
            <p:cNvGrpSpPr>
              <a:grpSpLocks/>
            </p:cNvGrpSpPr>
            <p:nvPr/>
          </p:nvGrpSpPr>
          <p:grpSpPr bwMode="auto">
            <a:xfrm>
              <a:off x="1904607" y="3159705"/>
              <a:ext cx="5332367" cy="332833"/>
              <a:chOff x="1066" y="2659"/>
              <a:chExt cx="3492" cy="227"/>
            </a:xfrm>
          </p:grpSpPr>
          <p:sp>
            <p:nvSpPr>
              <p:cNvPr id="9" name="Line 15"/>
              <p:cNvSpPr>
                <a:spLocks noChangeShapeType="1"/>
              </p:cNvSpPr>
              <p:nvPr/>
            </p:nvSpPr>
            <p:spPr bwMode="auto">
              <a:xfrm>
                <a:off x="1066" y="2659"/>
                <a:ext cx="3492" cy="0"/>
              </a:xfrm>
              <a:prstGeom prst="line">
                <a:avLst/>
              </a:prstGeom>
              <a:noFill/>
              <a:ln w="1905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a:defRPr/>
                </a:pPr>
                <a:endParaRPr lang="zh-CN" altLang="en-US"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sp>
            <p:nvSpPr>
              <p:cNvPr id="10" name="Line 16"/>
              <p:cNvSpPr>
                <a:spLocks noChangeShapeType="1"/>
              </p:cNvSpPr>
              <p:nvPr/>
            </p:nvSpPr>
            <p:spPr bwMode="auto">
              <a:xfrm>
                <a:off x="1066" y="2659"/>
                <a:ext cx="0" cy="227"/>
              </a:xfrm>
              <a:prstGeom prst="line">
                <a:avLst/>
              </a:prstGeom>
              <a:noFill/>
              <a:ln w="19050" cap="rnd">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sp>
            <p:nvSpPr>
              <p:cNvPr id="11" name="Line 17"/>
              <p:cNvSpPr>
                <a:spLocks noChangeShapeType="1"/>
              </p:cNvSpPr>
              <p:nvPr/>
            </p:nvSpPr>
            <p:spPr bwMode="auto">
              <a:xfrm>
                <a:off x="4558" y="2659"/>
                <a:ext cx="0" cy="227"/>
              </a:xfrm>
              <a:prstGeom prst="line">
                <a:avLst/>
              </a:prstGeom>
              <a:noFill/>
              <a:ln w="19050" cap="rnd">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grpSp>
      </p:grpSp>
      <p:grpSp>
        <p:nvGrpSpPr>
          <p:cNvPr id="12" name="组合 11"/>
          <p:cNvGrpSpPr/>
          <p:nvPr/>
        </p:nvGrpSpPr>
        <p:grpSpPr>
          <a:xfrm>
            <a:off x="2275348" y="1681288"/>
            <a:ext cx="4570488" cy="820507"/>
            <a:chOff x="1904607" y="1347614"/>
            <a:chExt cx="5332367" cy="957282"/>
          </a:xfrm>
        </p:grpSpPr>
        <p:sp>
          <p:nvSpPr>
            <p:cNvPr id="13" name="Line 18"/>
            <p:cNvSpPr>
              <a:spLocks noChangeShapeType="1"/>
            </p:cNvSpPr>
            <p:nvPr/>
          </p:nvSpPr>
          <p:spPr bwMode="auto">
            <a:xfrm>
              <a:off x="4570790" y="1347614"/>
              <a:ext cx="1528" cy="957282"/>
            </a:xfrm>
            <a:prstGeom prst="line">
              <a:avLst/>
            </a:prstGeom>
            <a:noFill/>
            <a:ln w="19050" cap="rnd">
              <a:solidFill>
                <a:schemeClr val="tx1"/>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grpSp>
          <p:nvGrpSpPr>
            <p:cNvPr id="14" name="Group 26"/>
            <p:cNvGrpSpPr>
              <a:grpSpLocks/>
            </p:cNvGrpSpPr>
            <p:nvPr/>
          </p:nvGrpSpPr>
          <p:grpSpPr bwMode="auto">
            <a:xfrm>
              <a:off x="1904607" y="1488208"/>
              <a:ext cx="5332367" cy="473591"/>
              <a:chOff x="1156" y="1519"/>
              <a:chExt cx="3492" cy="323"/>
            </a:xfrm>
          </p:grpSpPr>
          <p:sp>
            <p:nvSpPr>
              <p:cNvPr id="15" name="Line 19"/>
              <p:cNvSpPr>
                <a:spLocks noChangeShapeType="1"/>
              </p:cNvSpPr>
              <p:nvPr/>
            </p:nvSpPr>
            <p:spPr bwMode="auto">
              <a:xfrm>
                <a:off x="1156" y="1519"/>
                <a:ext cx="3492" cy="0"/>
              </a:xfrm>
              <a:prstGeom prst="line">
                <a:avLst/>
              </a:prstGeom>
              <a:noFill/>
              <a:ln w="1905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pPr>
                  <a:defRPr/>
                </a:pPr>
                <a:endParaRPr lang="zh-CN" altLang="en-US"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grpSp>
            <p:nvGrpSpPr>
              <p:cNvPr id="16" name="Group 20"/>
              <p:cNvGrpSpPr>
                <a:grpSpLocks/>
              </p:cNvGrpSpPr>
              <p:nvPr/>
            </p:nvGrpSpPr>
            <p:grpSpPr bwMode="auto">
              <a:xfrm>
                <a:off x="1156" y="1519"/>
                <a:ext cx="3492" cy="323"/>
                <a:chOff x="1066" y="1519"/>
                <a:chExt cx="3492" cy="227"/>
              </a:xfrm>
            </p:grpSpPr>
            <p:sp>
              <p:nvSpPr>
                <p:cNvPr id="17" name="Line 21"/>
                <p:cNvSpPr>
                  <a:spLocks noChangeShapeType="1"/>
                </p:cNvSpPr>
                <p:nvPr/>
              </p:nvSpPr>
              <p:spPr bwMode="auto">
                <a:xfrm>
                  <a:off x="1066" y="1519"/>
                  <a:ext cx="0" cy="227"/>
                </a:xfrm>
                <a:prstGeom prst="line">
                  <a:avLst/>
                </a:prstGeom>
                <a:noFill/>
                <a:ln w="19050" cap="rnd">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sp>
              <p:nvSpPr>
                <p:cNvPr id="18" name="Line 22"/>
                <p:cNvSpPr>
                  <a:spLocks noChangeShapeType="1"/>
                </p:cNvSpPr>
                <p:nvPr/>
              </p:nvSpPr>
              <p:spPr bwMode="auto">
                <a:xfrm>
                  <a:off x="4558" y="1519"/>
                  <a:ext cx="0" cy="227"/>
                </a:xfrm>
                <a:prstGeom prst="line">
                  <a:avLst/>
                </a:prstGeom>
                <a:noFill/>
                <a:ln w="19050" cap="rnd">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grpSp>
        </p:grpSp>
      </p:grpSp>
      <p:grpSp>
        <p:nvGrpSpPr>
          <p:cNvPr id="19" name="组合 18"/>
          <p:cNvGrpSpPr/>
          <p:nvPr/>
        </p:nvGrpSpPr>
        <p:grpSpPr>
          <a:xfrm>
            <a:off x="2833477" y="759037"/>
            <a:ext cx="3239468" cy="1045690"/>
            <a:chOff x="2627784" y="-92546"/>
            <a:chExt cx="3779472" cy="1220001"/>
          </a:xfrm>
        </p:grpSpPr>
        <p:pic>
          <p:nvPicPr>
            <p:cNvPr id="20" name="Picture 3" descr="E:\水墨图表素材\0222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92546"/>
              <a:ext cx="3779472" cy="1220001"/>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20"/>
            <p:cNvSpPr/>
            <p:nvPr/>
          </p:nvSpPr>
          <p:spPr>
            <a:xfrm>
              <a:off x="3676938" y="270944"/>
              <a:ext cx="1891163" cy="359082"/>
            </a:xfrm>
            <a:prstGeom prst="rect">
              <a:avLst/>
            </a:prstGeom>
          </p:spPr>
          <p:txBody>
            <a:bodyPr wrap="none">
              <a:spAutoFit/>
            </a:bodyPr>
            <a:lstStyle/>
            <a:p>
              <a:pPr algn="ctr">
                <a:defRPr/>
              </a:pPr>
              <a:r>
                <a:rPr lang="zh-CN" altLang="en-US" b="1" kern="0" dirty="0">
                  <a:latin typeface="方正硬笔楷书简体" panose="03000509000000000000" pitchFamily="65" charset="-122"/>
                  <a:ea typeface="方正硬笔楷书简体" panose="03000509000000000000" pitchFamily="65" charset="-122"/>
                </a:rPr>
                <a:t>单击添加标题文字</a:t>
              </a:r>
            </a:p>
          </p:txBody>
        </p:sp>
      </p:grpSp>
      <p:grpSp>
        <p:nvGrpSpPr>
          <p:cNvPr id="22" name="组合 21"/>
          <p:cNvGrpSpPr/>
          <p:nvPr/>
        </p:nvGrpSpPr>
        <p:grpSpPr>
          <a:xfrm>
            <a:off x="1043608" y="2177466"/>
            <a:ext cx="6850879" cy="915144"/>
            <a:chOff x="1043608" y="2177466"/>
            <a:chExt cx="6850879" cy="915144"/>
          </a:xfrm>
        </p:grpSpPr>
        <p:grpSp>
          <p:nvGrpSpPr>
            <p:cNvPr id="23" name="组合 22"/>
            <p:cNvGrpSpPr/>
            <p:nvPr/>
          </p:nvGrpSpPr>
          <p:grpSpPr>
            <a:xfrm>
              <a:off x="1043608" y="2177466"/>
              <a:ext cx="2326341" cy="739144"/>
              <a:chOff x="2627784" y="-92546"/>
              <a:chExt cx="3779472" cy="1220001"/>
            </a:xfrm>
          </p:grpSpPr>
          <p:pic>
            <p:nvPicPr>
              <p:cNvPr id="32" name="Picture 3" descr="E:\水墨图表素材\0222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92546"/>
                <a:ext cx="3779472" cy="1220001"/>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3305781" y="248422"/>
                <a:ext cx="2633477" cy="508004"/>
              </a:xfrm>
              <a:prstGeom prst="rect">
                <a:avLst/>
              </a:prstGeom>
            </p:spPr>
            <p:txBody>
              <a:bodyPr wrap="none">
                <a:spAutoFit/>
              </a:bodyPr>
              <a:lstStyle/>
              <a:p>
                <a:pPr algn="ctr">
                  <a:defRPr/>
                </a:pPr>
                <a:r>
                  <a:rPr lang="zh-CN" altLang="en-US" sz="1400" b="1" kern="0" dirty="0">
                    <a:latin typeface="方正硬笔楷书简体" panose="03000509000000000000" pitchFamily="65" charset="-122"/>
                    <a:ea typeface="方正硬笔楷书简体" panose="03000509000000000000" pitchFamily="65" charset="-122"/>
                  </a:rPr>
                  <a:t>单击添加标题文字</a:t>
                </a:r>
              </a:p>
            </p:txBody>
          </p:sp>
        </p:grpSp>
        <p:grpSp>
          <p:nvGrpSpPr>
            <p:cNvPr id="25" name="组合 24"/>
            <p:cNvGrpSpPr/>
            <p:nvPr/>
          </p:nvGrpSpPr>
          <p:grpSpPr>
            <a:xfrm>
              <a:off x="5568146" y="2177466"/>
              <a:ext cx="2326341" cy="739144"/>
              <a:chOff x="2627784" y="-92546"/>
              <a:chExt cx="3779472" cy="1220001"/>
            </a:xfrm>
          </p:grpSpPr>
          <p:pic>
            <p:nvPicPr>
              <p:cNvPr id="30" name="Picture 3" descr="E:\水墨图表素材\0222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92546"/>
                <a:ext cx="3779472" cy="1220001"/>
              </a:xfrm>
              <a:prstGeom prst="rect">
                <a:avLst/>
              </a:prstGeom>
              <a:noFill/>
              <a:extLst>
                <a:ext uri="{909E8E84-426E-40DD-AFC4-6F175D3DCCD1}">
                  <a14:hiddenFill xmlns:a14="http://schemas.microsoft.com/office/drawing/2010/main">
                    <a:solidFill>
                      <a:srgbClr val="FFFFFF"/>
                    </a:solidFill>
                  </a14:hiddenFill>
                </a:ext>
              </a:extLst>
            </p:spPr>
          </p:pic>
          <p:sp>
            <p:nvSpPr>
              <p:cNvPr id="31" name="矩形 30"/>
              <p:cNvSpPr/>
              <p:nvPr/>
            </p:nvSpPr>
            <p:spPr>
              <a:xfrm>
                <a:off x="3305781" y="248422"/>
                <a:ext cx="2633477" cy="508004"/>
              </a:xfrm>
              <a:prstGeom prst="rect">
                <a:avLst/>
              </a:prstGeom>
            </p:spPr>
            <p:txBody>
              <a:bodyPr wrap="none">
                <a:spAutoFit/>
              </a:bodyPr>
              <a:lstStyle/>
              <a:p>
                <a:pPr algn="ctr">
                  <a:defRPr/>
                </a:pPr>
                <a:r>
                  <a:rPr lang="zh-CN" altLang="en-US" sz="1400" b="1" kern="0" dirty="0">
                    <a:latin typeface="方正硬笔楷书简体" panose="03000509000000000000" pitchFamily="65" charset="-122"/>
                    <a:ea typeface="方正硬笔楷书简体" panose="03000509000000000000" pitchFamily="65" charset="-122"/>
                  </a:rPr>
                  <a:t>单击添加标题文字</a:t>
                </a:r>
              </a:p>
            </p:txBody>
          </p:sp>
        </p:grpSp>
        <p:grpSp>
          <p:nvGrpSpPr>
            <p:cNvPr id="26" name="组合 25"/>
            <p:cNvGrpSpPr/>
            <p:nvPr/>
          </p:nvGrpSpPr>
          <p:grpSpPr>
            <a:xfrm>
              <a:off x="3327234" y="2353466"/>
              <a:ext cx="2326341" cy="739144"/>
              <a:chOff x="2627784" y="-92546"/>
              <a:chExt cx="3779472" cy="1220001"/>
            </a:xfrm>
          </p:grpSpPr>
          <p:pic>
            <p:nvPicPr>
              <p:cNvPr id="27" name="Picture 3" descr="E:\水墨图表素材\0222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92546"/>
                <a:ext cx="3779472" cy="1220001"/>
              </a:xfrm>
              <a:prstGeom prst="rect">
                <a:avLst/>
              </a:prstGeom>
              <a:noFill/>
              <a:extLst>
                <a:ext uri="{909E8E84-426E-40DD-AFC4-6F175D3DCCD1}">
                  <a14:hiddenFill xmlns:a14="http://schemas.microsoft.com/office/drawing/2010/main">
                    <a:solidFill>
                      <a:srgbClr val="FFFFFF"/>
                    </a:solidFill>
                  </a14:hiddenFill>
                </a:ext>
              </a:extLst>
            </p:spPr>
          </p:pic>
          <p:sp>
            <p:nvSpPr>
              <p:cNvPr id="28" name="矩形 27"/>
              <p:cNvSpPr/>
              <p:nvPr/>
            </p:nvSpPr>
            <p:spPr>
              <a:xfrm>
                <a:off x="3305781" y="248422"/>
                <a:ext cx="2633477" cy="508004"/>
              </a:xfrm>
              <a:prstGeom prst="rect">
                <a:avLst/>
              </a:prstGeom>
            </p:spPr>
            <p:txBody>
              <a:bodyPr wrap="none">
                <a:spAutoFit/>
              </a:bodyPr>
              <a:lstStyle/>
              <a:p>
                <a:pPr algn="ctr">
                  <a:defRPr/>
                </a:pPr>
                <a:r>
                  <a:rPr lang="zh-CN" altLang="en-US" sz="1400" b="1" kern="0" dirty="0">
                    <a:latin typeface="方正硬笔楷书简体" panose="03000509000000000000" pitchFamily="65" charset="-122"/>
                    <a:ea typeface="方正硬笔楷书简体" panose="03000509000000000000" pitchFamily="65" charset="-122"/>
                  </a:rPr>
                  <a:t>单击添加标题文字</a:t>
                </a:r>
              </a:p>
            </p:txBody>
          </p:sp>
        </p:grpSp>
      </p:grpSp>
      <p:grpSp>
        <p:nvGrpSpPr>
          <p:cNvPr id="34" name="组合 33"/>
          <p:cNvGrpSpPr/>
          <p:nvPr/>
        </p:nvGrpSpPr>
        <p:grpSpPr>
          <a:xfrm>
            <a:off x="1127737" y="3442181"/>
            <a:ext cx="6788883" cy="1292908"/>
            <a:chOff x="1127737" y="3442181"/>
            <a:chExt cx="6788883" cy="1292908"/>
          </a:xfrm>
        </p:grpSpPr>
        <p:grpSp>
          <p:nvGrpSpPr>
            <p:cNvPr id="35" name="组合 34"/>
            <p:cNvGrpSpPr/>
            <p:nvPr/>
          </p:nvGrpSpPr>
          <p:grpSpPr>
            <a:xfrm>
              <a:off x="1127737" y="3442181"/>
              <a:ext cx="2221081" cy="1201749"/>
              <a:chOff x="565694" y="3508512"/>
              <a:chExt cx="2591325" cy="1401958"/>
            </a:xfrm>
          </p:grpSpPr>
          <p:pic>
            <p:nvPicPr>
              <p:cNvPr id="42" name="Picture 2" descr="E:\水墨图表素材\456345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694" y="3508512"/>
                <a:ext cx="2591325" cy="1401958"/>
              </a:xfrm>
              <a:prstGeom prst="rect">
                <a:avLst/>
              </a:prstGeom>
              <a:noFill/>
              <a:extLst>
                <a:ext uri="{909E8E84-426E-40DD-AFC4-6F175D3DCCD1}">
                  <a14:hiddenFill xmlns:a14="http://schemas.microsoft.com/office/drawing/2010/main">
                    <a:solidFill>
                      <a:srgbClr val="FFFFFF"/>
                    </a:solidFill>
                  </a14:hiddenFill>
                </a:ext>
              </a:extLst>
            </p:spPr>
          </p:pic>
          <p:sp>
            <p:nvSpPr>
              <p:cNvPr id="43" name="矩形 42"/>
              <p:cNvSpPr/>
              <p:nvPr/>
            </p:nvSpPr>
            <p:spPr>
              <a:xfrm>
                <a:off x="822904" y="3867894"/>
                <a:ext cx="2154214" cy="538622"/>
              </a:xfrm>
              <a:prstGeom prst="rect">
                <a:avLst/>
              </a:prstGeom>
            </p:spPr>
            <p:txBody>
              <a:bodyPr wrap="square">
                <a:spAutoFit/>
              </a:bodyPr>
              <a:lstStyle/>
              <a:p>
                <a:pPr algn="ctr">
                  <a:lnSpc>
                    <a:spcPct val="120000"/>
                  </a:lnSpc>
                  <a:defRPr/>
                </a:pPr>
                <a:r>
                  <a:rPr lang="zh-CN" altLang="en-US" sz="1000" kern="0" dirty="0">
                    <a:solidFill>
                      <a:sysClr val="windowText" lastClr="000000"/>
                    </a:solidFill>
                    <a:latin typeface="方正硬笔楷书简体" panose="03000509000000000000" pitchFamily="65" charset="-122"/>
                    <a:ea typeface="方正硬笔楷书简体" panose="03000509000000000000" pitchFamily="65" charset="-122"/>
                  </a:rPr>
                  <a:t>单击此处添加段落文字内容</a:t>
                </a:r>
              </a:p>
              <a:p>
                <a:pPr algn="ctr">
                  <a:lnSpc>
                    <a:spcPct val="120000"/>
                  </a:lnSpc>
                  <a:defRPr/>
                </a:pPr>
                <a:r>
                  <a:rPr lang="zh-CN" altLang="en-US" sz="1000" kern="0" dirty="0">
                    <a:solidFill>
                      <a:sysClr val="windowText" lastClr="000000"/>
                    </a:solidFill>
                    <a:latin typeface="方正硬笔楷书简体" panose="03000509000000000000" pitchFamily="65" charset="-122"/>
                    <a:ea typeface="方正硬笔楷书简体" panose="03000509000000000000" pitchFamily="65" charset="-122"/>
                  </a:rPr>
                  <a:t>单击此处添加段落文字内容</a:t>
                </a:r>
              </a:p>
            </p:txBody>
          </p:sp>
        </p:grpSp>
        <p:grpSp>
          <p:nvGrpSpPr>
            <p:cNvPr id="36" name="组合 35"/>
            <p:cNvGrpSpPr/>
            <p:nvPr/>
          </p:nvGrpSpPr>
          <p:grpSpPr>
            <a:xfrm>
              <a:off x="3424995" y="3533440"/>
              <a:ext cx="2221081" cy="1201749"/>
              <a:chOff x="573425" y="3508512"/>
              <a:chExt cx="2591325" cy="1401958"/>
            </a:xfrm>
          </p:grpSpPr>
          <p:pic>
            <p:nvPicPr>
              <p:cNvPr id="40" name="Picture 2" descr="E:\水墨图表素材\456345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3425" y="3508512"/>
                <a:ext cx="2591325" cy="1401958"/>
              </a:xfrm>
              <a:prstGeom prst="rect">
                <a:avLst/>
              </a:prstGeom>
              <a:noFill/>
              <a:extLst>
                <a:ext uri="{909E8E84-426E-40DD-AFC4-6F175D3DCCD1}">
                  <a14:hiddenFill xmlns:a14="http://schemas.microsoft.com/office/drawing/2010/main">
                    <a:solidFill>
                      <a:srgbClr val="FFFFFF"/>
                    </a:solidFill>
                  </a14:hiddenFill>
                </a:ext>
              </a:extLst>
            </p:spPr>
          </p:pic>
          <p:sp>
            <p:nvSpPr>
              <p:cNvPr id="41" name="矩形 40"/>
              <p:cNvSpPr/>
              <p:nvPr/>
            </p:nvSpPr>
            <p:spPr>
              <a:xfrm>
                <a:off x="822904" y="3867894"/>
                <a:ext cx="2154214" cy="538622"/>
              </a:xfrm>
              <a:prstGeom prst="rect">
                <a:avLst/>
              </a:prstGeom>
            </p:spPr>
            <p:txBody>
              <a:bodyPr wrap="square">
                <a:spAutoFit/>
              </a:bodyPr>
              <a:lstStyle/>
              <a:p>
                <a:pPr algn="ctr">
                  <a:lnSpc>
                    <a:spcPct val="120000"/>
                  </a:lnSpc>
                  <a:defRPr/>
                </a:pPr>
                <a:r>
                  <a:rPr lang="zh-CN" altLang="en-US" sz="1000" kern="0" dirty="0">
                    <a:solidFill>
                      <a:sysClr val="windowText" lastClr="000000"/>
                    </a:solidFill>
                    <a:latin typeface="方正硬笔楷书简体" panose="03000509000000000000" pitchFamily="65" charset="-122"/>
                    <a:ea typeface="方正硬笔楷书简体" panose="03000509000000000000" pitchFamily="65" charset="-122"/>
                  </a:rPr>
                  <a:t>单击此处添加段落文字内容</a:t>
                </a:r>
              </a:p>
              <a:p>
                <a:pPr algn="ctr">
                  <a:lnSpc>
                    <a:spcPct val="120000"/>
                  </a:lnSpc>
                  <a:defRPr/>
                </a:pPr>
                <a:r>
                  <a:rPr lang="zh-CN" altLang="en-US" sz="1000" kern="0" dirty="0">
                    <a:solidFill>
                      <a:sysClr val="windowText" lastClr="000000"/>
                    </a:solidFill>
                    <a:latin typeface="方正硬笔楷书简体" panose="03000509000000000000" pitchFamily="65" charset="-122"/>
                    <a:ea typeface="方正硬笔楷书简体" panose="03000509000000000000" pitchFamily="65" charset="-122"/>
                  </a:rPr>
                  <a:t>单击此处添加段落文字内容</a:t>
                </a:r>
              </a:p>
            </p:txBody>
          </p:sp>
        </p:grpSp>
        <p:grpSp>
          <p:nvGrpSpPr>
            <p:cNvPr id="37" name="组合 36"/>
            <p:cNvGrpSpPr/>
            <p:nvPr/>
          </p:nvGrpSpPr>
          <p:grpSpPr>
            <a:xfrm>
              <a:off x="5695539" y="3442181"/>
              <a:ext cx="2221081" cy="1201749"/>
              <a:chOff x="557963" y="3508512"/>
              <a:chExt cx="2591325" cy="1401958"/>
            </a:xfrm>
          </p:grpSpPr>
          <p:pic>
            <p:nvPicPr>
              <p:cNvPr id="38" name="Picture 2" descr="E:\水墨图表素材\456345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7963" y="3508512"/>
                <a:ext cx="2591325" cy="1401958"/>
              </a:xfrm>
              <a:prstGeom prst="rect">
                <a:avLst/>
              </a:prstGeom>
              <a:noFill/>
              <a:extLst>
                <a:ext uri="{909E8E84-426E-40DD-AFC4-6F175D3DCCD1}">
                  <a14:hiddenFill xmlns:a14="http://schemas.microsoft.com/office/drawing/2010/main">
                    <a:solidFill>
                      <a:srgbClr val="FFFFFF"/>
                    </a:solidFill>
                  </a14:hiddenFill>
                </a:ext>
              </a:extLst>
            </p:spPr>
          </p:pic>
          <p:sp>
            <p:nvSpPr>
              <p:cNvPr id="39" name="矩形 38"/>
              <p:cNvSpPr/>
              <p:nvPr/>
            </p:nvSpPr>
            <p:spPr>
              <a:xfrm>
                <a:off x="822904" y="3867894"/>
                <a:ext cx="2154214" cy="538622"/>
              </a:xfrm>
              <a:prstGeom prst="rect">
                <a:avLst/>
              </a:prstGeom>
            </p:spPr>
            <p:txBody>
              <a:bodyPr wrap="square">
                <a:spAutoFit/>
              </a:bodyPr>
              <a:lstStyle/>
              <a:p>
                <a:pPr algn="ctr">
                  <a:lnSpc>
                    <a:spcPct val="120000"/>
                  </a:lnSpc>
                  <a:defRPr/>
                </a:pPr>
                <a:r>
                  <a:rPr lang="zh-CN" altLang="en-US" sz="1000" kern="0" dirty="0">
                    <a:solidFill>
                      <a:sysClr val="windowText" lastClr="000000"/>
                    </a:solidFill>
                    <a:latin typeface="方正硬笔楷书简体" panose="03000509000000000000" pitchFamily="65" charset="-122"/>
                    <a:ea typeface="方正硬笔楷书简体" panose="03000509000000000000" pitchFamily="65" charset="-122"/>
                  </a:rPr>
                  <a:t>单击此处添加段落文字内容</a:t>
                </a:r>
              </a:p>
              <a:p>
                <a:pPr algn="ctr">
                  <a:lnSpc>
                    <a:spcPct val="120000"/>
                  </a:lnSpc>
                  <a:defRPr/>
                </a:pPr>
                <a:r>
                  <a:rPr lang="zh-CN" altLang="en-US" sz="1000" kern="0" dirty="0">
                    <a:solidFill>
                      <a:sysClr val="windowText" lastClr="000000"/>
                    </a:solidFill>
                    <a:latin typeface="方正硬笔楷书简体" panose="03000509000000000000" pitchFamily="65" charset="-122"/>
                    <a:ea typeface="方正硬笔楷书简体" panose="03000509000000000000" pitchFamily="65" charset="-122"/>
                  </a:rPr>
                  <a:t>单击此处添加段落文字内容</a:t>
                </a:r>
              </a:p>
            </p:txBody>
          </p:sp>
        </p:grpSp>
      </p:grpSp>
    </p:spTree>
    <p:extLst>
      <p:ext uri="{BB962C8B-B14F-4D97-AF65-F5344CB8AC3E}">
        <p14:creationId xmlns:p14="http://schemas.microsoft.com/office/powerpoint/2010/main" val="3170587163"/>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1000" fill="hold"/>
                                        <p:tgtEl>
                                          <p:spTgt spid="22"/>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7" presetClass="entr" presetSubtype="0"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1000"/>
                                        <p:tgtEl>
                                          <p:spTgt spid="34"/>
                                        </p:tgtEl>
                                      </p:cBhvr>
                                    </p:animEffect>
                                    <p:anim calcmode="lin" valueType="num">
                                      <p:cBhvr>
                                        <p:cTn id="37" dur="1000" fill="hold"/>
                                        <p:tgtEl>
                                          <p:spTgt spid="34"/>
                                        </p:tgtEl>
                                        <p:attrNameLst>
                                          <p:attrName>ppt_x</p:attrName>
                                        </p:attrNameLst>
                                      </p:cBhvr>
                                      <p:tavLst>
                                        <p:tav tm="0">
                                          <p:val>
                                            <p:strVal val="#ppt_x"/>
                                          </p:val>
                                        </p:tav>
                                        <p:tav tm="100000">
                                          <p:val>
                                            <p:strVal val="#ppt_x"/>
                                          </p:val>
                                        </p:tav>
                                      </p:tavLst>
                                    </p:anim>
                                    <p:anim calcmode="lin" valueType="num">
                                      <p:cBhvr>
                                        <p:cTn id="3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grpSp>
        <p:nvGrpSpPr>
          <p:cNvPr id="6" name="组合 5"/>
          <p:cNvGrpSpPr/>
          <p:nvPr/>
        </p:nvGrpSpPr>
        <p:grpSpPr>
          <a:xfrm>
            <a:off x="2877691" y="1753225"/>
            <a:ext cx="3286170" cy="2441963"/>
            <a:chOff x="3005964" y="1637120"/>
            <a:chExt cx="3286170" cy="2441963"/>
          </a:xfrm>
        </p:grpSpPr>
        <p:sp>
          <p:nvSpPr>
            <p:cNvPr id="7" name="Line 33"/>
            <p:cNvSpPr>
              <a:spLocks noChangeShapeType="1"/>
            </p:cNvSpPr>
            <p:nvPr/>
          </p:nvSpPr>
          <p:spPr bwMode="auto">
            <a:xfrm rot="16200000" flipH="1">
              <a:off x="4641395" y="2858102"/>
              <a:ext cx="2441963" cy="0"/>
            </a:xfrm>
            <a:prstGeom prst="line">
              <a:avLst/>
            </a:prstGeom>
            <a:solidFill>
              <a:schemeClr val="bg2"/>
            </a:solidFill>
            <a:ln w="19050">
              <a:solidFill>
                <a:srgbClr val="D7D8D9">
                  <a:lumMod val="25000"/>
                </a:srgbClr>
              </a:solidFill>
              <a:prstDash val="sysDot"/>
              <a:round/>
              <a:headEnd/>
              <a:tailEnd/>
            </a:ln>
            <a:effectLst/>
          </p:spPr>
          <p:txBody>
            <a:bodyPr/>
            <a:lstStyle/>
            <a:p>
              <a:pPr fontAlgn="auto">
                <a:spcBef>
                  <a:spcPts val="0"/>
                </a:spcBef>
                <a:spcAft>
                  <a:spcPts val="0"/>
                </a:spcAft>
                <a:defRPr/>
              </a:pPr>
              <a:endParaRPr lang="da-DK" kern="0" dirty="0">
                <a:latin typeface="方正硬笔楷书简体" panose="03000509000000000000" pitchFamily="65" charset="-122"/>
                <a:ea typeface="方正硬笔楷书简体" panose="03000509000000000000" pitchFamily="65" charset="-122"/>
                <a:cs typeface="ＭＳ Ｐゴシック" pitchFamily="-65" charset="-128"/>
              </a:endParaRPr>
            </a:p>
          </p:txBody>
        </p:sp>
        <p:grpSp>
          <p:nvGrpSpPr>
            <p:cNvPr id="8" name="组合 7"/>
            <p:cNvGrpSpPr/>
            <p:nvPr/>
          </p:nvGrpSpPr>
          <p:grpSpPr>
            <a:xfrm>
              <a:off x="5884747" y="1644185"/>
              <a:ext cx="407387" cy="2413706"/>
              <a:chOff x="5795791" y="1526321"/>
              <a:chExt cx="442444" cy="2621411"/>
            </a:xfrm>
          </p:grpSpPr>
          <p:sp>
            <p:nvSpPr>
              <p:cNvPr id="15" name="Line 33"/>
              <p:cNvSpPr>
                <a:spLocks noChangeShapeType="1"/>
              </p:cNvSpPr>
              <p:nvPr/>
            </p:nvSpPr>
            <p:spPr bwMode="auto">
              <a:xfrm flipH="1">
                <a:off x="5795791" y="1526321"/>
                <a:ext cx="442444"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dirty="0">
                  <a:latin typeface="方正硬笔楷书简体" panose="03000509000000000000" pitchFamily="65" charset="-122"/>
                  <a:ea typeface="方正硬笔楷书简体" panose="03000509000000000000" pitchFamily="65" charset="-122"/>
                </a:endParaRPr>
              </a:p>
            </p:txBody>
          </p:sp>
          <p:sp>
            <p:nvSpPr>
              <p:cNvPr id="16" name="Line 33"/>
              <p:cNvSpPr>
                <a:spLocks noChangeShapeType="1"/>
              </p:cNvSpPr>
              <p:nvPr/>
            </p:nvSpPr>
            <p:spPr bwMode="auto">
              <a:xfrm flipH="1">
                <a:off x="5795791" y="4147732"/>
                <a:ext cx="442444"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dirty="0">
                  <a:latin typeface="方正硬笔楷书简体" panose="03000509000000000000" pitchFamily="65" charset="-122"/>
                  <a:ea typeface="方正硬笔楷书简体" panose="03000509000000000000" pitchFamily="65" charset="-122"/>
                </a:endParaRPr>
              </a:p>
            </p:txBody>
          </p:sp>
          <p:sp>
            <p:nvSpPr>
              <p:cNvPr id="17" name="Line 33"/>
              <p:cNvSpPr>
                <a:spLocks noChangeShapeType="1"/>
              </p:cNvSpPr>
              <p:nvPr/>
            </p:nvSpPr>
            <p:spPr bwMode="auto">
              <a:xfrm flipH="1">
                <a:off x="5795791" y="2793549"/>
                <a:ext cx="442444"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dirty="0">
                  <a:latin typeface="方正硬笔楷书简体" panose="03000509000000000000" pitchFamily="65" charset="-122"/>
                  <a:ea typeface="方正硬笔楷书简体" panose="03000509000000000000" pitchFamily="65" charset="-122"/>
                </a:endParaRPr>
              </a:p>
            </p:txBody>
          </p:sp>
        </p:grpSp>
        <p:sp>
          <p:nvSpPr>
            <p:cNvPr id="9" name="Line 33"/>
            <p:cNvSpPr>
              <a:spLocks noChangeShapeType="1"/>
            </p:cNvSpPr>
            <p:nvPr/>
          </p:nvSpPr>
          <p:spPr bwMode="auto">
            <a:xfrm rot="5400000">
              <a:off x="2214737" y="2858102"/>
              <a:ext cx="2441963" cy="0"/>
            </a:xfrm>
            <a:prstGeom prst="line">
              <a:avLst/>
            </a:prstGeom>
            <a:solidFill>
              <a:schemeClr val="bg2"/>
            </a:solidFill>
            <a:ln w="19050">
              <a:solidFill>
                <a:srgbClr val="D7D8D9">
                  <a:lumMod val="25000"/>
                </a:srgbClr>
              </a:solidFill>
              <a:prstDash val="sysDot"/>
              <a:round/>
              <a:headEnd/>
              <a:tailEnd/>
            </a:ln>
            <a:effectLst/>
          </p:spPr>
          <p:txBody>
            <a:bodyPr/>
            <a:lstStyle/>
            <a:p>
              <a:pPr fontAlgn="auto">
                <a:spcBef>
                  <a:spcPts val="0"/>
                </a:spcBef>
                <a:spcAft>
                  <a:spcPts val="0"/>
                </a:spcAft>
                <a:defRPr/>
              </a:pPr>
              <a:endParaRPr lang="da-DK" kern="0" dirty="0">
                <a:latin typeface="方正硬笔楷书简体" panose="03000509000000000000" pitchFamily="65" charset="-122"/>
                <a:ea typeface="方正硬笔楷书简体" panose="03000509000000000000" pitchFamily="65" charset="-122"/>
                <a:cs typeface="ＭＳ Ｐゴシック" pitchFamily="-65" charset="-128"/>
              </a:endParaRPr>
            </a:p>
          </p:txBody>
        </p:sp>
        <p:grpSp>
          <p:nvGrpSpPr>
            <p:cNvPr id="10" name="组合 9"/>
            <p:cNvGrpSpPr/>
            <p:nvPr/>
          </p:nvGrpSpPr>
          <p:grpSpPr>
            <a:xfrm>
              <a:off x="3005964" y="1644185"/>
              <a:ext cx="407386" cy="2413706"/>
              <a:chOff x="2669280" y="1526321"/>
              <a:chExt cx="442443" cy="2621411"/>
            </a:xfrm>
          </p:grpSpPr>
          <p:sp>
            <p:nvSpPr>
              <p:cNvPr id="12" name="Line 33"/>
              <p:cNvSpPr>
                <a:spLocks noChangeShapeType="1"/>
              </p:cNvSpPr>
              <p:nvPr/>
            </p:nvSpPr>
            <p:spPr bwMode="auto">
              <a:xfrm>
                <a:off x="2669280" y="1526321"/>
                <a:ext cx="442443"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dirty="0">
                  <a:latin typeface="方正硬笔楷书简体" panose="03000509000000000000" pitchFamily="65" charset="-122"/>
                  <a:ea typeface="方正硬笔楷书简体" panose="03000509000000000000" pitchFamily="65" charset="-122"/>
                </a:endParaRPr>
              </a:p>
            </p:txBody>
          </p:sp>
          <p:sp>
            <p:nvSpPr>
              <p:cNvPr id="13" name="Line 33"/>
              <p:cNvSpPr>
                <a:spLocks noChangeShapeType="1"/>
              </p:cNvSpPr>
              <p:nvPr/>
            </p:nvSpPr>
            <p:spPr bwMode="auto">
              <a:xfrm>
                <a:off x="2669280" y="4147732"/>
                <a:ext cx="442443"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dirty="0">
                  <a:latin typeface="方正硬笔楷书简体" panose="03000509000000000000" pitchFamily="65" charset="-122"/>
                  <a:ea typeface="方正硬笔楷书简体" panose="03000509000000000000" pitchFamily="65" charset="-122"/>
                </a:endParaRPr>
              </a:p>
            </p:txBody>
          </p:sp>
          <p:sp>
            <p:nvSpPr>
              <p:cNvPr id="14" name="Line 33"/>
              <p:cNvSpPr>
                <a:spLocks noChangeShapeType="1"/>
              </p:cNvSpPr>
              <p:nvPr/>
            </p:nvSpPr>
            <p:spPr bwMode="auto">
              <a:xfrm>
                <a:off x="2669280" y="2793549"/>
                <a:ext cx="442443"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dirty="0">
                  <a:latin typeface="方正硬笔楷书简体" panose="03000509000000000000" pitchFamily="65" charset="-122"/>
                  <a:ea typeface="方正硬笔楷书简体" panose="03000509000000000000" pitchFamily="65" charset="-122"/>
                </a:endParaRPr>
              </a:p>
            </p:txBody>
          </p:sp>
        </p:grpSp>
        <p:sp>
          <p:nvSpPr>
            <p:cNvPr id="11" name="Line 33"/>
            <p:cNvSpPr>
              <a:spLocks noChangeShapeType="1"/>
            </p:cNvSpPr>
            <p:nvPr/>
          </p:nvSpPr>
          <p:spPr bwMode="auto">
            <a:xfrm>
              <a:off x="3432188" y="2810634"/>
              <a:ext cx="2441963"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dirty="0">
                <a:latin typeface="方正硬笔楷书简体" panose="03000509000000000000" pitchFamily="65" charset="-122"/>
                <a:ea typeface="方正硬笔楷书简体" panose="03000509000000000000" pitchFamily="65" charset="-122"/>
              </a:endParaRPr>
            </a:p>
          </p:txBody>
        </p:sp>
      </p:grpSp>
      <p:grpSp>
        <p:nvGrpSpPr>
          <p:cNvPr id="18" name="组合 17"/>
          <p:cNvGrpSpPr/>
          <p:nvPr/>
        </p:nvGrpSpPr>
        <p:grpSpPr>
          <a:xfrm>
            <a:off x="1115616" y="1188109"/>
            <a:ext cx="1838579" cy="3687897"/>
            <a:chOff x="1243889" y="1072004"/>
            <a:chExt cx="1838579" cy="3687897"/>
          </a:xfrm>
        </p:grpSpPr>
        <p:grpSp>
          <p:nvGrpSpPr>
            <p:cNvPr id="19" name="组合 18"/>
            <p:cNvGrpSpPr/>
            <p:nvPr/>
          </p:nvGrpSpPr>
          <p:grpSpPr>
            <a:xfrm>
              <a:off x="1243889" y="1072004"/>
              <a:ext cx="1838579" cy="1281183"/>
              <a:chOff x="3459836" y="606934"/>
              <a:chExt cx="1996793" cy="1391432"/>
            </a:xfrm>
          </p:grpSpPr>
          <p:grpSp>
            <p:nvGrpSpPr>
              <p:cNvPr id="32" name="组合 31"/>
              <p:cNvGrpSpPr/>
              <p:nvPr/>
            </p:nvGrpSpPr>
            <p:grpSpPr>
              <a:xfrm>
                <a:off x="3459836" y="606934"/>
                <a:ext cx="1996793" cy="1391432"/>
                <a:chOff x="5076056" y="623174"/>
                <a:chExt cx="3287004" cy="1778335"/>
              </a:xfrm>
            </p:grpSpPr>
            <p:pic>
              <p:nvPicPr>
                <p:cNvPr id="34" name="Picture 2" descr="E:\水墨图表素材\456345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623174"/>
                  <a:ext cx="3287004" cy="1778335"/>
                </a:xfrm>
                <a:prstGeom prst="rect">
                  <a:avLst/>
                </a:prstGeom>
                <a:noFill/>
                <a:extLst>
                  <a:ext uri="{909E8E84-426E-40DD-AFC4-6F175D3DCCD1}">
                    <a14:hiddenFill xmlns:a14="http://schemas.microsoft.com/office/drawing/2010/main">
                      <a:solidFill>
                        <a:srgbClr val="FFFFFF"/>
                      </a:solidFill>
                    </a14:hiddenFill>
                  </a:ext>
                </a:extLst>
              </p:spPr>
            </p:pic>
            <p:sp>
              <p:nvSpPr>
                <p:cNvPr id="35" name="矩形 34"/>
                <p:cNvSpPr/>
                <p:nvPr/>
              </p:nvSpPr>
              <p:spPr>
                <a:xfrm>
                  <a:off x="5510126" y="1068231"/>
                  <a:ext cx="2448272" cy="438155"/>
                </a:xfrm>
                <a:prstGeom prst="rect">
                  <a:avLst/>
                </a:prstGeom>
              </p:spPr>
              <p:txBody>
                <a:bodyPr wrap="square">
                  <a:spAutoFit/>
                </a:bodyPr>
                <a:lstStyle/>
                <a:p>
                  <a:pPr algn="ctr">
                    <a:lnSpc>
                      <a:spcPct val="120000"/>
                    </a:lnSpc>
                    <a:defRPr/>
                  </a:pPr>
                  <a:endParaRPr lang="zh-CN" altLang="en-US" sz="1300" b="1"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grpSp>
          <p:sp>
            <p:nvSpPr>
              <p:cNvPr id="33" name="TextBox 31"/>
              <p:cNvSpPr txBox="1">
                <a:spLocks noChangeArrowheads="1"/>
              </p:cNvSpPr>
              <p:nvPr/>
            </p:nvSpPr>
            <p:spPr bwMode="auto">
              <a:xfrm>
                <a:off x="3818872" y="1056825"/>
                <a:ext cx="1364413" cy="33426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latin typeface="方正硬笔楷书简体" panose="03000509000000000000" pitchFamily="65" charset="-122"/>
                    <a:ea typeface="方正硬笔楷书简体" panose="03000509000000000000" pitchFamily="65" charset="-122"/>
                  </a:rPr>
                  <a:t>点击添加文本</a:t>
                </a:r>
                <a:endParaRPr lang="en-US" dirty="0">
                  <a:latin typeface="方正硬笔楷书简体" panose="03000509000000000000" pitchFamily="65" charset="-122"/>
                  <a:ea typeface="方正硬笔楷书简体" panose="03000509000000000000" pitchFamily="65" charset="-122"/>
                </a:endParaRPr>
              </a:p>
            </p:txBody>
          </p:sp>
        </p:grpSp>
        <p:grpSp>
          <p:nvGrpSpPr>
            <p:cNvPr id="20" name="组合 19"/>
            <p:cNvGrpSpPr/>
            <p:nvPr/>
          </p:nvGrpSpPr>
          <p:grpSpPr>
            <a:xfrm>
              <a:off x="1243889" y="2253832"/>
              <a:ext cx="1838579" cy="1281183"/>
              <a:chOff x="3459836" y="606934"/>
              <a:chExt cx="1996793" cy="1391432"/>
            </a:xfrm>
          </p:grpSpPr>
          <p:grpSp>
            <p:nvGrpSpPr>
              <p:cNvPr id="27" name="组合 26"/>
              <p:cNvGrpSpPr/>
              <p:nvPr/>
            </p:nvGrpSpPr>
            <p:grpSpPr>
              <a:xfrm>
                <a:off x="3459836" y="606934"/>
                <a:ext cx="1996793" cy="1391432"/>
                <a:chOff x="5076056" y="623174"/>
                <a:chExt cx="3287004" cy="1778335"/>
              </a:xfrm>
            </p:grpSpPr>
            <p:pic>
              <p:nvPicPr>
                <p:cNvPr id="30" name="Picture 2" descr="E:\水墨图表素材\456345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623174"/>
                  <a:ext cx="3287004" cy="1778335"/>
                </a:xfrm>
                <a:prstGeom prst="rect">
                  <a:avLst/>
                </a:prstGeom>
                <a:noFill/>
                <a:extLst>
                  <a:ext uri="{909E8E84-426E-40DD-AFC4-6F175D3DCCD1}">
                    <a14:hiddenFill xmlns:a14="http://schemas.microsoft.com/office/drawing/2010/main">
                      <a:solidFill>
                        <a:srgbClr val="FFFFFF"/>
                      </a:solidFill>
                    </a14:hiddenFill>
                  </a:ext>
                </a:extLst>
              </p:spPr>
            </p:pic>
            <p:sp>
              <p:nvSpPr>
                <p:cNvPr id="31" name="矩形 30"/>
                <p:cNvSpPr/>
                <p:nvPr/>
              </p:nvSpPr>
              <p:spPr>
                <a:xfrm>
                  <a:off x="5510126" y="1068231"/>
                  <a:ext cx="2448272" cy="438155"/>
                </a:xfrm>
                <a:prstGeom prst="rect">
                  <a:avLst/>
                </a:prstGeom>
              </p:spPr>
              <p:txBody>
                <a:bodyPr wrap="square">
                  <a:spAutoFit/>
                </a:bodyPr>
                <a:lstStyle/>
                <a:p>
                  <a:pPr algn="ctr">
                    <a:lnSpc>
                      <a:spcPct val="120000"/>
                    </a:lnSpc>
                    <a:defRPr/>
                  </a:pPr>
                  <a:endParaRPr lang="zh-CN" altLang="en-US" sz="1300" b="1"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grpSp>
          <p:sp>
            <p:nvSpPr>
              <p:cNvPr id="28" name="TextBox 31"/>
              <p:cNvSpPr txBox="1">
                <a:spLocks noChangeArrowheads="1"/>
              </p:cNvSpPr>
              <p:nvPr/>
            </p:nvSpPr>
            <p:spPr bwMode="auto">
              <a:xfrm>
                <a:off x="3818872" y="1056825"/>
                <a:ext cx="1364413" cy="33426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latin typeface="方正硬笔楷书简体" panose="03000509000000000000" pitchFamily="65" charset="-122"/>
                    <a:ea typeface="方正硬笔楷书简体" panose="03000509000000000000" pitchFamily="65" charset="-122"/>
                  </a:rPr>
                  <a:t>点击添加文本</a:t>
                </a:r>
                <a:endParaRPr lang="en-US" dirty="0">
                  <a:latin typeface="方正硬笔楷书简体" panose="03000509000000000000" pitchFamily="65" charset="-122"/>
                  <a:ea typeface="方正硬笔楷书简体" panose="03000509000000000000" pitchFamily="65" charset="-122"/>
                </a:endParaRPr>
              </a:p>
            </p:txBody>
          </p:sp>
        </p:grpSp>
        <p:grpSp>
          <p:nvGrpSpPr>
            <p:cNvPr id="21" name="组合 20"/>
            <p:cNvGrpSpPr/>
            <p:nvPr/>
          </p:nvGrpSpPr>
          <p:grpSpPr>
            <a:xfrm>
              <a:off x="1243889" y="3478718"/>
              <a:ext cx="1838579" cy="1281183"/>
              <a:chOff x="3459836" y="606934"/>
              <a:chExt cx="1996793" cy="1391432"/>
            </a:xfrm>
          </p:grpSpPr>
          <p:grpSp>
            <p:nvGrpSpPr>
              <p:cNvPr id="22" name="组合 21"/>
              <p:cNvGrpSpPr/>
              <p:nvPr/>
            </p:nvGrpSpPr>
            <p:grpSpPr>
              <a:xfrm>
                <a:off x="3459836" y="606934"/>
                <a:ext cx="1996793" cy="1391432"/>
                <a:chOff x="5076056" y="623174"/>
                <a:chExt cx="3287004" cy="1778335"/>
              </a:xfrm>
            </p:grpSpPr>
            <p:pic>
              <p:nvPicPr>
                <p:cNvPr id="25" name="Picture 2" descr="E:\水墨图表素材\456345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623174"/>
                  <a:ext cx="3287004" cy="1778335"/>
                </a:xfrm>
                <a:prstGeom prst="rect">
                  <a:avLst/>
                </a:prstGeom>
                <a:noFill/>
                <a:extLst>
                  <a:ext uri="{909E8E84-426E-40DD-AFC4-6F175D3DCCD1}">
                    <a14:hiddenFill xmlns:a14="http://schemas.microsoft.com/office/drawing/2010/main">
                      <a:solidFill>
                        <a:srgbClr val="FFFFFF"/>
                      </a:solidFill>
                    </a14:hiddenFill>
                  </a:ext>
                </a:extLst>
              </p:spPr>
            </p:pic>
            <p:sp>
              <p:nvSpPr>
                <p:cNvPr id="26" name="矩形 25"/>
                <p:cNvSpPr/>
                <p:nvPr/>
              </p:nvSpPr>
              <p:spPr>
                <a:xfrm>
                  <a:off x="5510126" y="1068231"/>
                  <a:ext cx="2448272" cy="438155"/>
                </a:xfrm>
                <a:prstGeom prst="rect">
                  <a:avLst/>
                </a:prstGeom>
              </p:spPr>
              <p:txBody>
                <a:bodyPr wrap="square">
                  <a:spAutoFit/>
                </a:bodyPr>
                <a:lstStyle/>
                <a:p>
                  <a:pPr algn="ctr">
                    <a:lnSpc>
                      <a:spcPct val="120000"/>
                    </a:lnSpc>
                    <a:defRPr/>
                  </a:pPr>
                  <a:endParaRPr lang="zh-CN" altLang="en-US" sz="1300" b="1"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grpSp>
          <p:sp>
            <p:nvSpPr>
              <p:cNvPr id="23" name="TextBox 31"/>
              <p:cNvSpPr txBox="1">
                <a:spLocks noChangeArrowheads="1"/>
              </p:cNvSpPr>
              <p:nvPr/>
            </p:nvSpPr>
            <p:spPr bwMode="auto">
              <a:xfrm>
                <a:off x="3818872" y="1056825"/>
                <a:ext cx="1364413" cy="33426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latin typeface="方正硬笔楷书简体" panose="03000509000000000000" pitchFamily="65" charset="-122"/>
                    <a:ea typeface="方正硬笔楷书简体" panose="03000509000000000000" pitchFamily="65" charset="-122"/>
                  </a:rPr>
                  <a:t>点击添加文本</a:t>
                </a:r>
                <a:endParaRPr lang="en-US" dirty="0">
                  <a:latin typeface="方正硬笔楷书简体" panose="03000509000000000000" pitchFamily="65" charset="-122"/>
                  <a:ea typeface="方正硬笔楷书简体" panose="03000509000000000000" pitchFamily="65" charset="-122"/>
                </a:endParaRPr>
              </a:p>
            </p:txBody>
          </p:sp>
        </p:grpSp>
      </p:grpSp>
      <p:grpSp>
        <p:nvGrpSpPr>
          <p:cNvPr id="36" name="组合 35"/>
          <p:cNvGrpSpPr/>
          <p:nvPr/>
        </p:nvGrpSpPr>
        <p:grpSpPr>
          <a:xfrm>
            <a:off x="6088304" y="1188109"/>
            <a:ext cx="1838579" cy="3687897"/>
            <a:chOff x="6216577" y="1072004"/>
            <a:chExt cx="1838579" cy="3687897"/>
          </a:xfrm>
        </p:grpSpPr>
        <p:grpSp>
          <p:nvGrpSpPr>
            <p:cNvPr id="37" name="组合 36"/>
            <p:cNvGrpSpPr/>
            <p:nvPr/>
          </p:nvGrpSpPr>
          <p:grpSpPr>
            <a:xfrm>
              <a:off x="6216577" y="1072004"/>
              <a:ext cx="1838579" cy="1281183"/>
              <a:chOff x="3459836" y="606934"/>
              <a:chExt cx="1996793" cy="1391432"/>
            </a:xfrm>
          </p:grpSpPr>
          <p:grpSp>
            <p:nvGrpSpPr>
              <p:cNvPr id="48" name="组合 47"/>
              <p:cNvGrpSpPr/>
              <p:nvPr/>
            </p:nvGrpSpPr>
            <p:grpSpPr>
              <a:xfrm>
                <a:off x="3459836" y="606934"/>
                <a:ext cx="1996793" cy="1391432"/>
                <a:chOff x="5076056" y="623174"/>
                <a:chExt cx="3287004" cy="1778335"/>
              </a:xfrm>
            </p:grpSpPr>
            <p:pic>
              <p:nvPicPr>
                <p:cNvPr id="50" name="Picture 2" descr="E:\水墨图表素材\456345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623174"/>
                  <a:ext cx="3287004" cy="1778335"/>
                </a:xfrm>
                <a:prstGeom prst="rect">
                  <a:avLst/>
                </a:prstGeom>
                <a:noFill/>
                <a:extLst>
                  <a:ext uri="{909E8E84-426E-40DD-AFC4-6F175D3DCCD1}">
                    <a14:hiddenFill xmlns:a14="http://schemas.microsoft.com/office/drawing/2010/main">
                      <a:solidFill>
                        <a:srgbClr val="FFFFFF"/>
                      </a:solidFill>
                    </a14:hiddenFill>
                  </a:ext>
                </a:extLst>
              </p:spPr>
            </p:pic>
            <p:sp>
              <p:nvSpPr>
                <p:cNvPr id="51" name="矩形 50"/>
                <p:cNvSpPr/>
                <p:nvPr/>
              </p:nvSpPr>
              <p:spPr>
                <a:xfrm>
                  <a:off x="5510126" y="1068231"/>
                  <a:ext cx="2448272" cy="438155"/>
                </a:xfrm>
                <a:prstGeom prst="rect">
                  <a:avLst/>
                </a:prstGeom>
              </p:spPr>
              <p:txBody>
                <a:bodyPr wrap="square">
                  <a:spAutoFit/>
                </a:bodyPr>
                <a:lstStyle/>
                <a:p>
                  <a:pPr algn="ctr">
                    <a:lnSpc>
                      <a:spcPct val="120000"/>
                    </a:lnSpc>
                    <a:defRPr/>
                  </a:pPr>
                  <a:endParaRPr lang="zh-CN" altLang="en-US" sz="1300" b="1"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grpSp>
          <p:sp>
            <p:nvSpPr>
              <p:cNvPr id="49" name="TextBox 31"/>
              <p:cNvSpPr txBox="1">
                <a:spLocks noChangeArrowheads="1"/>
              </p:cNvSpPr>
              <p:nvPr/>
            </p:nvSpPr>
            <p:spPr bwMode="auto">
              <a:xfrm>
                <a:off x="3818872" y="1056825"/>
                <a:ext cx="1364413" cy="33426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latin typeface="方正硬笔楷书简体" panose="03000509000000000000" pitchFamily="65" charset="-122"/>
                    <a:ea typeface="方正硬笔楷书简体" panose="03000509000000000000" pitchFamily="65" charset="-122"/>
                  </a:rPr>
                  <a:t>点击添加文本</a:t>
                </a:r>
                <a:endParaRPr lang="en-US" dirty="0">
                  <a:latin typeface="方正硬笔楷书简体" panose="03000509000000000000" pitchFamily="65" charset="-122"/>
                  <a:ea typeface="方正硬笔楷书简体" panose="03000509000000000000" pitchFamily="65" charset="-122"/>
                </a:endParaRPr>
              </a:p>
            </p:txBody>
          </p:sp>
        </p:grpSp>
        <p:grpSp>
          <p:nvGrpSpPr>
            <p:cNvPr id="38" name="组合 37"/>
            <p:cNvGrpSpPr/>
            <p:nvPr/>
          </p:nvGrpSpPr>
          <p:grpSpPr>
            <a:xfrm>
              <a:off x="6216577" y="2253832"/>
              <a:ext cx="1838579" cy="1281183"/>
              <a:chOff x="3459836" y="606934"/>
              <a:chExt cx="1996793" cy="1391432"/>
            </a:xfrm>
          </p:grpSpPr>
          <p:grpSp>
            <p:nvGrpSpPr>
              <p:cNvPr id="44" name="组合 43"/>
              <p:cNvGrpSpPr/>
              <p:nvPr/>
            </p:nvGrpSpPr>
            <p:grpSpPr>
              <a:xfrm>
                <a:off x="3459836" y="606934"/>
                <a:ext cx="1996793" cy="1391432"/>
                <a:chOff x="5076056" y="623174"/>
                <a:chExt cx="3287004" cy="1778335"/>
              </a:xfrm>
            </p:grpSpPr>
            <p:pic>
              <p:nvPicPr>
                <p:cNvPr id="46" name="Picture 2" descr="E:\水墨图表素材\456345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623174"/>
                  <a:ext cx="3287004" cy="1778335"/>
                </a:xfrm>
                <a:prstGeom prst="rect">
                  <a:avLst/>
                </a:prstGeom>
                <a:noFill/>
                <a:extLst>
                  <a:ext uri="{909E8E84-426E-40DD-AFC4-6F175D3DCCD1}">
                    <a14:hiddenFill xmlns:a14="http://schemas.microsoft.com/office/drawing/2010/main">
                      <a:solidFill>
                        <a:srgbClr val="FFFFFF"/>
                      </a:solidFill>
                    </a14:hiddenFill>
                  </a:ext>
                </a:extLst>
              </p:spPr>
            </p:pic>
            <p:sp>
              <p:nvSpPr>
                <p:cNvPr id="47" name="矩形 46"/>
                <p:cNvSpPr/>
                <p:nvPr/>
              </p:nvSpPr>
              <p:spPr>
                <a:xfrm>
                  <a:off x="5510126" y="1068231"/>
                  <a:ext cx="2448272" cy="438155"/>
                </a:xfrm>
                <a:prstGeom prst="rect">
                  <a:avLst/>
                </a:prstGeom>
              </p:spPr>
              <p:txBody>
                <a:bodyPr wrap="square">
                  <a:spAutoFit/>
                </a:bodyPr>
                <a:lstStyle/>
                <a:p>
                  <a:pPr algn="ctr">
                    <a:lnSpc>
                      <a:spcPct val="120000"/>
                    </a:lnSpc>
                    <a:defRPr/>
                  </a:pPr>
                  <a:endParaRPr lang="zh-CN" altLang="en-US" sz="1300" b="1"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grpSp>
          <p:sp>
            <p:nvSpPr>
              <p:cNvPr id="45" name="TextBox 31"/>
              <p:cNvSpPr txBox="1">
                <a:spLocks noChangeArrowheads="1"/>
              </p:cNvSpPr>
              <p:nvPr/>
            </p:nvSpPr>
            <p:spPr bwMode="auto">
              <a:xfrm>
                <a:off x="3818872" y="1056825"/>
                <a:ext cx="1364413" cy="33426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latin typeface="方正硬笔楷书简体" panose="03000509000000000000" pitchFamily="65" charset="-122"/>
                    <a:ea typeface="方正硬笔楷书简体" panose="03000509000000000000" pitchFamily="65" charset="-122"/>
                  </a:rPr>
                  <a:t>点击添加文本</a:t>
                </a:r>
                <a:endParaRPr lang="en-US" dirty="0">
                  <a:latin typeface="方正硬笔楷书简体" panose="03000509000000000000" pitchFamily="65" charset="-122"/>
                  <a:ea typeface="方正硬笔楷书简体" panose="03000509000000000000" pitchFamily="65" charset="-122"/>
                </a:endParaRPr>
              </a:p>
            </p:txBody>
          </p:sp>
        </p:grpSp>
        <p:grpSp>
          <p:nvGrpSpPr>
            <p:cNvPr id="39" name="组合 38"/>
            <p:cNvGrpSpPr/>
            <p:nvPr/>
          </p:nvGrpSpPr>
          <p:grpSpPr>
            <a:xfrm>
              <a:off x="6216577" y="3478718"/>
              <a:ext cx="1838579" cy="1281183"/>
              <a:chOff x="3459836" y="606934"/>
              <a:chExt cx="1996793" cy="1391432"/>
            </a:xfrm>
          </p:grpSpPr>
          <p:grpSp>
            <p:nvGrpSpPr>
              <p:cNvPr id="40" name="组合 39"/>
              <p:cNvGrpSpPr/>
              <p:nvPr/>
            </p:nvGrpSpPr>
            <p:grpSpPr>
              <a:xfrm>
                <a:off x="3459836" y="606934"/>
                <a:ext cx="1996793" cy="1391432"/>
                <a:chOff x="5076056" y="623174"/>
                <a:chExt cx="3287004" cy="1778335"/>
              </a:xfrm>
            </p:grpSpPr>
            <p:pic>
              <p:nvPicPr>
                <p:cNvPr id="42" name="Picture 2" descr="E:\水墨图表素材\456345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623174"/>
                  <a:ext cx="3287004" cy="1778335"/>
                </a:xfrm>
                <a:prstGeom prst="rect">
                  <a:avLst/>
                </a:prstGeom>
                <a:noFill/>
                <a:extLst>
                  <a:ext uri="{909E8E84-426E-40DD-AFC4-6F175D3DCCD1}">
                    <a14:hiddenFill xmlns:a14="http://schemas.microsoft.com/office/drawing/2010/main">
                      <a:solidFill>
                        <a:srgbClr val="FFFFFF"/>
                      </a:solidFill>
                    </a14:hiddenFill>
                  </a:ext>
                </a:extLst>
              </p:spPr>
            </p:pic>
            <p:sp>
              <p:nvSpPr>
                <p:cNvPr id="43" name="矩形 42"/>
                <p:cNvSpPr/>
                <p:nvPr/>
              </p:nvSpPr>
              <p:spPr>
                <a:xfrm>
                  <a:off x="5510126" y="1068231"/>
                  <a:ext cx="2448272" cy="438155"/>
                </a:xfrm>
                <a:prstGeom prst="rect">
                  <a:avLst/>
                </a:prstGeom>
              </p:spPr>
              <p:txBody>
                <a:bodyPr wrap="square">
                  <a:spAutoFit/>
                </a:bodyPr>
                <a:lstStyle/>
                <a:p>
                  <a:pPr algn="ctr">
                    <a:lnSpc>
                      <a:spcPct val="120000"/>
                    </a:lnSpc>
                    <a:defRPr/>
                  </a:pPr>
                  <a:endParaRPr lang="zh-CN" altLang="en-US" sz="1300" b="1"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grpSp>
          <p:sp>
            <p:nvSpPr>
              <p:cNvPr id="41" name="TextBox 31"/>
              <p:cNvSpPr txBox="1">
                <a:spLocks noChangeArrowheads="1"/>
              </p:cNvSpPr>
              <p:nvPr/>
            </p:nvSpPr>
            <p:spPr bwMode="auto">
              <a:xfrm>
                <a:off x="3818872" y="1056825"/>
                <a:ext cx="1364413" cy="334262"/>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latin typeface="方正硬笔楷书简体" panose="03000509000000000000" pitchFamily="65" charset="-122"/>
                    <a:ea typeface="方正硬笔楷书简体" panose="03000509000000000000" pitchFamily="65" charset="-122"/>
                  </a:rPr>
                  <a:t>点击添加文本</a:t>
                </a:r>
                <a:endParaRPr lang="en-US" dirty="0">
                  <a:latin typeface="方正硬笔楷书简体" panose="03000509000000000000" pitchFamily="65" charset="-122"/>
                  <a:ea typeface="方正硬笔楷书简体" panose="03000509000000000000" pitchFamily="65" charset="-122"/>
                </a:endParaRPr>
              </a:p>
            </p:txBody>
          </p:sp>
        </p:grpSp>
      </p:grpSp>
      <p:grpSp>
        <p:nvGrpSpPr>
          <p:cNvPr id="52" name="组合 51"/>
          <p:cNvGrpSpPr/>
          <p:nvPr/>
        </p:nvGrpSpPr>
        <p:grpSpPr>
          <a:xfrm>
            <a:off x="3285077" y="1751750"/>
            <a:ext cx="2533886" cy="2348251"/>
            <a:chOff x="3435719" y="1635646"/>
            <a:chExt cx="2533886" cy="2348251"/>
          </a:xfrm>
        </p:grpSpPr>
        <p:pic>
          <p:nvPicPr>
            <p:cNvPr id="54" name="Picture 4" descr="E:\水墨图表素材\0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35719" y="1635646"/>
              <a:ext cx="2463476" cy="2348251"/>
            </a:xfrm>
            <a:prstGeom prst="rect">
              <a:avLst/>
            </a:prstGeom>
            <a:noFill/>
            <a:extLst>
              <a:ext uri="{909E8E84-426E-40DD-AFC4-6F175D3DCCD1}">
                <a14:hiddenFill xmlns:a14="http://schemas.microsoft.com/office/drawing/2010/main">
                  <a:solidFill>
                    <a:srgbClr val="FFFFFF"/>
                  </a:solidFill>
                </a14:hiddenFill>
              </a:ext>
            </a:extLst>
          </p:spPr>
        </p:pic>
        <p:sp>
          <p:nvSpPr>
            <p:cNvPr id="55" name="Text Box 13"/>
            <p:cNvSpPr txBox="1">
              <a:spLocks noChangeArrowheads="1"/>
            </p:cNvSpPr>
            <p:nvPr/>
          </p:nvSpPr>
          <p:spPr bwMode="auto">
            <a:xfrm>
              <a:off x="3512275" y="2483845"/>
              <a:ext cx="2457330"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indent="0" algn="ctr" eaLnBrk="1" hangingPunct="1">
                <a:lnSpc>
                  <a:spcPct val="60000"/>
                </a:lnSpc>
                <a:spcBef>
                  <a:spcPct val="50000"/>
                </a:spcBef>
                <a:buClr>
                  <a:srgbClr val="1F3F5F"/>
                </a:buClr>
              </a:pPr>
              <a:r>
                <a:rPr lang="zh-CN" altLang="en-US" sz="1600" dirty="0">
                  <a:solidFill>
                    <a:schemeClr val="bg1"/>
                  </a:solidFill>
                  <a:latin typeface="方正硬笔楷书简体" panose="03000509000000000000" pitchFamily="65" charset="-122"/>
                  <a:ea typeface="方正硬笔楷书简体" panose="03000509000000000000" pitchFamily="65" charset="-122"/>
                </a:rPr>
                <a:t>点击输入文字</a:t>
              </a:r>
            </a:p>
            <a:p>
              <a:pPr marL="0" indent="0" algn="ctr" eaLnBrk="1" hangingPunct="1"/>
              <a:r>
                <a:rPr lang="zh-CN" altLang="en-US" sz="1600" dirty="0">
                  <a:solidFill>
                    <a:schemeClr val="bg1"/>
                  </a:solidFill>
                  <a:latin typeface="方正硬笔楷书简体" panose="03000509000000000000" pitchFamily="65" charset="-122"/>
                  <a:ea typeface="方正硬笔楷书简体" panose="03000509000000000000" pitchFamily="65" charset="-122"/>
                </a:rPr>
                <a:t>点击输入文字</a:t>
              </a:r>
            </a:p>
            <a:p>
              <a:pPr marL="0" indent="0" algn="ctr" eaLnBrk="1" hangingPunct="1"/>
              <a:r>
                <a:rPr lang="zh-CN" altLang="en-US" sz="1600" dirty="0">
                  <a:solidFill>
                    <a:schemeClr val="bg1"/>
                  </a:solidFill>
                  <a:latin typeface="方正硬笔楷书简体" panose="03000509000000000000" pitchFamily="65" charset="-122"/>
                  <a:ea typeface="方正硬笔楷书简体" panose="03000509000000000000" pitchFamily="65" charset="-122"/>
                </a:rPr>
                <a:t>点击输入文字</a:t>
              </a:r>
            </a:p>
          </p:txBody>
        </p:sp>
      </p:grpSp>
    </p:spTree>
    <p:extLst>
      <p:ext uri="{BB962C8B-B14F-4D97-AF65-F5344CB8AC3E}">
        <p14:creationId xmlns:p14="http://schemas.microsoft.com/office/powerpoint/2010/main" val="202704858"/>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p:cTn id="12" dur="500" fill="hold"/>
                                        <p:tgtEl>
                                          <p:spTgt spid="52"/>
                                        </p:tgtEl>
                                        <p:attrNameLst>
                                          <p:attrName>ppt_w</p:attrName>
                                        </p:attrNameLst>
                                      </p:cBhvr>
                                      <p:tavLst>
                                        <p:tav tm="0">
                                          <p:val>
                                            <p:fltVal val="0"/>
                                          </p:val>
                                        </p:tav>
                                        <p:tav tm="100000">
                                          <p:val>
                                            <p:strVal val="#ppt_w"/>
                                          </p:val>
                                        </p:tav>
                                      </p:tavLst>
                                    </p:anim>
                                    <p:anim calcmode="lin" valueType="num">
                                      <p:cBhvr>
                                        <p:cTn id="13" dur="500" fill="hold"/>
                                        <p:tgtEl>
                                          <p:spTgt spid="52"/>
                                        </p:tgtEl>
                                        <p:attrNameLst>
                                          <p:attrName>ppt_h</p:attrName>
                                        </p:attrNameLst>
                                      </p:cBhvr>
                                      <p:tavLst>
                                        <p:tav tm="0">
                                          <p:val>
                                            <p:fltVal val="0"/>
                                          </p:val>
                                        </p:tav>
                                        <p:tav tm="100000">
                                          <p:val>
                                            <p:strVal val="#ppt_h"/>
                                          </p:val>
                                        </p:tav>
                                      </p:tavLst>
                                    </p:anim>
                                    <p:animEffect transition="in" filter="fade">
                                      <p:cBhvr>
                                        <p:cTn id="14" dur="500"/>
                                        <p:tgtEl>
                                          <p:spTgt spid="52"/>
                                        </p:tgtEl>
                                      </p:cBhvr>
                                    </p:animEffect>
                                  </p:childTnLst>
                                </p:cTn>
                              </p:par>
                            </p:childTnLst>
                          </p:cTn>
                        </p:par>
                        <p:par>
                          <p:cTn id="15" fill="hold">
                            <p:stCondLst>
                              <p:cond delay="1000"/>
                            </p:stCondLst>
                            <p:childTnLst>
                              <p:par>
                                <p:cTn id="16" presetID="16" presetClass="entr" presetSubtype="37"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arn(outVertical)">
                                      <p:cBhvr>
                                        <p:cTn id="18" dur="500"/>
                                        <p:tgtEl>
                                          <p:spTgt spid="6"/>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p:tgtEl>
                                          <p:spTgt spid="18"/>
                                        </p:tgtEl>
                                        <p:attrNameLst>
                                          <p:attrName>ppt_x</p:attrName>
                                        </p:attrNameLst>
                                      </p:cBhvr>
                                      <p:tavLst>
                                        <p:tav tm="0">
                                          <p:val>
                                            <p:strVal val="#ppt_x+#ppt_w*1.125000"/>
                                          </p:val>
                                        </p:tav>
                                        <p:tav tm="100000">
                                          <p:val>
                                            <p:strVal val="#ppt_x"/>
                                          </p:val>
                                        </p:tav>
                                      </p:tavLst>
                                    </p:anim>
                                    <p:animEffect transition="in" filter="wipe(left)">
                                      <p:cBhvr>
                                        <p:cTn id="23" dur="500"/>
                                        <p:tgtEl>
                                          <p:spTgt spid="18"/>
                                        </p:tgtEl>
                                      </p:cBhvr>
                                    </p:animEffect>
                                  </p:childTnLst>
                                </p:cTn>
                              </p:par>
                              <p:par>
                                <p:cTn id="24" presetID="12" presetClass="entr" presetSubtype="8"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p:tgtEl>
                                          <p:spTgt spid="36"/>
                                        </p:tgtEl>
                                        <p:attrNameLst>
                                          <p:attrName>ppt_x</p:attrName>
                                        </p:attrNameLst>
                                      </p:cBhvr>
                                      <p:tavLst>
                                        <p:tav tm="0">
                                          <p:val>
                                            <p:strVal val="#ppt_x-#ppt_w*1.125000"/>
                                          </p:val>
                                        </p:tav>
                                        <p:tav tm="100000">
                                          <p:val>
                                            <p:strVal val="#ppt_x"/>
                                          </p:val>
                                        </p:tav>
                                      </p:tavLst>
                                    </p:anim>
                                    <p:animEffect transition="in" filter="wipe(right)">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3" descr="E:\水墨图表素材\24252 (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0324" y="3753737"/>
            <a:ext cx="2718384" cy="47603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E:\水墨图表素材\24252 (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96968" y="3173357"/>
            <a:ext cx="3528392" cy="4760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E:\水墨图表素材\24252 (1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01679" y="2597720"/>
            <a:ext cx="2563777" cy="47603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E:\水墨图表素材\24252 (1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88143" y="1996058"/>
            <a:ext cx="3643897" cy="47603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E:\水墨图表素材\24252 (1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6135" y="1427242"/>
            <a:ext cx="4291969" cy="476038"/>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组合 10"/>
          <p:cNvGrpSpPr/>
          <p:nvPr/>
        </p:nvGrpSpPr>
        <p:grpSpPr>
          <a:xfrm>
            <a:off x="937601" y="1462642"/>
            <a:ext cx="635000" cy="2665215"/>
            <a:chOff x="937601" y="1462642"/>
            <a:chExt cx="635000" cy="2665215"/>
          </a:xfrm>
        </p:grpSpPr>
        <p:sp>
          <p:nvSpPr>
            <p:cNvPr id="12" name="矩形 19"/>
            <p:cNvSpPr>
              <a:spLocks noChangeArrowheads="1"/>
            </p:cNvSpPr>
            <p:nvPr/>
          </p:nvSpPr>
          <p:spPr bwMode="auto">
            <a:xfrm>
              <a:off x="937601" y="1462642"/>
              <a:ext cx="635000" cy="307777"/>
            </a:xfrm>
            <a:prstGeom prst="rect">
              <a:avLst/>
            </a:prstGeom>
            <a:noFill/>
            <a:ln w="9525">
              <a:noFill/>
              <a:miter lim="800000"/>
              <a:headEnd/>
              <a:tailEnd/>
            </a:ln>
            <a:effectLst/>
          </p:spPr>
          <p:txBody>
            <a:bodyPr>
              <a:spAutoFit/>
            </a:bodyPr>
            <a:lstStyle/>
            <a:p>
              <a:pPr algn="r"/>
              <a:r>
                <a:rPr lang="zh-CN" altLang="en-US" sz="1400" dirty="0">
                  <a:latin typeface="方正硬笔楷书简体" panose="03000509000000000000" pitchFamily="65" charset="-122"/>
                  <a:ea typeface="方正硬笔楷书简体" panose="03000509000000000000" pitchFamily="65" charset="-122"/>
                </a:rPr>
                <a:t>北京</a:t>
              </a:r>
            </a:p>
          </p:txBody>
        </p:sp>
        <p:sp>
          <p:nvSpPr>
            <p:cNvPr id="13" name="矩形 19"/>
            <p:cNvSpPr>
              <a:spLocks noChangeArrowheads="1"/>
            </p:cNvSpPr>
            <p:nvPr/>
          </p:nvSpPr>
          <p:spPr bwMode="auto">
            <a:xfrm>
              <a:off x="937601" y="2053191"/>
              <a:ext cx="635000" cy="307777"/>
            </a:xfrm>
            <a:prstGeom prst="rect">
              <a:avLst/>
            </a:prstGeom>
            <a:noFill/>
            <a:ln w="9525">
              <a:noFill/>
              <a:miter lim="800000"/>
              <a:headEnd/>
              <a:tailEnd/>
            </a:ln>
            <a:effectLst/>
          </p:spPr>
          <p:txBody>
            <a:bodyPr>
              <a:spAutoFit/>
            </a:bodyPr>
            <a:lstStyle/>
            <a:p>
              <a:pPr algn="r"/>
              <a:r>
                <a:rPr lang="zh-CN" altLang="en-US" sz="1400" dirty="0">
                  <a:latin typeface="方正硬笔楷书简体" panose="03000509000000000000" pitchFamily="65" charset="-122"/>
                  <a:ea typeface="方正硬笔楷书简体" panose="03000509000000000000" pitchFamily="65" charset="-122"/>
                </a:rPr>
                <a:t>天津</a:t>
              </a:r>
            </a:p>
          </p:txBody>
        </p:sp>
        <p:sp>
          <p:nvSpPr>
            <p:cNvPr id="14" name="矩形 19"/>
            <p:cNvSpPr>
              <a:spLocks noChangeArrowheads="1"/>
            </p:cNvSpPr>
            <p:nvPr/>
          </p:nvSpPr>
          <p:spPr bwMode="auto">
            <a:xfrm>
              <a:off x="937601" y="2642155"/>
              <a:ext cx="635000" cy="307777"/>
            </a:xfrm>
            <a:prstGeom prst="rect">
              <a:avLst/>
            </a:prstGeom>
            <a:noFill/>
            <a:ln w="9525">
              <a:noFill/>
              <a:miter lim="800000"/>
              <a:headEnd/>
              <a:tailEnd/>
            </a:ln>
            <a:effectLst/>
          </p:spPr>
          <p:txBody>
            <a:bodyPr>
              <a:spAutoFit/>
            </a:bodyPr>
            <a:lstStyle/>
            <a:p>
              <a:pPr algn="r"/>
              <a:r>
                <a:rPr lang="zh-CN" altLang="en-US" sz="1400" dirty="0">
                  <a:latin typeface="方正硬笔楷书简体" panose="03000509000000000000" pitchFamily="65" charset="-122"/>
                  <a:ea typeface="方正硬笔楷书简体" panose="03000509000000000000" pitchFamily="65" charset="-122"/>
                </a:rPr>
                <a:t>上海</a:t>
              </a:r>
            </a:p>
          </p:txBody>
        </p:sp>
        <p:sp>
          <p:nvSpPr>
            <p:cNvPr id="15" name="矩形 19"/>
            <p:cNvSpPr>
              <a:spLocks noChangeArrowheads="1"/>
            </p:cNvSpPr>
            <p:nvPr/>
          </p:nvSpPr>
          <p:spPr bwMode="auto">
            <a:xfrm>
              <a:off x="937601" y="3231118"/>
              <a:ext cx="635000" cy="307777"/>
            </a:xfrm>
            <a:prstGeom prst="rect">
              <a:avLst/>
            </a:prstGeom>
            <a:noFill/>
            <a:ln w="9525">
              <a:noFill/>
              <a:miter lim="800000"/>
              <a:headEnd/>
              <a:tailEnd/>
            </a:ln>
            <a:effectLst/>
          </p:spPr>
          <p:txBody>
            <a:bodyPr>
              <a:spAutoFit/>
            </a:bodyPr>
            <a:lstStyle/>
            <a:p>
              <a:pPr algn="r"/>
              <a:r>
                <a:rPr lang="zh-CN" altLang="en-US" sz="1400" dirty="0">
                  <a:latin typeface="方正硬笔楷书简体" panose="03000509000000000000" pitchFamily="65" charset="-122"/>
                  <a:ea typeface="方正硬笔楷书简体" panose="03000509000000000000" pitchFamily="65" charset="-122"/>
                </a:rPr>
                <a:t>广州</a:t>
              </a:r>
            </a:p>
          </p:txBody>
        </p:sp>
        <p:sp>
          <p:nvSpPr>
            <p:cNvPr id="16" name="矩形 19"/>
            <p:cNvSpPr>
              <a:spLocks noChangeArrowheads="1"/>
            </p:cNvSpPr>
            <p:nvPr/>
          </p:nvSpPr>
          <p:spPr bwMode="auto">
            <a:xfrm>
              <a:off x="937601" y="3820080"/>
              <a:ext cx="635000" cy="307777"/>
            </a:xfrm>
            <a:prstGeom prst="rect">
              <a:avLst/>
            </a:prstGeom>
            <a:noFill/>
            <a:ln w="9525">
              <a:noFill/>
              <a:miter lim="800000"/>
              <a:headEnd/>
              <a:tailEnd/>
            </a:ln>
            <a:effectLst/>
          </p:spPr>
          <p:txBody>
            <a:bodyPr>
              <a:spAutoFit/>
            </a:bodyPr>
            <a:lstStyle/>
            <a:p>
              <a:pPr algn="r"/>
              <a:r>
                <a:rPr lang="zh-CN" altLang="en-US" sz="1400" dirty="0">
                  <a:latin typeface="方正硬笔楷书简体" panose="03000509000000000000" pitchFamily="65" charset="-122"/>
                  <a:ea typeface="方正硬笔楷书简体" panose="03000509000000000000" pitchFamily="65" charset="-122"/>
                </a:rPr>
                <a:t>重庆</a:t>
              </a:r>
            </a:p>
          </p:txBody>
        </p:sp>
      </p:grpSp>
      <p:sp>
        <p:nvSpPr>
          <p:cNvPr id="17" name="矩形 19"/>
          <p:cNvSpPr>
            <a:spLocks noChangeArrowheads="1"/>
          </p:cNvSpPr>
          <p:nvPr/>
        </p:nvSpPr>
        <p:spPr bwMode="auto">
          <a:xfrm>
            <a:off x="6265253" y="1488043"/>
            <a:ext cx="1516063" cy="307777"/>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zh-CN" altLang="en-US" sz="1400" spc="50" dirty="0">
                <a:ln w="11430"/>
                <a:latin typeface="方正硬笔楷书简体" panose="03000509000000000000" pitchFamily="65" charset="-122"/>
                <a:ea typeface="方正硬笔楷书简体" panose="03000509000000000000" pitchFamily="65" charset="-122"/>
              </a:rPr>
              <a:t>点击添加文本</a:t>
            </a:r>
            <a:endParaRPr lang="zh-CN" altLang="en-US" sz="1400" dirty="0">
              <a:latin typeface="方正硬笔楷书简体" panose="03000509000000000000" pitchFamily="65" charset="-122"/>
              <a:ea typeface="方正硬笔楷书简体" panose="03000509000000000000" pitchFamily="65" charset="-122"/>
            </a:endParaRPr>
          </a:p>
        </p:txBody>
      </p:sp>
      <p:sp>
        <p:nvSpPr>
          <p:cNvPr id="18" name="矩形 19"/>
          <p:cNvSpPr>
            <a:spLocks noChangeArrowheads="1"/>
          </p:cNvSpPr>
          <p:nvPr/>
        </p:nvSpPr>
        <p:spPr bwMode="auto">
          <a:xfrm>
            <a:off x="6265253" y="2088118"/>
            <a:ext cx="1516063" cy="307777"/>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zh-CN" altLang="en-US" sz="1400" spc="50" dirty="0">
                <a:ln w="11430"/>
                <a:latin typeface="方正硬笔楷书简体" panose="03000509000000000000" pitchFamily="65" charset="-122"/>
                <a:ea typeface="方正硬笔楷书简体" panose="03000509000000000000" pitchFamily="65" charset="-122"/>
              </a:rPr>
              <a:t>点击添加文本</a:t>
            </a:r>
            <a:endParaRPr lang="zh-CN" altLang="en-US" sz="1400" dirty="0">
              <a:latin typeface="方正硬笔楷书简体" panose="03000509000000000000" pitchFamily="65" charset="-122"/>
              <a:ea typeface="方正硬笔楷书简体" panose="03000509000000000000" pitchFamily="65" charset="-122"/>
            </a:endParaRPr>
          </a:p>
        </p:txBody>
      </p:sp>
      <p:sp>
        <p:nvSpPr>
          <p:cNvPr id="19" name="矩形 19"/>
          <p:cNvSpPr>
            <a:spLocks noChangeArrowheads="1"/>
          </p:cNvSpPr>
          <p:nvPr/>
        </p:nvSpPr>
        <p:spPr bwMode="auto">
          <a:xfrm>
            <a:off x="6265253" y="2689780"/>
            <a:ext cx="1516063" cy="307777"/>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zh-CN" altLang="en-US" sz="1400" spc="50" dirty="0">
                <a:ln w="11430"/>
                <a:latin typeface="方正硬笔楷书简体" panose="03000509000000000000" pitchFamily="65" charset="-122"/>
                <a:ea typeface="方正硬笔楷书简体" panose="03000509000000000000" pitchFamily="65" charset="-122"/>
              </a:rPr>
              <a:t>点击添加文本</a:t>
            </a:r>
            <a:endParaRPr lang="zh-CN" altLang="en-US" sz="1400" dirty="0">
              <a:latin typeface="方正硬笔楷书简体" panose="03000509000000000000" pitchFamily="65" charset="-122"/>
              <a:ea typeface="方正硬笔楷书简体" panose="03000509000000000000" pitchFamily="65" charset="-122"/>
            </a:endParaRPr>
          </a:p>
        </p:txBody>
      </p:sp>
      <p:sp>
        <p:nvSpPr>
          <p:cNvPr id="20" name="矩形 19"/>
          <p:cNvSpPr>
            <a:spLocks noChangeArrowheads="1"/>
          </p:cNvSpPr>
          <p:nvPr/>
        </p:nvSpPr>
        <p:spPr bwMode="auto">
          <a:xfrm>
            <a:off x="6265253" y="3291442"/>
            <a:ext cx="1516063" cy="307777"/>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zh-CN" altLang="en-US" sz="1400" spc="50" dirty="0">
                <a:ln w="11430"/>
                <a:latin typeface="方正硬笔楷书简体" panose="03000509000000000000" pitchFamily="65" charset="-122"/>
                <a:ea typeface="方正硬笔楷书简体" panose="03000509000000000000" pitchFamily="65" charset="-122"/>
              </a:rPr>
              <a:t>点击添加文本</a:t>
            </a:r>
            <a:endParaRPr lang="zh-CN" altLang="en-US" sz="1400" dirty="0">
              <a:latin typeface="方正硬笔楷书简体" panose="03000509000000000000" pitchFamily="65" charset="-122"/>
              <a:ea typeface="方正硬笔楷书简体" panose="03000509000000000000" pitchFamily="65" charset="-122"/>
            </a:endParaRPr>
          </a:p>
        </p:txBody>
      </p:sp>
      <p:sp>
        <p:nvSpPr>
          <p:cNvPr id="21" name="矩形 19"/>
          <p:cNvSpPr>
            <a:spLocks noChangeArrowheads="1"/>
          </p:cNvSpPr>
          <p:nvPr/>
        </p:nvSpPr>
        <p:spPr bwMode="auto">
          <a:xfrm>
            <a:off x="6265253" y="3891517"/>
            <a:ext cx="1516063" cy="307777"/>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zh-CN" altLang="en-US" sz="1400" spc="50" dirty="0">
                <a:ln w="11430"/>
                <a:latin typeface="方正硬笔楷书简体" panose="03000509000000000000" pitchFamily="65" charset="-122"/>
                <a:ea typeface="方正硬笔楷书简体" panose="03000509000000000000" pitchFamily="65" charset="-122"/>
              </a:rPr>
              <a:t>点击添加文本</a:t>
            </a:r>
            <a:endParaRPr lang="zh-CN" altLang="en-US" sz="1400" dirty="0">
              <a:latin typeface="方正硬笔楷书简体" panose="03000509000000000000" pitchFamily="65" charset="-122"/>
              <a:ea typeface="方正硬笔楷书简体" panose="03000509000000000000" pitchFamily="65" charset="-122"/>
            </a:endParaRPr>
          </a:p>
        </p:txBody>
      </p:sp>
      <p:pic>
        <p:nvPicPr>
          <p:cNvPr id="22" name="Picture 3" descr="E:\水墨图表素材\24252 (1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a:off x="3586893" y="2806836"/>
            <a:ext cx="4348134" cy="73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1323454"/>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3500"/>
                            </p:stCondLst>
                            <p:childTnLst>
                              <p:par>
                                <p:cTn id="35" presetID="22" presetClass="entr" presetSubtype="1"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up)">
                                      <p:cBhvr>
                                        <p:cTn id="37" dur="500"/>
                                        <p:tgtEl>
                                          <p:spTgt spid="22"/>
                                        </p:tgtEl>
                                      </p:cBhvr>
                                    </p:animEffect>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42"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childTnLst>
                          </p:cTn>
                        </p:par>
                        <p:par>
                          <p:cTn id="56" fill="hold">
                            <p:stCondLst>
                              <p:cond delay="7000"/>
                            </p:stCondLst>
                            <p:childTnLst>
                              <p:par>
                                <p:cTn id="57" presetID="42"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childTnLst>
                          </p:cTn>
                        </p:par>
                        <p:par>
                          <p:cTn id="62" fill="hold">
                            <p:stCondLst>
                              <p:cond delay="8000"/>
                            </p:stCondLst>
                            <p:childTnLst>
                              <p:par>
                                <p:cTn id="63" presetID="42" presetClass="entr" presetSubtype="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1000"/>
                                        <p:tgtEl>
                                          <p:spTgt spid="21"/>
                                        </p:tgtEl>
                                      </p:cBhvr>
                                    </p:animEffect>
                                    <p:anim calcmode="lin" valueType="num">
                                      <p:cBhvr>
                                        <p:cTn id="66" dur="1000" fill="hold"/>
                                        <p:tgtEl>
                                          <p:spTgt spid="21"/>
                                        </p:tgtEl>
                                        <p:attrNameLst>
                                          <p:attrName>ppt_x</p:attrName>
                                        </p:attrNameLst>
                                      </p:cBhvr>
                                      <p:tavLst>
                                        <p:tav tm="0">
                                          <p:val>
                                            <p:strVal val="#ppt_x"/>
                                          </p:val>
                                        </p:tav>
                                        <p:tav tm="100000">
                                          <p:val>
                                            <p:strVal val="#ppt_x"/>
                                          </p:val>
                                        </p:tav>
                                      </p:tavLst>
                                    </p:anim>
                                    <p:anim calcmode="lin" valueType="num">
                                      <p:cBhvr>
                                        <p:cTn id="6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sp>
        <p:nvSpPr>
          <p:cNvPr id="6" name="Line 4"/>
          <p:cNvSpPr>
            <a:spLocks noChangeShapeType="1"/>
          </p:cNvSpPr>
          <p:nvPr/>
        </p:nvSpPr>
        <p:spPr bwMode="gray">
          <a:xfrm flipH="1">
            <a:off x="1467468" y="4419873"/>
            <a:ext cx="2744491" cy="0"/>
          </a:xfrm>
          <a:prstGeom prst="line">
            <a:avLst/>
          </a:prstGeom>
          <a:noFill/>
          <a:ln w="1905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 name="Line 5"/>
          <p:cNvSpPr>
            <a:spLocks noChangeShapeType="1"/>
          </p:cNvSpPr>
          <p:nvPr/>
        </p:nvSpPr>
        <p:spPr bwMode="gray">
          <a:xfrm flipH="1">
            <a:off x="1467468" y="3576910"/>
            <a:ext cx="3027364" cy="1588"/>
          </a:xfrm>
          <a:prstGeom prst="line">
            <a:avLst/>
          </a:prstGeom>
          <a:noFill/>
          <a:ln w="1905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 name="Line 6"/>
          <p:cNvSpPr>
            <a:spLocks noChangeShapeType="1"/>
          </p:cNvSpPr>
          <p:nvPr/>
        </p:nvSpPr>
        <p:spPr bwMode="gray">
          <a:xfrm flipH="1">
            <a:off x="1467470" y="2748235"/>
            <a:ext cx="3392562" cy="1588"/>
          </a:xfrm>
          <a:prstGeom prst="line">
            <a:avLst/>
          </a:prstGeom>
          <a:noFill/>
          <a:ln w="1905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 name="Line 7"/>
          <p:cNvSpPr>
            <a:spLocks noChangeShapeType="1"/>
          </p:cNvSpPr>
          <p:nvPr/>
        </p:nvSpPr>
        <p:spPr bwMode="gray">
          <a:xfrm flipH="1">
            <a:off x="1467470" y="1914798"/>
            <a:ext cx="3765550" cy="1587"/>
          </a:xfrm>
          <a:prstGeom prst="line">
            <a:avLst/>
          </a:prstGeom>
          <a:noFill/>
          <a:ln w="1905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 name="Line 8"/>
          <p:cNvSpPr>
            <a:spLocks noChangeShapeType="1"/>
          </p:cNvSpPr>
          <p:nvPr/>
        </p:nvSpPr>
        <p:spPr bwMode="gray">
          <a:xfrm flipH="1">
            <a:off x="1467470" y="1203598"/>
            <a:ext cx="4040634" cy="1587"/>
          </a:xfrm>
          <a:prstGeom prst="line">
            <a:avLst/>
          </a:prstGeom>
          <a:noFill/>
          <a:ln w="1905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 name="Line 9"/>
          <p:cNvSpPr>
            <a:spLocks noChangeShapeType="1"/>
          </p:cNvSpPr>
          <p:nvPr/>
        </p:nvSpPr>
        <p:spPr bwMode="gray">
          <a:xfrm>
            <a:off x="1705595" y="1203598"/>
            <a:ext cx="1587" cy="7112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 name="Line 10"/>
          <p:cNvSpPr>
            <a:spLocks noChangeShapeType="1"/>
          </p:cNvSpPr>
          <p:nvPr/>
        </p:nvSpPr>
        <p:spPr bwMode="gray">
          <a:xfrm>
            <a:off x="1705595" y="1914798"/>
            <a:ext cx="1587" cy="84137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 name="Line 11"/>
          <p:cNvSpPr>
            <a:spLocks noChangeShapeType="1"/>
          </p:cNvSpPr>
          <p:nvPr/>
        </p:nvSpPr>
        <p:spPr bwMode="gray">
          <a:xfrm>
            <a:off x="1705595" y="2756173"/>
            <a:ext cx="1587" cy="84137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4" name="Line 12"/>
          <p:cNvSpPr>
            <a:spLocks noChangeShapeType="1"/>
          </p:cNvSpPr>
          <p:nvPr/>
        </p:nvSpPr>
        <p:spPr bwMode="gray">
          <a:xfrm>
            <a:off x="1705595" y="3597548"/>
            <a:ext cx="1587" cy="84137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 name="Text Box 43"/>
          <p:cNvSpPr txBox="1">
            <a:spLocks noChangeArrowheads="1"/>
          </p:cNvSpPr>
          <p:nvPr/>
        </p:nvSpPr>
        <p:spPr bwMode="auto">
          <a:xfrm>
            <a:off x="1829420" y="1486173"/>
            <a:ext cx="266541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spcBef>
                <a:spcPct val="50000"/>
              </a:spcBef>
            </a:pPr>
            <a:r>
              <a:rPr lang="zh-CN" altLang="en-US" dirty="0">
                <a:ea typeface="方正硬笔楷书简体" panose="03000509000000000000" pitchFamily="65" charset="-122"/>
              </a:rPr>
              <a:t>此处添加标题内容</a:t>
            </a:r>
          </a:p>
        </p:txBody>
      </p:sp>
      <p:sp>
        <p:nvSpPr>
          <p:cNvPr id="16" name="Text Box 44"/>
          <p:cNvSpPr txBox="1">
            <a:spLocks noChangeArrowheads="1"/>
          </p:cNvSpPr>
          <p:nvPr/>
        </p:nvSpPr>
        <p:spPr bwMode="auto">
          <a:xfrm>
            <a:off x="1757982" y="2351360"/>
            <a:ext cx="26654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spcBef>
                <a:spcPct val="50000"/>
              </a:spcBef>
            </a:pPr>
            <a:r>
              <a:rPr lang="zh-CN" altLang="en-US" dirty="0">
                <a:ea typeface="方正硬笔楷书简体" panose="03000509000000000000" pitchFamily="65" charset="-122"/>
              </a:rPr>
              <a:t>此处添加标题内容</a:t>
            </a:r>
          </a:p>
        </p:txBody>
      </p:sp>
      <p:sp>
        <p:nvSpPr>
          <p:cNvPr id="17" name="Text Box 45"/>
          <p:cNvSpPr txBox="1">
            <a:spLocks noChangeArrowheads="1"/>
          </p:cNvSpPr>
          <p:nvPr/>
        </p:nvSpPr>
        <p:spPr bwMode="auto">
          <a:xfrm>
            <a:off x="1757982" y="3070498"/>
            <a:ext cx="26654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spcBef>
                <a:spcPct val="50000"/>
              </a:spcBef>
            </a:pPr>
            <a:r>
              <a:rPr lang="zh-CN" altLang="en-US" dirty="0">
                <a:ea typeface="方正硬笔楷书简体" panose="03000509000000000000" pitchFamily="65" charset="-122"/>
              </a:rPr>
              <a:t>此处添加标题内容</a:t>
            </a:r>
          </a:p>
        </p:txBody>
      </p:sp>
      <p:sp>
        <p:nvSpPr>
          <p:cNvPr id="18" name="Text Box 46"/>
          <p:cNvSpPr txBox="1">
            <a:spLocks noChangeArrowheads="1"/>
          </p:cNvSpPr>
          <p:nvPr/>
        </p:nvSpPr>
        <p:spPr bwMode="auto">
          <a:xfrm>
            <a:off x="1757982" y="3935685"/>
            <a:ext cx="26654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spcBef>
                <a:spcPct val="50000"/>
              </a:spcBef>
            </a:pPr>
            <a:r>
              <a:rPr lang="zh-CN" altLang="en-US" dirty="0">
                <a:ea typeface="方正硬笔楷书简体" panose="03000509000000000000" pitchFamily="65" charset="-122"/>
              </a:rPr>
              <a:t>此处添加标题内容</a:t>
            </a:r>
          </a:p>
        </p:txBody>
      </p:sp>
      <p:grpSp>
        <p:nvGrpSpPr>
          <p:cNvPr id="19" name="组合 18"/>
          <p:cNvGrpSpPr/>
          <p:nvPr/>
        </p:nvGrpSpPr>
        <p:grpSpPr>
          <a:xfrm>
            <a:off x="4286969" y="510722"/>
            <a:ext cx="3381375" cy="4365284"/>
            <a:chOff x="3865172" y="244906"/>
            <a:chExt cx="3381375" cy="4365284"/>
          </a:xfrm>
        </p:grpSpPr>
        <p:pic>
          <p:nvPicPr>
            <p:cNvPr id="20" name="图片 1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5172" y="3537496"/>
              <a:ext cx="3381375" cy="90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78865" y="2650359"/>
              <a:ext cx="2605087"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41427" y="2013808"/>
              <a:ext cx="1944644" cy="51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19801" y="1417754"/>
              <a:ext cx="1387896" cy="36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3" descr="E:\水墨图表素材\24252 (1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6673604">
              <a:off x="2572614" y="2382141"/>
              <a:ext cx="4348134" cy="73664"/>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3" descr="E:\水墨图表素材\24252 (1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5117991">
              <a:off x="4258116" y="2399291"/>
              <a:ext cx="4348134" cy="7366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2669819"/>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randombar(horizontal)">
                                      <p:cBhvr>
                                        <p:cTn id="16" dur="500"/>
                                        <p:tgtEl>
                                          <p:spTgt spid="9"/>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randombar(horizontal)">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p:tgtEl>
                                          <p:spTgt spid="15"/>
                                        </p:tgtEl>
                                        <p:attrNameLst>
                                          <p:attrName>ppt_y</p:attrName>
                                        </p:attrNameLst>
                                      </p:cBhvr>
                                      <p:tavLst>
                                        <p:tav tm="0">
                                          <p:val>
                                            <p:strVal val="#ppt_y+#ppt_h*1.125000"/>
                                          </p:val>
                                        </p:tav>
                                        <p:tav tm="100000">
                                          <p:val>
                                            <p:strVal val="#ppt_y"/>
                                          </p:val>
                                        </p:tav>
                                      </p:tavLst>
                                    </p:anim>
                                    <p:animEffect transition="in" filter="wipe(up)">
                                      <p:cBhvr>
                                        <p:cTn id="31" dur="500"/>
                                        <p:tgtEl>
                                          <p:spTgt spid="15"/>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p:tgtEl>
                                          <p:spTgt spid="16"/>
                                        </p:tgtEl>
                                        <p:attrNameLst>
                                          <p:attrName>ppt_y</p:attrName>
                                        </p:attrNameLst>
                                      </p:cBhvr>
                                      <p:tavLst>
                                        <p:tav tm="0">
                                          <p:val>
                                            <p:strVal val="#ppt_y+#ppt_h*1.125000"/>
                                          </p:val>
                                        </p:tav>
                                        <p:tav tm="100000">
                                          <p:val>
                                            <p:strVal val="#ppt_y"/>
                                          </p:val>
                                        </p:tav>
                                      </p:tavLst>
                                    </p:anim>
                                    <p:animEffect transition="in" filter="wipe(up)">
                                      <p:cBhvr>
                                        <p:cTn id="35" dur="500"/>
                                        <p:tgtEl>
                                          <p:spTgt spid="16"/>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p:tgtEl>
                                          <p:spTgt spid="17"/>
                                        </p:tgtEl>
                                        <p:attrNameLst>
                                          <p:attrName>ppt_y</p:attrName>
                                        </p:attrNameLst>
                                      </p:cBhvr>
                                      <p:tavLst>
                                        <p:tav tm="0">
                                          <p:val>
                                            <p:strVal val="#ppt_y+#ppt_h*1.125000"/>
                                          </p:val>
                                        </p:tav>
                                        <p:tav tm="100000">
                                          <p:val>
                                            <p:strVal val="#ppt_y"/>
                                          </p:val>
                                        </p:tav>
                                      </p:tavLst>
                                    </p:anim>
                                    <p:animEffect transition="in" filter="wipe(up)">
                                      <p:cBhvr>
                                        <p:cTn id="39" dur="500"/>
                                        <p:tgtEl>
                                          <p:spTgt spid="17"/>
                                        </p:tgtEl>
                                      </p:cBhvr>
                                    </p:animEffect>
                                  </p:childTnLst>
                                </p:cTn>
                              </p:par>
                              <p:par>
                                <p:cTn id="40" presetID="12" presetClass="entr" presetSubtype="4"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p:tgtEl>
                                          <p:spTgt spid="18"/>
                                        </p:tgtEl>
                                        <p:attrNameLst>
                                          <p:attrName>ppt_y</p:attrName>
                                        </p:attrNameLst>
                                      </p:cBhvr>
                                      <p:tavLst>
                                        <p:tav tm="0">
                                          <p:val>
                                            <p:strVal val="#ppt_y+#ppt_h*1.125000"/>
                                          </p:val>
                                        </p:tav>
                                        <p:tav tm="100000">
                                          <p:val>
                                            <p:strVal val="#ppt_y"/>
                                          </p:val>
                                        </p:tav>
                                      </p:tavLst>
                                    </p:anim>
                                    <p:animEffect transition="in" filter="wipe(up)">
                                      <p:cBhvr>
                                        <p:cTn id="43" dur="500"/>
                                        <p:tgtEl>
                                          <p:spTgt spid="1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4" descr="E:\水墨图表素材\9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634131" flipH="1">
            <a:off x="3158632" y="1225458"/>
            <a:ext cx="3645651" cy="34849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E:\水墨图表素材\89.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01246" y="2287691"/>
            <a:ext cx="1350107" cy="12918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6" descr="箭头2"/>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contrast="-60000"/>
                    </a14:imgEffect>
                  </a14:imgLayer>
                </a14:imgProps>
              </a:ext>
              <a:ext uri="{28A0092B-C50C-407E-A947-70E740481C1C}">
                <a14:useLocalDpi xmlns:a14="http://schemas.microsoft.com/office/drawing/2010/main" val="0"/>
              </a:ext>
            </a:extLst>
          </a:blip>
          <a:srcRect/>
          <a:stretch>
            <a:fillRect/>
          </a:stretch>
        </p:blipFill>
        <p:spPr bwMode="auto">
          <a:xfrm rot="5400000">
            <a:off x="4670723" y="3577741"/>
            <a:ext cx="262208" cy="27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2977082" y="1259412"/>
            <a:ext cx="3554127" cy="3544586"/>
            <a:chOff x="2977082" y="1259412"/>
            <a:chExt cx="3554127" cy="3544586"/>
          </a:xfrm>
        </p:grpSpPr>
        <p:grpSp>
          <p:nvGrpSpPr>
            <p:cNvPr id="10" name="组合 9"/>
            <p:cNvGrpSpPr/>
            <p:nvPr/>
          </p:nvGrpSpPr>
          <p:grpSpPr>
            <a:xfrm>
              <a:off x="5618585" y="2520992"/>
              <a:ext cx="912624" cy="869939"/>
              <a:chOff x="3598171" y="365651"/>
              <a:chExt cx="1444420" cy="1376861"/>
            </a:xfrm>
          </p:grpSpPr>
          <p:pic>
            <p:nvPicPr>
              <p:cNvPr id="20" name="Picture 3" descr="E:\水墨图表素材\5356.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98171" y="365651"/>
                <a:ext cx="1444420" cy="1376861"/>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3782202" y="631480"/>
                <a:ext cx="1170036" cy="779394"/>
              </a:xfrm>
              <a:prstGeom prst="rect">
                <a:avLst/>
              </a:prstGeom>
              <a:noFill/>
            </p:spPr>
            <p:txBody>
              <a:bodyPr wrap="square" rtlCol="0">
                <a:spAutoFit/>
              </a:bodyPr>
              <a:lstStyle/>
              <a:p>
                <a:r>
                  <a:rPr lang="zh-CN" altLang="en-US" sz="1300" dirty="0">
                    <a:solidFill>
                      <a:schemeClr val="bg1"/>
                    </a:solidFill>
                    <a:latin typeface="方正硬笔楷书简体" panose="03000509000000000000" pitchFamily="65" charset="-122"/>
                    <a:ea typeface="方正硬笔楷书简体" panose="03000509000000000000" pitchFamily="65" charset="-122"/>
                  </a:rPr>
                  <a:t>点击添</a:t>
                </a:r>
                <a:endParaRPr lang="en-US" altLang="zh-CN" sz="1300" dirty="0">
                  <a:solidFill>
                    <a:schemeClr val="bg1"/>
                  </a:solidFill>
                  <a:latin typeface="方正硬笔楷书简体" panose="03000509000000000000" pitchFamily="65" charset="-122"/>
                  <a:ea typeface="方正硬笔楷书简体" panose="03000509000000000000" pitchFamily="65" charset="-122"/>
                </a:endParaRPr>
              </a:p>
              <a:p>
                <a:r>
                  <a:rPr lang="zh-CN" altLang="en-US" sz="1300" dirty="0">
                    <a:solidFill>
                      <a:schemeClr val="bg1"/>
                    </a:solidFill>
                    <a:latin typeface="方正硬笔楷书简体" panose="03000509000000000000" pitchFamily="65" charset="-122"/>
                    <a:ea typeface="方正硬笔楷书简体" panose="03000509000000000000" pitchFamily="65" charset="-122"/>
                  </a:rPr>
                  <a:t>加主题</a:t>
                </a:r>
              </a:p>
            </p:txBody>
          </p:sp>
        </p:grpSp>
        <p:grpSp>
          <p:nvGrpSpPr>
            <p:cNvPr id="11" name="组合 10"/>
            <p:cNvGrpSpPr/>
            <p:nvPr/>
          </p:nvGrpSpPr>
          <p:grpSpPr>
            <a:xfrm>
              <a:off x="2977082" y="2520991"/>
              <a:ext cx="912624" cy="869939"/>
              <a:chOff x="3598171" y="365651"/>
              <a:chExt cx="1444420" cy="1376861"/>
            </a:xfrm>
          </p:grpSpPr>
          <p:pic>
            <p:nvPicPr>
              <p:cNvPr id="18" name="Picture 3" descr="E:\水墨图表素材\5356.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98171" y="365651"/>
                <a:ext cx="1444420" cy="1376861"/>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3782202" y="631480"/>
                <a:ext cx="1170036" cy="779394"/>
              </a:xfrm>
              <a:prstGeom prst="rect">
                <a:avLst/>
              </a:prstGeom>
              <a:noFill/>
            </p:spPr>
            <p:txBody>
              <a:bodyPr wrap="square" rtlCol="0">
                <a:spAutoFit/>
              </a:bodyPr>
              <a:lstStyle/>
              <a:p>
                <a:r>
                  <a:rPr lang="zh-CN" altLang="en-US" sz="1300" dirty="0">
                    <a:solidFill>
                      <a:schemeClr val="bg1"/>
                    </a:solidFill>
                    <a:latin typeface="方正硬笔楷书简体" panose="03000509000000000000" pitchFamily="65" charset="-122"/>
                    <a:ea typeface="方正硬笔楷书简体" panose="03000509000000000000" pitchFamily="65" charset="-122"/>
                  </a:rPr>
                  <a:t>点击添</a:t>
                </a:r>
                <a:endParaRPr lang="en-US" altLang="zh-CN" sz="1300" dirty="0">
                  <a:solidFill>
                    <a:schemeClr val="bg1"/>
                  </a:solidFill>
                  <a:latin typeface="方正硬笔楷书简体" panose="03000509000000000000" pitchFamily="65" charset="-122"/>
                  <a:ea typeface="方正硬笔楷书简体" panose="03000509000000000000" pitchFamily="65" charset="-122"/>
                </a:endParaRPr>
              </a:p>
              <a:p>
                <a:r>
                  <a:rPr lang="zh-CN" altLang="en-US" sz="1300" dirty="0">
                    <a:solidFill>
                      <a:schemeClr val="bg1"/>
                    </a:solidFill>
                    <a:latin typeface="方正硬笔楷书简体" panose="03000509000000000000" pitchFamily="65" charset="-122"/>
                    <a:ea typeface="方正硬笔楷书简体" panose="03000509000000000000" pitchFamily="65" charset="-122"/>
                  </a:rPr>
                  <a:t>加主题</a:t>
                </a:r>
              </a:p>
            </p:txBody>
          </p:sp>
        </p:grpSp>
        <p:grpSp>
          <p:nvGrpSpPr>
            <p:cNvPr id="12" name="组合 11"/>
            <p:cNvGrpSpPr/>
            <p:nvPr/>
          </p:nvGrpSpPr>
          <p:grpSpPr>
            <a:xfrm>
              <a:off x="4342333" y="1259412"/>
              <a:ext cx="912624" cy="869939"/>
              <a:chOff x="3598171" y="365651"/>
              <a:chExt cx="1444420" cy="1376861"/>
            </a:xfrm>
          </p:grpSpPr>
          <p:pic>
            <p:nvPicPr>
              <p:cNvPr id="16" name="Picture 3" descr="E:\水墨图表素材\5356.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98171" y="365651"/>
                <a:ext cx="1444420" cy="1376861"/>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3782202" y="631480"/>
                <a:ext cx="1170036" cy="779394"/>
              </a:xfrm>
              <a:prstGeom prst="rect">
                <a:avLst/>
              </a:prstGeom>
              <a:noFill/>
            </p:spPr>
            <p:txBody>
              <a:bodyPr wrap="square" rtlCol="0">
                <a:spAutoFit/>
              </a:bodyPr>
              <a:lstStyle/>
              <a:p>
                <a:r>
                  <a:rPr lang="zh-CN" altLang="en-US" sz="1300" dirty="0">
                    <a:solidFill>
                      <a:schemeClr val="bg1"/>
                    </a:solidFill>
                    <a:latin typeface="方正硬笔楷书简体" panose="03000509000000000000" pitchFamily="65" charset="-122"/>
                    <a:ea typeface="方正硬笔楷书简体" panose="03000509000000000000" pitchFamily="65" charset="-122"/>
                  </a:rPr>
                  <a:t>点击添</a:t>
                </a:r>
                <a:endParaRPr lang="en-US" altLang="zh-CN" sz="1300" dirty="0">
                  <a:solidFill>
                    <a:schemeClr val="bg1"/>
                  </a:solidFill>
                  <a:latin typeface="方正硬笔楷书简体" panose="03000509000000000000" pitchFamily="65" charset="-122"/>
                  <a:ea typeface="方正硬笔楷书简体" panose="03000509000000000000" pitchFamily="65" charset="-122"/>
                </a:endParaRPr>
              </a:p>
              <a:p>
                <a:r>
                  <a:rPr lang="zh-CN" altLang="en-US" sz="1300" dirty="0">
                    <a:solidFill>
                      <a:schemeClr val="bg1"/>
                    </a:solidFill>
                    <a:latin typeface="方正硬笔楷书简体" panose="03000509000000000000" pitchFamily="65" charset="-122"/>
                    <a:ea typeface="方正硬笔楷书简体" panose="03000509000000000000" pitchFamily="65" charset="-122"/>
                  </a:rPr>
                  <a:t>加主题</a:t>
                </a:r>
              </a:p>
            </p:txBody>
          </p:sp>
        </p:grpSp>
        <p:grpSp>
          <p:nvGrpSpPr>
            <p:cNvPr id="13" name="组合 12"/>
            <p:cNvGrpSpPr/>
            <p:nvPr/>
          </p:nvGrpSpPr>
          <p:grpSpPr>
            <a:xfrm>
              <a:off x="4342333" y="3934059"/>
              <a:ext cx="912624" cy="869939"/>
              <a:chOff x="3598171" y="365651"/>
              <a:chExt cx="1444420" cy="1376861"/>
            </a:xfrm>
          </p:grpSpPr>
          <p:pic>
            <p:nvPicPr>
              <p:cNvPr id="14" name="Picture 3" descr="E:\水墨图表素材\5356.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98171" y="365651"/>
                <a:ext cx="1444420" cy="137686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3782202" y="631480"/>
                <a:ext cx="1170036" cy="779394"/>
              </a:xfrm>
              <a:prstGeom prst="rect">
                <a:avLst/>
              </a:prstGeom>
              <a:noFill/>
            </p:spPr>
            <p:txBody>
              <a:bodyPr wrap="square" rtlCol="0">
                <a:spAutoFit/>
              </a:bodyPr>
              <a:lstStyle/>
              <a:p>
                <a:r>
                  <a:rPr lang="zh-CN" altLang="en-US" sz="1300" dirty="0">
                    <a:solidFill>
                      <a:schemeClr val="bg1"/>
                    </a:solidFill>
                    <a:latin typeface="方正硬笔楷书简体" panose="03000509000000000000" pitchFamily="65" charset="-122"/>
                    <a:ea typeface="方正硬笔楷书简体" panose="03000509000000000000" pitchFamily="65" charset="-122"/>
                  </a:rPr>
                  <a:t>点击添</a:t>
                </a:r>
                <a:endParaRPr lang="en-US" altLang="zh-CN" sz="1300" dirty="0">
                  <a:solidFill>
                    <a:schemeClr val="bg1"/>
                  </a:solidFill>
                  <a:latin typeface="方正硬笔楷书简体" panose="03000509000000000000" pitchFamily="65" charset="-122"/>
                  <a:ea typeface="方正硬笔楷书简体" panose="03000509000000000000" pitchFamily="65" charset="-122"/>
                </a:endParaRPr>
              </a:p>
              <a:p>
                <a:r>
                  <a:rPr lang="zh-CN" altLang="en-US" sz="1300" dirty="0">
                    <a:solidFill>
                      <a:schemeClr val="bg1"/>
                    </a:solidFill>
                    <a:latin typeface="方正硬笔楷书简体" panose="03000509000000000000" pitchFamily="65" charset="-122"/>
                    <a:ea typeface="方正硬笔楷书简体" panose="03000509000000000000" pitchFamily="65" charset="-122"/>
                  </a:rPr>
                  <a:t>加主题</a:t>
                </a:r>
              </a:p>
            </p:txBody>
          </p:sp>
        </p:grpSp>
      </p:grpSp>
      <p:pic>
        <p:nvPicPr>
          <p:cNvPr id="22" name="Picture 16" descr="箭头2"/>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contrast="-60000"/>
                    </a14:imgEffect>
                  </a14:imgLayer>
                </a14:imgProps>
              </a:ext>
              <a:ext uri="{28A0092B-C50C-407E-A947-70E740481C1C}">
                <a14:useLocalDpi xmlns:a14="http://schemas.microsoft.com/office/drawing/2010/main" val="0"/>
              </a:ext>
            </a:extLst>
          </a:blip>
          <a:srcRect/>
          <a:stretch>
            <a:fillRect/>
          </a:stretch>
        </p:blipFill>
        <p:spPr bwMode="auto">
          <a:xfrm rot="16200000">
            <a:off x="4645195" y="2136888"/>
            <a:ext cx="262208" cy="27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6" descr="箭头2"/>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contrast="-60000"/>
                    </a14:imgEffect>
                  </a14:imgLayer>
                </a14:imgProps>
              </a:ext>
              <a:ext uri="{28A0092B-C50C-407E-A947-70E740481C1C}">
                <a14:useLocalDpi xmlns:a14="http://schemas.microsoft.com/office/drawing/2010/main" val="0"/>
              </a:ext>
            </a:extLst>
          </a:blip>
          <a:srcRect/>
          <a:stretch>
            <a:fillRect/>
          </a:stretch>
        </p:blipFill>
        <p:spPr bwMode="auto">
          <a:xfrm>
            <a:off x="5370187" y="2820464"/>
            <a:ext cx="262208" cy="27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6" descr="箭头2"/>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contrast="-60000"/>
                    </a14:imgEffect>
                  </a14:imgLayer>
                </a14:imgProps>
              </a:ext>
              <a:ext uri="{28A0092B-C50C-407E-A947-70E740481C1C}">
                <a14:useLocalDpi xmlns:a14="http://schemas.microsoft.com/office/drawing/2010/main" val="0"/>
              </a:ext>
            </a:extLst>
          </a:blip>
          <a:srcRect/>
          <a:stretch>
            <a:fillRect/>
          </a:stretch>
        </p:blipFill>
        <p:spPr bwMode="auto">
          <a:xfrm rot="11023009">
            <a:off x="3910921" y="2820464"/>
            <a:ext cx="262208" cy="27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AutoShape 10"/>
          <p:cNvSpPr>
            <a:spLocks/>
          </p:cNvSpPr>
          <p:nvPr/>
        </p:nvSpPr>
        <p:spPr bwMode="auto">
          <a:xfrm>
            <a:off x="5755692" y="1118641"/>
            <a:ext cx="3559612" cy="543683"/>
          </a:xfrm>
          <a:prstGeom prst="accentCallout2">
            <a:avLst>
              <a:gd name="adj1" fmla="val 18750"/>
              <a:gd name="adj2" fmla="val -2259"/>
              <a:gd name="adj3" fmla="val 18750"/>
              <a:gd name="adj4" fmla="val -14884"/>
              <a:gd name="adj5" fmla="val 98369"/>
              <a:gd name="adj6" fmla="val -26460"/>
            </a:avLst>
          </a:prstGeom>
          <a:noFill/>
          <a:ln w="9525">
            <a:solidFill>
              <a:srgbClr val="1C1C1C"/>
            </a:solidFill>
            <a:miter lim="800000"/>
            <a:headEnd type="diamond" w="med" len="med"/>
            <a:tailEnd type="diamond" w="med" len="med"/>
          </a:ln>
        </p:spPr>
        <p:txBody>
          <a:bodyPr anchor="ctr"/>
          <a:lstStyle/>
          <a:p>
            <a:pPr>
              <a:spcBef>
                <a:spcPct val="50000"/>
              </a:spcBef>
              <a:defRPr/>
            </a:pPr>
            <a:r>
              <a:rPr lang="zh-CN" altLang="en-US" sz="1300" dirty="0">
                <a:latin typeface="方正硬笔楷书简体" panose="03000509000000000000" pitchFamily="65" charset="-122"/>
                <a:ea typeface="方正硬笔楷书简体" panose="03000509000000000000" pitchFamily="65" charset="-122"/>
              </a:rPr>
              <a:t>这里输入文本这里输入文本</a:t>
            </a:r>
            <a:endParaRPr lang="en-US" altLang="zh-CN" sz="1300" dirty="0">
              <a:latin typeface="方正硬笔楷书简体" panose="03000509000000000000" pitchFamily="65" charset="-122"/>
              <a:ea typeface="方正硬笔楷书简体" panose="03000509000000000000" pitchFamily="65" charset="-122"/>
            </a:endParaRPr>
          </a:p>
          <a:p>
            <a:pPr>
              <a:spcBef>
                <a:spcPct val="50000"/>
              </a:spcBef>
              <a:defRPr/>
            </a:pPr>
            <a:r>
              <a:rPr lang="zh-CN" altLang="en-US" sz="1300" dirty="0">
                <a:latin typeface="方正硬笔楷书简体" panose="03000509000000000000" pitchFamily="65" charset="-122"/>
                <a:ea typeface="方正硬笔楷书简体" panose="03000509000000000000" pitchFamily="65" charset="-122"/>
              </a:rPr>
              <a:t>这里输入文本这里输入文本</a:t>
            </a:r>
            <a:endParaRPr lang="en-US" altLang="zh-CN" sz="1300" dirty="0">
              <a:latin typeface="方正硬笔楷书简体" panose="03000509000000000000" pitchFamily="65" charset="-122"/>
              <a:ea typeface="方正硬笔楷书简体" panose="03000509000000000000" pitchFamily="65" charset="-122"/>
            </a:endParaRPr>
          </a:p>
        </p:txBody>
      </p:sp>
      <p:sp>
        <p:nvSpPr>
          <p:cNvPr id="27" name="AutoShape 10"/>
          <p:cNvSpPr>
            <a:spLocks/>
          </p:cNvSpPr>
          <p:nvPr/>
        </p:nvSpPr>
        <p:spPr bwMode="auto">
          <a:xfrm>
            <a:off x="6989052" y="2249150"/>
            <a:ext cx="3559612" cy="543683"/>
          </a:xfrm>
          <a:prstGeom prst="accentCallout2">
            <a:avLst>
              <a:gd name="adj1" fmla="val 18750"/>
              <a:gd name="adj2" fmla="val -2259"/>
              <a:gd name="adj3" fmla="val 18750"/>
              <a:gd name="adj4" fmla="val -14884"/>
              <a:gd name="adj5" fmla="val 98369"/>
              <a:gd name="adj6" fmla="val -26460"/>
            </a:avLst>
          </a:prstGeom>
          <a:noFill/>
          <a:ln w="9525">
            <a:solidFill>
              <a:srgbClr val="1C1C1C"/>
            </a:solidFill>
            <a:miter lim="800000"/>
            <a:headEnd type="diamond" w="med" len="med"/>
            <a:tailEnd type="diamond" w="med" len="med"/>
          </a:ln>
        </p:spPr>
        <p:txBody>
          <a:bodyPr anchor="ctr"/>
          <a:lstStyle/>
          <a:p>
            <a:pPr>
              <a:spcBef>
                <a:spcPct val="50000"/>
              </a:spcBef>
              <a:defRPr/>
            </a:pPr>
            <a:r>
              <a:rPr lang="zh-CN" altLang="en-US" sz="1300" dirty="0">
                <a:latin typeface="方正硬笔楷书简体" panose="03000509000000000000" pitchFamily="65" charset="-122"/>
                <a:ea typeface="方正硬笔楷书简体" panose="03000509000000000000" pitchFamily="65" charset="-122"/>
              </a:rPr>
              <a:t>这里输入文本这里</a:t>
            </a:r>
            <a:endParaRPr lang="en-US" altLang="zh-CN" sz="1300" dirty="0">
              <a:latin typeface="方正硬笔楷书简体" panose="03000509000000000000" pitchFamily="65" charset="-122"/>
              <a:ea typeface="方正硬笔楷书简体" panose="03000509000000000000" pitchFamily="65" charset="-122"/>
            </a:endParaRPr>
          </a:p>
          <a:p>
            <a:pPr>
              <a:spcBef>
                <a:spcPct val="50000"/>
              </a:spcBef>
              <a:defRPr/>
            </a:pPr>
            <a:r>
              <a:rPr lang="zh-CN" altLang="en-US" sz="1300" dirty="0">
                <a:latin typeface="方正硬笔楷书简体" panose="03000509000000000000" pitchFamily="65" charset="-122"/>
                <a:ea typeface="方正硬笔楷书简体" panose="03000509000000000000" pitchFamily="65" charset="-122"/>
              </a:rPr>
              <a:t>这里输入文本这里</a:t>
            </a:r>
            <a:endParaRPr lang="en-US" altLang="zh-CN" sz="1300" dirty="0">
              <a:latin typeface="方正硬笔楷书简体" panose="03000509000000000000" pitchFamily="65" charset="-122"/>
              <a:ea typeface="方正硬笔楷书简体" panose="03000509000000000000" pitchFamily="65" charset="-122"/>
            </a:endParaRPr>
          </a:p>
        </p:txBody>
      </p:sp>
      <p:sp>
        <p:nvSpPr>
          <p:cNvPr id="28" name="AutoShape 10"/>
          <p:cNvSpPr>
            <a:spLocks/>
          </p:cNvSpPr>
          <p:nvPr/>
        </p:nvSpPr>
        <p:spPr bwMode="auto">
          <a:xfrm flipH="1">
            <a:off x="-1571626" y="2100075"/>
            <a:ext cx="4098359" cy="543683"/>
          </a:xfrm>
          <a:prstGeom prst="accentCallout2">
            <a:avLst>
              <a:gd name="adj1" fmla="val 18750"/>
              <a:gd name="adj2" fmla="val -2259"/>
              <a:gd name="adj3" fmla="val 18750"/>
              <a:gd name="adj4" fmla="val -14884"/>
              <a:gd name="adj5" fmla="val 98369"/>
              <a:gd name="adj6" fmla="val -26460"/>
            </a:avLst>
          </a:prstGeom>
          <a:noFill/>
          <a:ln w="9525">
            <a:solidFill>
              <a:srgbClr val="1C1C1C"/>
            </a:solidFill>
            <a:miter lim="800000"/>
            <a:headEnd type="diamond" w="med" len="med"/>
            <a:tailEnd type="diamond" w="med" len="med"/>
          </a:ln>
        </p:spPr>
        <p:txBody>
          <a:bodyPr anchor="ctr"/>
          <a:lstStyle/>
          <a:p>
            <a:pPr algn="r">
              <a:spcBef>
                <a:spcPct val="50000"/>
              </a:spcBef>
              <a:defRPr/>
            </a:pPr>
            <a:r>
              <a:rPr lang="zh-CN" altLang="en-US" sz="1300" dirty="0"/>
              <a:t>                                  这里输入文本这里输入</a:t>
            </a:r>
            <a:endParaRPr lang="en-US" altLang="zh-CN" sz="1300" dirty="0"/>
          </a:p>
          <a:p>
            <a:pPr algn="r">
              <a:spcBef>
                <a:spcPct val="50000"/>
              </a:spcBef>
              <a:defRPr/>
            </a:pPr>
            <a:r>
              <a:rPr lang="zh-CN" altLang="en-US" sz="1300" dirty="0"/>
              <a:t>                                  这里输入文本这里输入</a:t>
            </a:r>
            <a:endParaRPr lang="en-US" altLang="zh-CN" sz="1300" dirty="0"/>
          </a:p>
        </p:txBody>
      </p:sp>
      <p:sp>
        <p:nvSpPr>
          <p:cNvPr id="30" name="AutoShape 10"/>
          <p:cNvSpPr>
            <a:spLocks/>
          </p:cNvSpPr>
          <p:nvPr/>
        </p:nvSpPr>
        <p:spPr bwMode="auto">
          <a:xfrm flipH="1">
            <a:off x="-1809750" y="3870291"/>
            <a:ext cx="5333494" cy="543683"/>
          </a:xfrm>
          <a:prstGeom prst="accentCallout2">
            <a:avLst>
              <a:gd name="adj1" fmla="val 18750"/>
              <a:gd name="adj2" fmla="val -2259"/>
              <a:gd name="adj3" fmla="val 18750"/>
              <a:gd name="adj4" fmla="val -14884"/>
              <a:gd name="adj5" fmla="val 98369"/>
              <a:gd name="adj6" fmla="val -26460"/>
            </a:avLst>
          </a:prstGeom>
          <a:noFill/>
          <a:ln w="9525">
            <a:solidFill>
              <a:srgbClr val="1C1C1C"/>
            </a:solidFill>
            <a:miter lim="800000"/>
            <a:headEnd type="diamond" w="med" len="med"/>
            <a:tailEnd type="diamond" w="med" len="med"/>
          </a:ln>
        </p:spPr>
        <p:txBody>
          <a:bodyPr anchor="ctr"/>
          <a:lstStyle/>
          <a:p>
            <a:pPr>
              <a:spcBef>
                <a:spcPct val="50000"/>
              </a:spcBef>
              <a:defRPr/>
            </a:pPr>
            <a:r>
              <a:rPr lang="zh-CN" altLang="en-US" sz="1300" dirty="0">
                <a:latin typeface="方正硬笔楷书简体" panose="03000509000000000000" pitchFamily="65" charset="-122"/>
                <a:ea typeface="方正硬笔楷书简体" panose="03000509000000000000" pitchFamily="65" charset="-122"/>
              </a:rPr>
              <a:t>                                  这里输入文本这里输入文本</a:t>
            </a:r>
            <a:endParaRPr lang="en-US" altLang="zh-CN" sz="1300" dirty="0">
              <a:latin typeface="方正硬笔楷书简体" panose="03000509000000000000" pitchFamily="65" charset="-122"/>
              <a:ea typeface="方正硬笔楷书简体" panose="03000509000000000000" pitchFamily="65" charset="-122"/>
            </a:endParaRPr>
          </a:p>
          <a:p>
            <a:pPr>
              <a:spcBef>
                <a:spcPct val="50000"/>
              </a:spcBef>
              <a:defRPr/>
            </a:pPr>
            <a:r>
              <a:rPr lang="zh-CN" altLang="en-US" sz="1300" dirty="0">
                <a:latin typeface="方正硬笔楷书简体" panose="03000509000000000000" pitchFamily="65" charset="-122"/>
                <a:ea typeface="方正硬笔楷书简体" panose="03000509000000000000" pitchFamily="65" charset="-122"/>
              </a:rPr>
              <a:t>                                  这里输入文本这里输入文本</a:t>
            </a:r>
            <a:endParaRPr lang="en-US" altLang="zh-CN" sz="1300" dirty="0">
              <a:latin typeface="方正硬笔楷书简体" panose="03000509000000000000" pitchFamily="65" charset="-122"/>
              <a:ea typeface="方正硬笔楷书简体" panose="03000509000000000000" pitchFamily="65" charset="-122"/>
            </a:endParaRPr>
          </a:p>
        </p:txBody>
      </p:sp>
    </p:spTree>
    <p:extLst>
      <p:ext uri="{BB962C8B-B14F-4D97-AF65-F5344CB8AC3E}">
        <p14:creationId xmlns:p14="http://schemas.microsoft.com/office/powerpoint/2010/main" val="3383460898"/>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down)">
                                      <p:cBhvr>
                                        <p:cTn id="18" dur="500"/>
                                        <p:tgtEl>
                                          <p:spTgt spid="22"/>
                                        </p:tgtEl>
                                      </p:cBhvr>
                                    </p:animEffect>
                                  </p:childTnLst>
                                </p:cTn>
                              </p:par>
                              <p:par>
                                <p:cTn id="19" presetID="22" presetClass="entr" presetSubtype="8"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par>
                                <p:cTn id="22" presetID="22" presetClass="entr" presetSubtype="1"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up)">
                                      <p:cBhvr>
                                        <p:cTn id="24" dur="500"/>
                                        <p:tgtEl>
                                          <p:spTgt spid="8"/>
                                        </p:tgtEl>
                                      </p:cBhvr>
                                    </p:animEffect>
                                  </p:childTnLst>
                                </p:cTn>
                              </p:par>
                              <p:par>
                                <p:cTn id="25" presetID="22" presetClass="entr" presetSubtype="2"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right)">
                                      <p:cBhvr>
                                        <p:cTn id="27" dur="500"/>
                                        <p:tgtEl>
                                          <p:spTgt spid="25"/>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2000"/>
                            </p:stCondLst>
                            <p:childTnLst>
                              <p:par>
                                <p:cTn id="33" presetID="22" presetClass="entr" presetSubtype="1"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up)">
                                      <p:cBhvr>
                                        <p:cTn id="35" dur="500"/>
                                        <p:tgtEl>
                                          <p:spTgt spid="6"/>
                                        </p:tgtEl>
                                      </p:cBhvr>
                                    </p:animEffect>
                                  </p:childTnLst>
                                </p:cTn>
                              </p:par>
                            </p:childTnLst>
                          </p:cTn>
                        </p:par>
                        <p:par>
                          <p:cTn id="36" fill="hold">
                            <p:stCondLst>
                              <p:cond delay="2500"/>
                            </p:stCondLst>
                            <p:childTnLst>
                              <p:par>
                                <p:cTn id="37" presetID="42" presetClass="entr" presetSubtype="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1000"/>
                                        <p:tgtEl>
                                          <p:spTgt spid="26"/>
                                        </p:tgtEl>
                                      </p:cBhvr>
                                    </p:animEffect>
                                    <p:anim calcmode="lin" valueType="num">
                                      <p:cBhvr>
                                        <p:cTn id="40" dur="1000" fill="hold"/>
                                        <p:tgtEl>
                                          <p:spTgt spid="26"/>
                                        </p:tgtEl>
                                        <p:attrNameLst>
                                          <p:attrName>ppt_x</p:attrName>
                                        </p:attrNameLst>
                                      </p:cBhvr>
                                      <p:tavLst>
                                        <p:tav tm="0">
                                          <p:val>
                                            <p:strVal val="#ppt_x"/>
                                          </p:val>
                                        </p:tav>
                                        <p:tav tm="100000">
                                          <p:val>
                                            <p:strVal val="#ppt_x"/>
                                          </p:val>
                                        </p:tav>
                                      </p:tavLst>
                                    </p:anim>
                                    <p:anim calcmode="lin" valueType="num">
                                      <p:cBhvr>
                                        <p:cTn id="41" dur="1000" fill="hold"/>
                                        <p:tgtEl>
                                          <p:spTgt spid="26"/>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42"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1000"/>
                                        <p:tgtEl>
                                          <p:spTgt spid="27"/>
                                        </p:tgtEl>
                                      </p:cBhvr>
                                    </p:animEffect>
                                    <p:anim calcmode="lin" valueType="num">
                                      <p:cBhvr>
                                        <p:cTn id="46" dur="1000" fill="hold"/>
                                        <p:tgtEl>
                                          <p:spTgt spid="27"/>
                                        </p:tgtEl>
                                        <p:attrNameLst>
                                          <p:attrName>ppt_x</p:attrName>
                                        </p:attrNameLst>
                                      </p:cBhvr>
                                      <p:tavLst>
                                        <p:tav tm="0">
                                          <p:val>
                                            <p:strVal val="#ppt_x"/>
                                          </p:val>
                                        </p:tav>
                                        <p:tav tm="100000">
                                          <p:val>
                                            <p:strVal val="#ppt_x"/>
                                          </p:val>
                                        </p:tav>
                                      </p:tavLst>
                                    </p:anim>
                                    <p:anim calcmode="lin" valueType="num">
                                      <p:cBhvr>
                                        <p:cTn id="47" dur="1000" fill="hold"/>
                                        <p:tgtEl>
                                          <p:spTgt spid="27"/>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42"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1000"/>
                                        <p:tgtEl>
                                          <p:spTgt spid="28"/>
                                        </p:tgtEl>
                                      </p:cBhvr>
                                    </p:animEffect>
                                    <p:anim calcmode="lin" valueType="num">
                                      <p:cBhvr>
                                        <p:cTn id="52" dur="1000" fill="hold"/>
                                        <p:tgtEl>
                                          <p:spTgt spid="28"/>
                                        </p:tgtEl>
                                        <p:attrNameLst>
                                          <p:attrName>ppt_x</p:attrName>
                                        </p:attrNameLst>
                                      </p:cBhvr>
                                      <p:tavLst>
                                        <p:tav tm="0">
                                          <p:val>
                                            <p:strVal val="#ppt_x"/>
                                          </p:val>
                                        </p:tav>
                                        <p:tav tm="100000">
                                          <p:val>
                                            <p:strVal val="#ppt_x"/>
                                          </p:val>
                                        </p:tav>
                                      </p:tavLst>
                                    </p:anim>
                                    <p:anim calcmode="lin" valueType="num">
                                      <p:cBhvr>
                                        <p:cTn id="53" dur="1000" fill="hold"/>
                                        <p:tgtEl>
                                          <p:spTgt spid="28"/>
                                        </p:tgtEl>
                                        <p:attrNameLst>
                                          <p:attrName>ppt_y</p:attrName>
                                        </p:attrNameLst>
                                      </p:cBhvr>
                                      <p:tavLst>
                                        <p:tav tm="0">
                                          <p:val>
                                            <p:strVal val="#ppt_y+.1"/>
                                          </p:val>
                                        </p:tav>
                                        <p:tav tm="100000">
                                          <p:val>
                                            <p:strVal val="#ppt_y"/>
                                          </p:val>
                                        </p:tav>
                                      </p:tavLst>
                                    </p:anim>
                                  </p:childTnLst>
                                </p:cTn>
                              </p:par>
                            </p:childTnLst>
                          </p:cTn>
                        </p:par>
                        <p:par>
                          <p:cTn id="54" fill="hold">
                            <p:stCondLst>
                              <p:cond delay="5500"/>
                            </p:stCondLst>
                            <p:childTnLst>
                              <p:par>
                                <p:cTn id="55" presetID="42" presetClass="entr" presetSubtype="0"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sp>
        <p:nvSpPr>
          <p:cNvPr id="6" name="Text Box 269"/>
          <p:cNvSpPr txBox="1">
            <a:spLocks noChangeArrowheads="1"/>
          </p:cNvSpPr>
          <p:nvPr/>
        </p:nvSpPr>
        <p:spPr bwMode="auto">
          <a:xfrm>
            <a:off x="2433761" y="4129435"/>
            <a:ext cx="3094038"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600" dirty="0">
                <a:solidFill>
                  <a:srgbClr val="000000"/>
                </a:solidFill>
                <a:ea typeface="方正硬笔楷书简体" panose="03000509000000000000" pitchFamily="65" charset="-122"/>
              </a:rPr>
              <a:t> </a:t>
            </a:r>
            <a:r>
              <a:rPr lang="zh-CN" altLang="en-US" sz="1600" dirty="0">
                <a:solidFill>
                  <a:srgbClr val="000000"/>
                </a:solidFill>
                <a:ea typeface="方正硬笔楷书简体" panose="03000509000000000000" pitchFamily="65" charset="-122"/>
              </a:rPr>
              <a:t>在此添加标题或目录索引</a:t>
            </a:r>
          </a:p>
          <a:p>
            <a:pPr eaLnBrk="1" hangingPunct="1">
              <a:spcBef>
                <a:spcPct val="50000"/>
              </a:spcBef>
              <a:buFontTx/>
              <a:buChar char="•"/>
            </a:pPr>
            <a:r>
              <a:rPr lang="en-US" altLang="zh-CN" sz="1600" dirty="0">
                <a:solidFill>
                  <a:srgbClr val="000000"/>
                </a:solidFill>
                <a:ea typeface="方正硬笔楷书简体" panose="03000509000000000000" pitchFamily="65" charset="-122"/>
              </a:rPr>
              <a:t> </a:t>
            </a:r>
            <a:r>
              <a:rPr lang="zh-CN" altLang="en-US" sz="1600" dirty="0">
                <a:solidFill>
                  <a:srgbClr val="000000"/>
                </a:solidFill>
                <a:ea typeface="方正硬笔楷书简体" panose="03000509000000000000" pitchFamily="65" charset="-122"/>
              </a:rPr>
              <a:t>在此添加标题或目录索引</a:t>
            </a:r>
          </a:p>
        </p:txBody>
      </p:sp>
      <p:sp>
        <p:nvSpPr>
          <p:cNvPr id="7" name="Text Box 270"/>
          <p:cNvSpPr txBox="1">
            <a:spLocks noChangeArrowheads="1"/>
          </p:cNvSpPr>
          <p:nvPr/>
        </p:nvSpPr>
        <p:spPr bwMode="auto">
          <a:xfrm>
            <a:off x="4153024" y="3034060"/>
            <a:ext cx="3094037"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600" dirty="0">
                <a:solidFill>
                  <a:srgbClr val="000000"/>
                </a:solidFill>
                <a:ea typeface="方正硬笔楷书简体" panose="03000509000000000000" pitchFamily="65" charset="-122"/>
              </a:rPr>
              <a:t> </a:t>
            </a:r>
            <a:r>
              <a:rPr lang="zh-CN" altLang="en-US" sz="1600" dirty="0">
                <a:solidFill>
                  <a:srgbClr val="000000"/>
                </a:solidFill>
                <a:ea typeface="方正硬笔楷书简体" panose="03000509000000000000" pitchFamily="65" charset="-122"/>
              </a:rPr>
              <a:t>在此添加标题或目录索引</a:t>
            </a:r>
          </a:p>
          <a:p>
            <a:pPr eaLnBrk="1" hangingPunct="1">
              <a:spcBef>
                <a:spcPct val="50000"/>
              </a:spcBef>
              <a:buFontTx/>
              <a:buChar char="•"/>
            </a:pPr>
            <a:r>
              <a:rPr lang="en-US" altLang="zh-CN" sz="1600" dirty="0">
                <a:solidFill>
                  <a:srgbClr val="000000"/>
                </a:solidFill>
                <a:ea typeface="方正硬笔楷书简体" panose="03000509000000000000" pitchFamily="65" charset="-122"/>
              </a:rPr>
              <a:t> </a:t>
            </a:r>
            <a:r>
              <a:rPr lang="zh-CN" altLang="en-US" sz="1600" dirty="0">
                <a:solidFill>
                  <a:srgbClr val="000000"/>
                </a:solidFill>
                <a:ea typeface="方正硬笔楷书简体" panose="03000509000000000000" pitchFamily="65" charset="-122"/>
              </a:rPr>
              <a:t>在此添加标题或目录索引</a:t>
            </a:r>
          </a:p>
        </p:txBody>
      </p:sp>
      <p:sp>
        <p:nvSpPr>
          <p:cNvPr id="8" name="Text Box 271"/>
          <p:cNvSpPr txBox="1">
            <a:spLocks noChangeArrowheads="1"/>
          </p:cNvSpPr>
          <p:nvPr/>
        </p:nvSpPr>
        <p:spPr bwMode="auto">
          <a:xfrm>
            <a:off x="5765924" y="2068860"/>
            <a:ext cx="3094037"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600" dirty="0">
                <a:solidFill>
                  <a:srgbClr val="000000"/>
                </a:solidFill>
                <a:ea typeface="方正硬笔楷书简体" panose="03000509000000000000" pitchFamily="65" charset="-122"/>
              </a:rPr>
              <a:t> </a:t>
            </a:r>
            <a:r>
              <a:rPr lang="zh-CN" altLang="en-US" sz="1600" dirty="0">
                <a:solidFill>
                  <a:srgbClr val="000000"/>
                </a:solidFill>
                <a:ea typeface="方正硬笔楷书简体" panose="03000509000000000000" pitchFamily="65" charset="-122"/>
              </a:rPr>
              <a:t>在此添加标题或目录索引</a:t>
            </a:r>
          </a:p>
          <a:p>
            <a:pPr eaLnBrk="1" hangingPunct="1">
              <a:spcBef>
                <a:spcPct val="50000"/>
              </a:spcBef>
              <a:buFontTx/>
              <a:buChar char="•"/>
            </a:pPr>
            <a:r>
              <a:rPr lang="en-US" altLang="zh-CN" sz="1600" dirty="0">
                <a:solidFill>
                  <a:srgbClr val="000000"/>
                </a:solidFill>
                <a:ea typeface="方正硬笔楷书简体" panose="03000509000000000000" pitchFamily="65" charset="-122"/>
              </a:rPr>
              <a:t> </a:t>
            </a:r>
            <a:r>
              <a:rPr lang="zh-CN" altLang="en-US" sz="1600" dirty="0">
                <a:solidFill>
                  <a:srgbClr val="000000"/>
                </a:solidFill>
                <a:ea typeface="方正硬笔楷书简体" panose="03000509000000000000" pitchFamily="65" charset="-122"/>
              </a:rPr>
              <a:t>在此添加标题或目录索引</a:t>
            </a:r>
          </a:p>
        </p:txBody>
      </p:sp>
      <p:grpSp>
        <p:nvGrpSpPr>
          <p:cNvPr id="9" name="组合 8"/>
          <p:cNvGrpSpPr/>
          <p:nvPr/>
        </p:nvGrpSpPr>
        <p:grpSpPr>
          <a:xfrm>
            <a:off x="2201986" y="971088"/>
            <a:ext cx="5110956" cy="3316319"/>
            <a:chOff x="2201986" y="971088"/>
            <a:chExt cx="5110956" cy="3316319"/>
          </a:xfrm>
        </p:grpSpPr>
        <p:pic>
          <p:nvPicPr>
            <p:cNvPr id="10" name="Picture 4" descr="E:\水墨图表素材\53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1986" y="3996863"/>
              <a:ext cx="304800" cy="290544"/>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组合 10"/>
            <p:cNvGrpSpPr/>
            <p:nvPr/>
          </p:nvGrpSpPr>
          <p:grpSpPr>
            <a:xfrm>
              <a:off x="2354386" y="971088"/>
              <a:ext cx="4958556" cy="3171047"/>
              <a:chOff x="2354386" y="971088"/>
              <a:chExt cx="4958556" cy="3171047"/>
            </a:xfrm>
          </p:grpSpPr>
          <p:grpSp>
            <p:nvGrpSpPr>
              <p:cNvPr id="12" name="组合 11"/>
              <p:cNvGrpSpPr/>
              <p:nvPr/>
            </p:nvGrpSpPr>
            <p:grpSpPr>
              <a:xfrm>
                <a:off x="2354386" y="971088"/>
                <a:ext cx="4958556" cy="3171047"/>
                <a:chOff x="2354386" y="971088"/>
                <a:chExt cx="4958556" cy="3171047"/>
              </a:xfrm>
            </p:grpSpPr>
            <p:sp>
              <p:nvSpPr>
                <p:cNvPr id="14" name="Line 201"/>
                <p:cNvSpPr>
                  <a:spLocks noChangeShapeType="1"/>
                </p:cNvSpPr>
                <p:nvPr/>
              </p:nvSpPr>
              <p:spPr bwMode="auto">
                <a:xfrm flipV="1">
                  <a:off x="2354386" y="1116360"/>
                  <a:ext cx="4784725" cy="3025775"/>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pic>
              <p:nvPicPr>
                <p:cNvPr id="15" name="Picture 4" descr="E:\水墨图表素材\53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08142" y="971088"/>
                  <a:ext cx="304800" cy="29054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E:\水墨图表素材\53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48436" y="1885818"/>
                  <a:ext cx="304800" cy="290544"/>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4" descr="E:\水墨图表素材\53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0624" y="2884086"/>
                <a:ext cx="304800" cy="290544"/>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7" name="组合 16"/>
          <p:cNvGrpSpPr/>
          <p:nvPr/>
        </p:nvGrpSpPr>
        <p:grpSpPr>
          <a:xfrm>
            <a:off x="864162" y="3561973"/>
            <a:ext cx="1452730" cy="572612"/>
            <a:chOff x="864162" y="3561973"/>
            <a:chExt cx="1452730" cy="572612"/>
          </a:xfrm>
        </p:grpSpPr>
        <p:sp>
          <p:nvSpPr>
            <p:cNvPr id="18" name="Text Box 265"/>
            <p:cNvSpPr txBox="1">
              <a:spLocks noChangeArrowheads="1"/>
            </p:cNvSpPr>
            <p:nvPr/>
          </p:nvSpPr>
          <p:spPr bwMode="auto">
            <a:xfrm>
              <a:off x="1205036" y="3635722"/>
              <a:ext cx="8064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1600" dirty="0">
                  <a:ea typeface="方正硬笔楷书简体" panose="03000509000000000000" pitchFamily="65" charset="-122"/>
                </a:rPr>
                <a:t>第一步</a:t>
              </a:r>
            </a:p>
          </p:txBody>
        </p:sp>
        <p:pic>
          <p:nvPicPr>
            <p:cNvPr id="19" name="Picture 6" descr="E:\水墨图表素材\图片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4162" y="3561973"/>
              <a:ext cx="1452730" cy="5726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组合 19"/>
          <p:cNvGrpSpPr/>
          <p:nvPr/>
        </p:nvGrpSpPr>
        <p:grpSpPr>
          <a:xfrm>
            <a:off x="2615214" y="2488208"/>
            <a:ext cx="1452730" cy="572612"/>
            <a:chOff x="864162" y="3561973"/>
            <a:chExt cx="1452730" cy="572612"/>
          </a:xfrm>
        </p:grpSpPr>
        <p:pic>
          <p:nvPicPr>
            <p:cNvPr id="21" name="Picture 6" descr="E:\水墨图表素材\图片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4162" y="3561973"/>
              <a:ext cx="1452730" cy="572612"/>
            </a:xfrm>
            <a:prstGeom prst="rect">
              <a:avLst/>
            </a:prstGeom>
            <a:noFill/>
            <a:extLst>
              <a:ext uri="{909E8E84-426E-40DD-AFC4-6F175D3DCCD1}">
                <a14:hiddenFill xmlns:a14="http://schemas.microsoft.com/office/drawing/2010/main">
                  <a:solidFill>
                    <a:srgbClr val="FFFFFF"/>
                  </a:solidFill>
                </a14:hiddenFill>
              </a:ext>
            </a:extLst>
          </p:spPr>
        </p:pic>
        <p:sp>
          <p:nvSpPr>
            <p:cNvPr id="22" name="Text Box 265"/>
            <p:cNvSpPr txBox="1">
              <a:spLocks noChangeArrowheads="1"/>
            </p:cNvSpPr>
            <p:nvPr/>
          </p:nvSpPr>
          <p:spPr bwMode="auto">
            <a:xfrm>
              <a:off x="1205036" y="3635722"/>
              <a:ext cx="806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1600" dirty="0">
                  <a:ea typeface="方正硬笔楷书简体" panose="03000509000000000000" pitchFamily="65" charset="-122"/>
                </a:rPr>
                <a:t>第二步</a:t>
              </a:r>
            </a:p>
          </p:txBody>
        </p:sp>
      </p:grpSp>
      <p:grpSp>
        <p:nvGrpSpPr>
          <p:cNvPr id="23" name="组合 22"/>
          <p:cNvGrpSpPr/>
          <p:nvPr/>
        </p:nvGrpSpPr>
        <p:grpSpPr>
          <a:xfrm>
            <a:off x="4127382" y="1496248"/>
            <a:ext cx="1452730" cy="572612"/>
            <a:chOff x="4127382" y="1496248"/>
            <a:chExt cx="1452730" cy="572612"/>
          </a:xfrm>
        </p:grpSpPr>
        <p:pic>
          <p:nvPicPr>
            <p:cNvPr id="25" name="Picture 6" descr="E:\水墨图表素材\图片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7382" y="1496248"/>
              <a:ext cx="1452730" cy="572612"/>
            </a:xfrm>
            <a:prstGeom prst="rect">
              <a:avLst/>
            </a:prstGeom>
            <a:noFill/>
            <a:extLst>
              <a:ext uri="{909E8E84-426E-40DD-AFC4-6F175D3DCCD1}">
                <a14:hiddenFill xmlns:a14="http://schemas.microsoft.com/office/drawing/2010/main">
                  <a:solidFill>
                    <a:srgbClr val="FFFFFF"/>
                  </a:solidFill>
                </a14:hiddenFill>
              </a:ext>
            </a:extLst>
          </p:spPr>
        </p:pic>
        <p:sp>
          <p:nvSpPr>
            <p:cNvPr id="26" name="Text Box 265"/>
            <p:cNvSpPr txBox="1">
              <a:spLocks noChangeArrowheads="1"/>
            </p:cNvSpPr>
            <p:nvPr/>
          </p:nvSpPr>
          <p:spPr bwMode="auto">
            <a:xfrm>
              <a:off x="4468256" y="1569997"/>
              <a:ext cx="8064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1600" dirty="0">
                  <a:ea typeface="方正硬笔楷书简体" panose="03000509000000000000" pitchFamily="65" charset="-122"/>
                </a:rPr>
                <a:t>第三步</a:t>
              </a:r>
            </a:p>
          </p:txBody>
        </p:sp>
      </p:grpSp>
      <p:grpSp>
        <p:nvGrpSpPr>
          <p:cNvPr id="27" name="组合 26"/>
          <p:cNvGrpSpPr/>
          <p:nvPr/>
        </p:nvGrpSpPr>
        <p:grpSpPr>
          <a:xfrm>
            <a:off x="5495534" y="684782"/>
            <a:ext cx="1452730" cy="572612"/>
            <a:chOff x="5495534" y="684782"/>
            <a:chExt cx="1452730" cy="572612"/>
          </a:xfrm>
        </p:grpSpPr>
        <p:pic>
          <p:nvPicPr>
            <p:cNvPr id="28" name="Picture 6" descr="E:\水墨图表素材\图片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5534" y="684782"/>
              <a:ext cx="1452730" cy="572612"/>
            </a:xfrm>
            <a:prstGeom prst="rect">
              <a:avLst/>
            </a:prstGeom>
            <a:noFill/>
            <a:extLst>
              <a:ext uri="{909E8E84-426E-40DD-AFC4-6F175D3DCCD1}">
                <a14:hiddenFill xmlns:a14="http://schemas.microsoft.com/office/drawing/2010/main">
                  <a:solidFill>
                    <a:srgbClr val="FFFFFF"/>
                  </a:solidFill>
                </a14:hiddenFill>
              </a:ext>
            </a:extLst>
          </p:spPr>
        </p:pic>
        <p:sp>
          <p:nvSpPr>
            <p:cNvPr id="30" name="Text Box 265"/>
            <p:cNvSpPr txBox="1">
              <a:spLocks noChangeArrowheads="1"/>
            </p:cNvSpPr>
            <p:nvPr/>
          </p:nvSpPr>
          <p:spPr bwMode="auto">
            <a:xfrm>
              <a:off x="5836408" y="758531"/>
              <a:ext cx="8064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1600" dirty="0">
                  <a:ea typeface="方正硬笔楷书简体" panose="03000509000000000000" pitchFamily="65" charset="-122"/>
                </a:rPr>
                <a:t>第四步</a:t>
              </a:r>
            </a:p>
          </p:txBody>
        </p:sp>
      </p:grpSp>
    </p:spTree>
    <p:extLst>
      <p:ext uri="{BB962C8B-B14F-4D97-AF65-F5344CB8AC3E}">
        <p14:creationId xmlns:p14="http://schemas.microsoft.com/office/powerpoint/2010/main" val="1321084994"/>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1000" fill="hold"/>
                                        <p:tgtEl>
                                          <p:spTgt spid="17"/>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47" presetClass="entr" presetSubtype="0"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1000"/>
                                        <p:tgtEl>
                                          <p:spTgt spid="6"/>
                                        </p:tgtEl>
                                      </p:cBhvr>
                                    </p:animEffect>
                                    <p:anim calcmode="lin" valueType="num">
                                      <p:cBhvr>
                                        <p:cTn id="41" dur="1000" fill="hold"/>
                                        <p:tgtEl>
                                          <p:spTgt spid="6"/>
                                        </p:tgtEl>
                                        <p:attrNameLst>
                                          <p:attrName>ppt_x</p:attrName>
                                        </p:attrNameLst>
                                      </p:cBhvr>
                                      <p:tavLst>
                                        <p:tav tm="0">
                                          <p:val>
                                            <p:strVal val="#ppt_x"/>
                                          </p:val>
                                        </p:tav>
                                        <p:tav tm="100000">
                                          <p:val>
                                            <p:strVal val="#ppt_x"/>
                                          </p:val>
                                        </p:tav>
                                      </p:tavLst>
                                    </p:anim>
                                    <p:anim calcmode="lin" valueType="num">
                                      <p:cBhvr>
                                        <p:cTn id="42" dur="1000" fill="hold"/>
                                        <p:tgtEl>
                                          <p:spTgt spid="6"/>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47" presetClass="entr" presetSubtype="0"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childTnLst>
                          </p:cTn>
                        </p:par>
                        <p:par>
                          <p:cTn id="49" fill="hold">
                            <p:stCondLst>
                              <p:cond delay="7000"/>
                            </p:stCondLst>
                            <p:childTnLst>
                              <p:par>
                                <p:cTn id="50" presetID="47" presetClass="entr" presetSubtype="0"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2" descr="E:\素材\中国风\03 (3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7939" y="987574"/>
            <a:ext cx="1458975" cy="2111976"/>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2843808" y="1491630"/>
            <a:ext cx="975930" cy="930282"/>
            <a:chOff x="2656978" y="1483785"/>
            <a:chExt cx="975930" cy="930282"/>
          </a:xfrm>
        </p:grpSpPr>
        <p:pic>
          <p:nvPicPr>
            <p:cNvPr id="8" name="Picture 2" descr="E:\水墨图表素材\0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56978" y="1483785"/>
              <a:ext cx="975930" cy="93028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36"/>
            <p:cNvSpPr txBox="1">
              <a:spLocks noChangeArrowheads="1"/>
            </p:cNvSpPr>
            <p:nvPr/>
          </p:nvSpPr>
          <p:spPr bwMode="auto">
            <a:xfrm>
              <a:off x="2823984" y="1733976"/>
              <a:ext cx="5982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dirty="0">
                  <a:solidFill>
                    <a:schemeClr val="bg1"/>
                  </a:solidFill>
                  <a:latin typeface="方正硬笔楷书简体" panose="03000509000000000000" pitchFamily="65" charset="-122"/>
                  <a:ea typeface="方正硬笔楷书简体" panose="03000509000000000000" pitchFamily="65" charset="-122"/>
                </a:rPr>
                <a:t>文本</a:t>
              </a:r>
            </a:p>
          </p:txBody>
        </p:sp>
      </p:grpSp>
      <p:grpSp>
        <p:nvGrpSpPr>
          <p:cNvPr id="10" name="组合 9"/>
          <p:cNvGrpSpPr/>
          <p:nvPr/>
        </p:nvGrpSpPr>
        <p:grpSpPr>
          <a:xfrm>
            <a:off x="3787411" y="1491630"/>
            <a:ext cx="975930" cy="930282"/>
            <a:chOff x="2656978" y="1483785"/>
            <a:chExt cx="975930" cy="930282"/>
          </a:xfrm>
        </p:grpSpPr>
        <p:pic>
          <p:nvPicPr>
            <p:cNvPr id="11" name="Picture 2" descr="E:\水墨图表素材\0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56978" y="1483785"/>
              <a:ext cx="975930" cy="93028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36"/>
            <p:cNvSpPr txBox="1">
              <a:spLocks noChangeArrowheads="1"/>
            </p:cNvSpPr>
            <p:nvPr/>
          </p:nvSpPr>
          <p:spPr bwMode="auto">
            <a:xfrm>
              <a:off x="2823984" y="1733976"/>
              <a:ext cx="5982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dirty="0">
                  <a:solidFill>
                    <a:schemeClr val="bg1"/>
                  </a:solidFill>
                  <a:latin typeface="方正硬笔楷书简体" panose="03000509000000000000" pitchFamily="65" charset="-122"/>
                  <a:ea typeface="方正硬笔楷书简体" panose="03000509000000000000" pitchFamily="65" charset="-122"/>
                </a:rPr>
                <a:t>文本</a:t>
              </a:r>
            </a:p>
          </p:txBody>
        </p:sp>
      </p:grpSp>
      <p:grpSp>
        <p:nvGrpSpPr>
          <p:cNvPr id="13" name="组合 12"/>
          <p:cNvGrpSpPr/>
          <p:nvPr/>
        </p:nvGrpSpPr>
        <p:grpSpPr>
          <a:xfrm>
            <a:off x="4720832" y="1491630"/>
            <a:ext cx="975930" cy="930282"/>
            <a:chOff x="2656978" y="1483785"/>
            <a:chExt cx="975930" cy="930282"/>
          </a:xfrm>
        </p:grpSpPr>
        <p:pic>
          <p:nvPicPr>
            <p:cNvPr id="14" name="Picture 2" descr="E:\水墨图表素材\0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56978" y="1483785"/>
              <a:ext cx="975930" cy="93028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36"/>
            <p:cNvSpPr txBox="1">
              <a:spLocks noChangeArrowheads="1"/>
            </p:cNvSpPr>
            <p:nvPr/>
          </p:nvSpPr>
          <p:spPr bwMode="auto">
            <a:xfrm>
              <a:off x="2823984" y="1733976"/>
              <a:ext cx="5982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dirty="0">
                  <a:solidFill>
                    <a:schemeClr val="bg1"/>
                  </a:solidFill>
                  <a:latin typeface="方正硬笔楷书简体" panose="03000509000000000000" pitchFamily="65" charset="-122"/>
                  <a:ea typeface="方正硬笔楷书简体" panose="03000509000000000000" pitchFamily="65" charset="-122"/>
                </a:rPr>
                <a:t>文本</a:t>
              </a:r>
            </a:p>
          </p:txBody>
        </p:sp>
      </p:grpSp>
      <p:grpSp>
        <p:nvGrpSpPr>
          <p:cNvPr id="16" name="组合 15"/>
          <p:cNvGrpSpPr/>
          <p:nvPr/>
        </p:nvGrpSpPr>
        <p:grpSpPr>
          <a:xfrm>
            <a:off x="5654253" y="1491630"/>
            <a:ext cx="975930" cy="930282"/>
            <a:chOff x="2656978" y="1483785"/>
            <a:chExt cx="975930" cy="930282"/>
          </a:xfrm>
        </p:grpSpPr>
        <p:pic>
          <p:nvPicPr>
            <p:cNvPr id="17" name="Picture 2" descr="E:\水墨图表素材\0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56978" y="1483785"/>
              <a:ext cx="975930" cy="93028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36"/>
            <p:cNvSpPr txBox="1">
              <a:spLocks noChangeArrowheads="1"/>
            </p:cNvSpPr>
            <p:nvPr/>
          </p:nvSpPr>
          <p:spPr bwMode="auto">
            <a:xfrm>
              <a:off x="2823984" y="1733976"/>
              <a:ext cx="5982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dirty="0">
                  <a:solidFill>
                    <a:schemeClr val="bg1"/>
                  </a:solidFill>
                  <a:latin typeface="方正硬笔楷书简体" panose="03000509000000000000" pitchFamily="65" charset="-122"/>
                  <a:ea typeface="方正硬笔楷书简体" panose="03000509000000000000" pitchFamily="65" charset="-122"/>
                </a:rPr>
                <a:t>文本</a:t>
              </a:r>
            </a:p>
          </p:txBody>
        </p:sp>
      </p:grpSp>
      <p:grpSp>
        <p:nvGrpSpPr>
          <p:cNvPr id="19" name="组合 18"/>
          <p:cNvGrpSpPr/>
          <p:nvPr/>
        </p:nvGrpSpPr>
        <p:grpSpPr>
          <a:xfrm>
            <a:off x="6584496" y="1491630"/>
            <a:ext cx="975930" cy="930282"/>
            <a:chOff x="2656978" y="1483785"/>
            <a:chExt cx="975930" cy="930282"/>
          </a:xfrm>
        </p:grpSpPr>
        <p:pic>
          <p:nvPicPr>
            <p:cNvPr id="20" name="Picture 2" descr="E:\水墨图表素材\0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56978" y="1483785"/>
              <a:ext cx="975930" cy="930282"/>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36"/>
            <p:cNvSpPr txBox="1">
              <a:spLocks noChangeArrowheads="1"/>
            </p:cNvSpPr>
            <p:nvPr/>
          </p:nvSpPr>
          <p:spPr bwMode="auto">
            <a:xfrm>
              <a:off x="2823984" y="1733976"/>
              <a:ext cx="5982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00" b="1" dirty="0">
                  <a:solidFill>
                    <a:schemeClr val="bg1"/>
                  </a:solidFill>
                  <a:latin typeface="方正硬笔楷书简体" panose="03000509000000000000" pitchFamily="65" charset="-122"/>
                  <a:ea typeface="方正硬笔楷书简体" panose="03000509000000000000" pitchFamily="65" charset="-122"/>
                </a:rPr>
                <a:t>文本</a:t>
              </a:r>
            </a:p>
          </p:txBody>
        </p:sp>
      </p:grpSp>
      <p:sp>
        <p:nvSpPr>
          <p:cNvPr id="22" name="AutoShape 19"/>
          <p:cNvSpPr>
            <a:spLocks noChangeArrowheads="1"/>
          </p:cNvSpPr>
          <p:nvPr/>
        </p:nvSpPr>
        <p:spPr bwMode="auto">
          <a:xfrm>
            <a:off x="1782327" y="2931790"/>
            <a:ext cx="5742002" cy="1206500"/>
          </a:xfrm>
          <a:prstGeom prst="roundRect">
            <a:avLst>
              <a:gd name="adj" fmla="val 50000"/>
            </a:avLst>
          </a:prstGeom>
          <a:noFill/>
          <a:ln w="9525"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endParaRPr>
          </a:p>
        </p:txBody>
      </p:sp>
      <p:grpSp>
        <p:nvGrpSpPr>
          <p:cNvPr id="23" name="组合 22"/>
          <p:cNvGrpSpPr/>
          <p:nvPr/>
        </p:nvGrpSpPr>
        <p:grpSpPr>
          <a:xfrm>
            <a:off x="1776875" y="2964156"/>
            <a:ext cx="1258242" cy="1199390"/>
            <a:chOff x="1776875" y="2964156"/>
            <a:chExt cx="1258242" cy="1199390"/>
          </a:xfrm>
        </p:grpSpPr>
        <p:pic>
          <p:nvPicPr>
            <p:cNvPr id="25" name="Picture 2" descr="E:\水墨图表素材\07.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76875" y="2964156"/>
              <a:ext cx="1258242" cy="1199390"/>
            </a:xfrm>
            <a:prstGeom prst="rect">
              <a:avLst/>
            </a:prstGeom>
            <a:noFill/>
            <a:extLst>
              <a:ext uri="{909E8E84-426E-40DD-AFC4-6F175D3DCCD1}">
                <a14:hiddenFill xmlns:a14="http://schemas.microsoft.com/office/drawing/2010/main">
                  <a:solidFill>
                    <a:srgbClr val="FFFFFF"/>
                  </a:solidFill>
                </a14:hiddenFill>
              </a:ext>
            </a:extLst>
          </p:spPr>
        </p:pic>
        <p:sp>
          <p:nvSpPr>
            <p:cNvPr id="26" name="WordArt 26"/>
            <p:cNvSpPr>
              <a:spLocks noChangeArrowheads="1" noChangeShapeType="1"/>
            </p:cNvSpPr>
            <p:nvPr/>
          </p:nvSpPr>
          <p:spPr bwMode="auto">
            <a:xfrm>
              <a:off x="2034427" y="3323770"/>
              <a:ext cx="733849" cy="41875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方正硬笔楷书简体" panose="03000509000000000000" pitchFamily="65" charset="-122"/>
                  <a:ea typeface="方正硬笔楷书简体" panose="03000509000000000000" pitchFamily="65" charset="-122"/>
                </a:rPr>
                <a:t>双击添加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方正硬笔楷书简体" panose="03000509000000000000" pitchFamily="65" charset="-122"/>
                  <a:ea typeface="方正硬笔楷书简体" panose="03000509000000000000" pitchFamily="65" charset="-122"/>
                </a:rPr>
                <a:t>标题文字</a:t>
              </a:r>
            </a:p>
          </p:txBody>
        </p:sp>
      </p:grpSp>
      <p:sp>
        <p:nvSpPr>
          <p:cNvPr id="27" name="Rectangle 38"/>
          <p:cNvSpPr>
            <a:spLocks noChangeArrowheads="1"/>
          </p:cNvSpPr>
          <p:nvPr/>
        </p:nvSpPr>
        <p:spPr bwMode="auto">
          <a:xfrm>
            <a:off x="2942790" y="3238872"/>
            <a:ext cx="4454406" cy="845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defRPr/>
            </a:pPr>
            <a:r>
              <a:rPr kumimoji="0" lang="zh-CN" altLang="en-US" sz="1200" b="0" i="0" u="none" strike="noStrike" kern="0" cap="none" spc="0" normalizeH="0" baseline="0" noProof="0" dirty="0">
                <a:ln>
                  <a:noFill/>
                </a:ln>
                <a:solidFill>
                  <a:sysClr val="windowText" lastClr="000000"/>
                </a:solidFill>
                <a:effectLst/>
                <a:uLnTx/>
                <a:uFillTx/>
                <a:latin typeface="方正硬笔楷书简体" panose="03000509000000000000" pitchFamily="65" charset="-122"/>
                <a:ea typeface="方正硬笔楷书简体" panose="03000509000000000000" pitchFamily="65" charset="-122"/>
              </a:rPr>
              <a:t>单击此处添加段落文字</a:t>
            </a:r>
            <a:r>
              <a:rPr lang="zh-CN" altLang="en-US" sz="1200" kern="0" dirty="0">
                <a:solidFill>
                  <a:sysClr val="windowText" lastClr="000000"/>
                </a:solidFill>
                <a:latin typeface="方正硬笔楷书简体" panose="03000509000000000000" pitchFamily="65" charset="-122"/>
                <a:ea typeface="方正硬笔楷书简体" panose="03000509000000000000" pitchFamily="65" charset="-122"/>
              </a:rPr>
              <a:t>内容单击此处添加段落文字内容</a:t>
            </a:r>
          </a:p>
          <a:p>
            <a:pPr algn="ctr">
              <a:lnSpc>
                <a:spcPct val="120000"/>
              </a:lnSpc>
              <a:defRPr/>
            </a:pPr>
            <a:r>
              <a:rPr lang="zh-CN" altLang="en-US" sz="1200" kern="0" dirty="0">
                <a:solidFill>
                  <a:sysClr val="windowText" lastClr="000000"/>
                </a:solidFill>
                <a:latin typeface="方正硬笔楷书简体" panose="03000509000000000000" pitchFamily="65" charset="-122"/>
                <a:ea typeface="方正硬笔楷书简体" panose="03000509000000000000" pitchFamily="65" charset="-122"/>
              </a:rPr>
              <a:t>单击此处添加段落文字内容单击此处添加段落文字内容</a:t>
            </a:r>
            <a:endParaRPr lang="en-US" altLang="zh-CN" sz="1200" kern="0" dirty="0">
              <a:solidFill>
                <a:sysClr val="windowText" lastClr="000000"/>
              </a:solidFill>
              <a:latin typeface="方正硬笔楷书简体" panose="03000509000000000000" pitchFamily="65" charset="-122"/>
              <a:ea typeface="方正硬笔楷书简体" panose="03000509000000000000" pitchFamily="65" charset="-122"/>
            </a:endParaRPr>
          </a:p>
          <a:p>
            <a:pPr algn="ctr">
              <a:lnSpc>
                <a:spcPct val="120000"/>
              </a:lnSpc>
              <a:defRPr/>
            </a:pPr>
            <a:r>
              <a:rPr lang="zh-CN" altLang="en-US" sz="1200" kern="0" dirty="0">
                <a:solidFill>
                  <a:sysClr val="windowText" lastClr="000000"/>
                </a:solidFill>
                <a:latin typeface="方正硬笔楷书简体" panose="03000509000000000000" pitchFamily="65" charset="-122"/>
                <a:ea typeface="方正硬笔楷书简体" panose="03000509000000000000" pitchFamily="65" charset="-122"/>
              </a:rPr>
              <a:t>单击此处添加段落文字内容单击此处添加段落文字内容</a:t>
            </a:r>
          </a:p>
          <a:p>
            <a:pPr algn="ctr">
              <a:lnSpc>
                <a:spcPct val="120000"/>
              </a:lnSpc>
              <a:defRPr/>
            </a:pPr>
            <a:endParaRPr lang="zh-CN" altLang="en-US" sz="1200" kern="0" dirty="0">
              <a:solidFill>
                <a:sysClr val="windowText" lastClr="000000"/>
              </a:solidFill>
              <a:latin typeface="方正硬笔楷书简体" panose="03000509000000000000" pitchFamily="65" charset="-122"/>
              <a:ea typeface="方正硬笔楷书简体" panose="03000509000000000000" pitchFamily="65" charset="-122"/>
            </a:endParaRPr>
          </a:p>
        </p:txBody>
      </p:sp>
    </p:spTree>
    <p:extLst>
      <p:ext uri="{BB962C8B-B14F-4D97-AF65-F5344CB8AC3E}">
        <p14:creationId xmlns:p14="http://schemas.microsoft.com/office/powerpoint/2010/main" val="4014243602"/>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down)">
                                      <p:cBhvr>
                                        <p:cTn id="12" dur="500"/>
                                        <p:tgtEl>
                                          <p:spTgt spid="22"/>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left)">
                                      <p:cBhvr>
                                        <p:cTn id="20" dur="500"/>
                                        <p:tgtEl>
                                          <p:spTgt spid="27"/>
                                        </p:tgtEl>
                                      </p:cBhvr>
                                    </p:animEffect>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0"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4000"/>
                            </p:stCondLst>
                            <p:childTnLst>
                              <p:par>
                                <p:cTn id="36" presetID="10" presetClass="entr" presetSubtype="0"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par>
                          <p:cTn id="39" fill="hold">
                            <p:stCondLst>
                              <p:cond delay="4500"/>
                            </p:stCondLst>
                            <p:childTnLst>
                              <p:par>
                                <p:cTn id="40" presetID="10" presetClass="entr" presetSubtype="0"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par>
                          <p:cTn id="43" fill="hold">
                            <p:stCondLst>
                              <p:cond delay="5000"/>
                            </p:stCondLst>
                            <p:childTnLst>
                              <p:par>
                                <p:cTn id="44" presetID="10" presetClass="entr" presetSubtype="0"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extBox 8"/>
          <p:cNvSpPr txBox="1"/>
          <p:nvPr/>
        </p:nvSpPr>
        <p:spPr>
          <a:xfrm>
            <a:off x="3254750" y="3040643"/>
            <a:ext cx="2935419" cy="369332"/>
          </a:xfrm>
          <a:prstGeom prst="rect">
            <a:avLst/>
          </a:prstGeom>
          <a:noFill/>
        </p:spPr>
        <p:txBody>
          <a:bodyPr wrap="none" rtlCol="0">
            <a:spAutoFit/>
          </a:bodyPr>
          <a:lstStyle/>
          <a:p>
            <a:r>
              <a:rPr lang="en-US" altLang="zh-CN" sz="1800" b="1" dirty="0">
                <a:solidFill>
                  <a:srgbClr val="080808"/>
                </a:solidFill>
                <a:latin typeface="方正硬笔楷书简体" panose="03000509000000000000" pitchFamily="65" charset="-122"/>
                <a:ea typeface="方正硬笔楷书简体" panose="03000509000000000000" pitchFamily="65" charset="-122"/>
              </a:rPr>
              <a:t> </a:t>
            </a:r>
            <a:r>
              <a:rPr lang="zh-CN" altLang="en-US" sz="1800" b="1" dirty="0">
                <a:solidFill>
                  <a:srgbClr val="080808"/>
                </a:solidFill>
                <a:latin typeface="方正硬笔楷书简体" panose="03000509000000000000" pitchFamily="65" charset="-122"/>
                <a:ea typeface="方正硬笔楷书简体" panose="03000509000000000000" pitchFamily="65" charset="-122"/>
              </a:rPr>
              <a:t>谢谢下载观看亲</a:t>
            </a:r>
            <a:r>
              <a:rPr lang="en-US" altLang="zh-CN" sz="1800" b="1" dirty="0">
                <a:solidFill>
                  <a:srgbClr val="080808"/>
                </a:solidFill>
                <a:latin typeface="方正硬笔楷书简体" panose="03000509000000000000" pitchFamily="65" charset="-122"/>
                <a:ea typeface="方正硬笔楷书简体" panose="03000509000000000000" pitchFamily="65" charset="-122"/>
              </a:rPr>
              <a:t>LOVEYOU</a:t>
            </a:r>
            <a:endParaRPr lang="zh-CN" altLang="en-US" sz="1800" b="1" dirty="0">
              <a:solidFill>
                <a:srgbClr val="080808"/>
              </a:solidFill>
              <a:latin typeface="方正硬笔楷书简体" panose="03000509000000000000" pitchFamily="65" charset="-122"/>
              <a:ea typeface="方正硬笔楷书简体" panose="03000509000000000000" pitchFamily="65" charset="-122"/>
            </a:endParaRPr>
          </a:p>
        </p:txBody>
      </p:sp>
      <p:sp>
        <p:nvSpPr>
          <p:cNvPr id="10" name="TextBox 9"/>
          <p:cNvSpPr txBox="1"/>
          <p:nvPr/>
        </p:nvSpPr>
        <p:spPr>
          <a:xfrm>
            <a:off x="3400306" y="3294018"/>
            <a:ext cx="2698175" cy="230832"/>
          </a:xfrm>
          <a:prstGeom prst="rect">
            <a:avLst/>
          </a:prstGeom>
          <a:noFill/>
        </p:spPr>
        <p:txBody>
          <a:bodyPr wrap="none" rtlCol="0">
            <a:spAutoFit/>
          </a:bodyPr>
          <a:lstStyle/>
          <a:p>
            <a:r>
              <a:rPr lang="en-US" altLang="zh-CN" sz="900" dirty="0">
                <a:solidFill>
                  <a:srgbClr val="080808"/>
                </a:solidFill>
                <a:ea typeface="方正硬笔楷书简体" panose="03000509000000000000" pitchFamily="65" charset="-122"/>
              </a:rPr>
              <a:t>Work report/plan/reporting on activities New Year</a:t>
            </a:r>
            <a:endParaRPr lang="zh-CN" altLang="en-US" sz="900" dirty="0">
              <a:solidFill>
                <a:srgbClr val="080808"/>
              </a:solidFill>
              <a:ea typeface="方正硬笔楷书简体" panose="03000509000000000000" pitchFamily="65" charset="-122"/>
            </a:endParaRPr>
          </a:p>
        </p:txBody>
      </p:sp>
      <p:grpSp>
        <p:nvGrpSpPr>
          <p:cNvPr id="12" name="组合 11"/>
          <p:cNvGrpSpPr/>
          <p:nvPr/>
        </p:nvGrpSpPr>
        <p:grpSpPr>
          <a:xfrm>
            <a:off x="5674835" y="2149910"/>
            <a:ext cx="296650" cy="708661"/>
            <a:chOff x="3641234" y="3181693"/>
            <a:chExt cx="296650" cy="708661"/>
          </a:xfrm>
        </p:grpSpPr>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73429" y="3181693"/>
              <a:ext cx="251461" cy="708661"/>
            </a:xfrm>
            <a:prstGeom prst="rect">
              <a:avLst/>
            </a:prstGeom>
          </p:spPr>
        </p:pic>
        <p:sp>
          <p:nvSpPr>
            <p:cNvPr id="14" name="TextBox 13"/>
            <p:cNvSpPr txBox="1"/>
            <p:nvPr/>
          </p:nvSpPr>
          <p:spPr>
            <a:xfrm>
              <a:off x="3641234" y="3282936"/>
              <a:ext cx="296650" cy="553998"/>
            </a:xfrm>
            <a:prstGeom prst="rect">
              <a:avLst/>
            </a:prstGeom>
            <a:noFill/>
          </p:spPr>
          <p:txBody>
            <a:bodyPr wrap="square" rtlCol="0">
              <a:spAutoFit/>
            </a:bodyPr>
            <a:lstStyle/>
            <a:p>
              <a:r>
                <a:rPr lang="zh-CN" altLang="en-US" sz="1000" dirty="0">
                  <a:solidFill>
                    <a:schemeClr val="bg1"/>
                  </a:solidFill>
                  <a:latin typeface="迷你简黄草" panose="03000509000000000000" pitchFamily="65" charset="-122"/>
                  <a:ea typeface="迷你简黄草" panose="03000509000000000000" pitchFamily="65" charset="-122"/>
                </a:rPr>
                <a:t>中国风</a:t>
              </a:r>
            </a:p>
          </p:txBody>
        </p:sp>
      </p:grpSp>
    </p:spTree>
    <p:extLst>
      <p:ext uri="{BB962C8B-B14F-4D97-AF65-F5344CB8AC3E}">
        <p14:creationId xmlns:p14="http://schemas.microsoft.com/office/powerpoint/2010/main" val="2749918690"/>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9"/>
                                        </p:tgtEl>
                                        <p:attrNameLst>
                                          <p:attrName>style.visibility</p:attrName>
                                        </p:attrNameLst>
                                      </p:cBhvr>
                                      <p:to>
                                        <p:strVal val="visible"/>
                                      </p:to>
                                    </p:set>
                                    <p:set>
                                      <p:cBhvr>
                                        <p:cTn id="7" dur="318" fill="hold">
                                          <p:stCondLst>
                                            <p:cond delay="0"/>
                                          </p:stCondLst>
                                        </p:cTn>
                                        <p:tgtEl>
                                          <p:spTgt spid="9"/>
                                        </p:tgtEl>
                                        <p:attrNameLst>
                                          <p:attrName>style.rotation</p:attrName>
                                        </p:attrNameLst>
                                      </p:cBhvr>
                                      <p:to>
                                        <p:strVal val="-45.0"/>
                                      </p:to>
                                    </p:set>
                                    <p:anim calcmode="lin" valueType="num">
                                      <p:cBhvr>
                                        <p:cTn id="8" dur="318" fill="hold">
                                          <p:stCondLst>
                                            <p:cond delay="318"/>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9" dur="318"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10" dur="109" decel="50000" autoRev="1" fill="hold">
                                          <p:stCondLst>
                                            <p:cond delay="318"/>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11" dur="95" fill="hold">
                                          <p:stCondLst>
                                            <p:cond delay="605"/>
                                          </p:stCondLst>
                                        </p:cTn>
                                        <p:tgtEl>
                                          <p:spTgt spid="9"/>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13526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54" name="Picture 4" descr="E:\水墨图表素材\6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516014"/>
            <a:ext cx="7056784" cy="1008112"/>
          </a:xfrm>
          <a:prstGeom prst="rect">
            <a:avLst/>
          </a:prstGeom>
          <a:noFill/>
          <a:extLst>
            <a:ext uri="{909E8E84-426E-40DD-AFC4-6F175D3DCCD1}">
              <a14:hiddenFill xmlns:a14="http://schemas.microsoft.com/office/drawing/2010/main">
                <a:solidFill>
                  <a:srgbClr val="FFFFFF"/>
                </a:solidFill>
              </a14:hiddenFill>
            </a:ext>
          </a:extLst>
        </p:spPr>
      </p:pic>
      <p:sp>
        <p:nvSpPr>
          <p:cNvPr id="55" name="Text Box 9"/>
          <p:cNvSpPr txBox="1">
            <a:spLocks noChangeArrowheads="1"/>
          </p:cNvSpPr>
          <p:nvPr/>
        </p:nvSpPr>
        <p:spPr bwMode="auto">
          <a:xfrm>
            <a:off x="2108448" y="1660029"/>
            <a:ext cx="2895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zh-CN" altLang="en-US" sz="2000" dirty="0">
                <a:solidFill>
                  <a:schemeClr val="bg1"/>
                </a:solidFill>
                <a:ea typeface="方正硬笔楷书简体" panose="03000509000000000000" pitchFamily="65" charset="-122"/>
              </a:rPr>
              <a:t>① 单击此处添加文字</a:t>
            </a:r>
          </a:p>
        </p:txBody>
      </p:sp>
      <p:pic>
        <p:nvPicPr>
          <p:cNvPr id="56" name="Picture 4" descr="E:\水墨图表素材\6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2452117"/>
            <a:ext cx="7056784" cy="1008112"/>
          </a:xfrm>
          <a:prstGeom prst="rect">
            <a:avLst/>
          </a:prstGeom>
          <a:noFill/>
          <a:extLst>
            <a:ext uri="{909E8E84-426E-40DD-AFC4-6F175D3DCCD1}">
              <a14:hiddenFill xmlns:a14="http://schemas.microsoft.com/office/drawing/2010/main">
                <a:solidFill>
                  <a:srgbClr val="FFFFFF"/>
                </a:solidFill>
              </a14:hiddenFill>
            </a:ext>
          </a:extLst>
        </p:spPr>
      </p:pic>
      <p:sp>
        <p:nvSpPr>
          <p:cNvPr id="57" name="Text Box 9"/>
          <p:cNvSpPr txBox="1">
            <a:spLocks noChangeArrowheads="1"/>
          </p:cNvSpPr>
          <p:nvPr/>
        </p:nvSpPr>
        <p:spPr bwMode="auto">
          <a:xfrm>
            <a:off x="2108448" y="2596132"/>
            <a:ext cx="2895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zh-CN" altLang="en-US" sz="2000" dirty="0">
                <a:solidFill>
                  <a:schemeClr val="bg1"/>
                </a:solidFill>
                <a:ea typeface="方正硬笔楷书简体" panose="03000509000000000000" pitchFamily="65" charset="-122"/>
              </a:rPr>
              <a:t>② 单击此处添加文字</a:t>
            </a:r>
          </a:p>
        </p:txBody>
      </p:sp>
      <p:pic>
        <p:nvPicPr>
          <p:cNvPr id="58" name="Picture 4" descr="E:\水墨图表素材\6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3388221"/>
            <a:ext cx="7056784" cy="1008112"/>
          </a:xfrm>
          <a:prstGeom prst="rect">
            <a:avLst/>
          </a:prstGeom>
          <a:noFill/>
          <a:extLst>
            <a:ext uri="{909E8E84-426E-40DD-AFC4-6F175D3DCCD1}">
              <a14:hiddenFill xmlns:a14="http://schemas.microsoft.com/office/drawing/2010/main">
                <a:solidFill>
                  <a:srgbClr val="FFFFFF"/>
                </a:solidFill>
              </a14:hiddenFill>
            </a:ext>
          </a:extLst>
        </p:spPr>
      </p:pic>
      <p:sp>
        <p:nvSpPr>
          <p:cNvPr id="59" name="Text Box 9"/>
          <p:cNvSpPr txBox="1">
            <a:spLocks noChangeArrowheads="1"/>
          </p:cNvSpPr>
          <p:nvPr/>
        </p:nvSpPr>
        <p:spPr bwMode="auto">
          <a:xfrm>
            <a:off x="2108448" y="3532236"/>
            <a:ext cx="2895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zh-CN" altLang="en-US" sz="2000" dirty="0">
                <a:solidFill>
                  <a:schemeClr val="bg1"/>
                </a:solidFill>
                <a:ea typeface="方正硬笔楷书简体" panose="03000509000000000000" pitchFamily="65" charset="-122"/>
              </a:rPr>
              <a:t>③ 单击此处添加文字</a:t>
            </a:r>
          </a:p>
        </p:txBody>
      </p:sp>
    </p:spTree>
    <p:extLst>
      <p:ext uri="{BB962C8B-B14F-4D97-AF65-F5344CB8AC3E}">
        <p14:creationId xmlns:p14="http://schemas.microsoft.com/office/powerpoint/2010/main" val="3385767078"/>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wipe(left)">
                                      <p:cBhvr>
                                        <p:cTn id="12" dur="500"/>
                                        <p:tgtEl>
                                          <p:spTgt spid="54"/>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left)">
                                      <p:cBhvr>
                                        <p:cTn id="16" dur="500"/>
                                        <p:tgtEl>
                                          <p:spTgt spid="55"/>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left)">
                                      <p:cBhvr>
                                        <p:cTn id="20" dur="500"/>
                                        <p:tgtEl>
                                          <p:spTgt spid="56"/>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57"/>
                                        </p:tgtEl>
                                        <p:attrNameLst>
                                          <p:attrName>style.visibility</p:attrName>
                                        </p:attrNameLst>
                                      </p:cBhvr>
                                      <p:to>
                                        <p:strVal val="visible"/>
                                      </p:to>
                                    </p:set>
                                    <p:animEffect transition="in" filter="wipe(left)">
                                      <p:cBhvr>
                                        <p:cTn id="24" dur="500"/>
                                        <p:tgtEl>
                                          <p:spTgt spid="57"/>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wipe(left)">
                                      <p:cBhvr>
                                        <p:cTn id="28" dur="500"/>
                                        <p:tgtEl>
                                          <p:spTgt spid="58"/>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wipe(left)">
                                      <p:cBhvr>
                                        <p:cTn id="3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p:bldP spid="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grpSp>
        <p:nvGrpSpPr>
          <p:cNvPr id="12" name="Group 4"/>
          <p:cNvGrpSpPr>
            <a:grpSpLocks/>
          </p:cNvGrpSpPr>
          <p:nvPr/>
        </p:nvGrpSpPr>
        <p:grpSpPr bwMode="auto">
          <a:xfrm>
            <a:off x="4527352" y="1470026"/>
            <a:ext cx="3657600" cy="3095625"/>
            <a:chOff x="0" y="0"/>
            <a:chExt cx="2304" cy="1950"/>
          </a:xfrm>
        </p:grpSpPr>
        <p:sp>
          <p:nvSpPr>
            <p:cNvPr id="13" name="Rectangle 3"/>
            <p:cNvSpPr>
              <a:spLocks noChangeArrowheads="1"/>
            </p:cNvSpPr>
            <p:nvPr/>
          </p:nvSpPr>
          <p:spPr bwMode="auto">
            <a:xfrm>
              <a:off x="94" y="73"/>
              <a:ext cx="2210" cy="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10000"/>
                </a:lnSpc>
              </a:pPr>
              <a:r>
                <a:rPr lang="zh-CN" altLang="en-US" sz="2800" b="1" dirty="0">
                  <a:latin typeface="Calibri" pitchFamily="34" charset="0"/>
                  <a:ea typeface="方正硬笔楷书简体" panose="03000509000000000000" pitchFamily="65" charset="-122"/>
                </a:rPr>
                <a:t>标题文字</a:t>
              </a:r>
            </a:p>
            <a:p>
              <a:pPr eaLnBrk="0" hangingPunct="0">
                <a:lnSpc>
                  <a:spcPct val="110000"/>
                </a:lnSpc>
              </a:pPr>
              <a:endParaRPr lang="en-US" altLang="zh-CN" sz="1000" dirty="0">
                <a:latin typeface="Calibri" pitchFamily="34" charset="0"/>
                <a:ea typeface="方正硬笔楷书简体" panose="03000509000000000000" pitchFamily="65" charset="-122"/>
              </a:endParaRPr>
            </a:p>
            <a:p>
              <a:pPr eaLnBrk="0" hangingPunct="0">
                <a:lnSpc>
                  <a:spcPct val="110000"/>
                </a:lnSpc>
              </a:pPr>
              <a:r>
                <a:rPr lang="zh-CN" altLang="en-US" sz="1600" dirty="0">
                  <a:latin typeface="Calibri" pitchFamily="34" charset="0"/>
                  <a:ea typeface="方正硬笔楷书简体" panose="03000509000000000000" pitchFamily="65" charset="-122"/>
                </a:rPr>
                <a:t>点击在此输入文字，点击在此输入文字，点击在此输入文字</a:t>
              </a:r>
            </a:p>
          </p:txBody>
        </p:sp>
        <p:sp>
          <p:nvSpPr>
            <p:cNvPr id="14" name="Line 4"/>
            <p:cNvSpPr>
              <a:spLocks noChangeShapeType="1"/>
            </p:cNvSpPr>
            <p:nvPr/>
          </p:nvSpPr>
          <p:spPr bwMode="auto">
            <a:xfrm flipH="1">
              <a:off x="0" y="0"/>
              <a:ext cx="3" cy="195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 name="Text Box 18"/>
            <p:cNvSpPr txBox="1">
              <a:spLocks noChangeArrowheads="1"/>
            </p:cNvSpPr>
            <p:nvPr/>
          </p:nvSpPr>
          <p:spPr bwMode="auto">
            <a:xfrm>
              <a:off x="119" y="1098"/>
              <a:ext cx="145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zh-CN" altLang="en-US" sz="1600" dirty="0">
                  <a:latin typeface="Calibri" pitchFamily="34" charset="0"/>
                  <a:ea typeface="方正硬笔楷书简体" panose="03000509000000000000" pitchFamily="65" charset="-122"/>
                </a:rPr>
                <a:t>点击添加文字</a:t>
              </a:r>
            </a:p>
          </p:txBody>
        </p:sp>
        <p:sp>
          <p:nvSpPr>
            <p:cNvPr id="16" name="Text Box 19"/>
            <p:cNvSpPr txBox="1">
              <a:spLocks noChangeArrowheads="1"/>
            </p:cNvSpPr>
            <p:nvPr/>
          </p:nvSpPr>
          <p:spPr bwMode="auto">
            <a:xfrm>
              <a:off x="119" y="1310"/>
              <a:ext cx="145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zh-CN" altLang="en-US" sz="1600" dirty="0">
                  <a:latin typeface="Calibri" pitchFamily="34" charset="0"/>
                  <a:ea typeface="方正硬笔楷书简体" panose="03000509000000000000" pitchFamily="65" charset="-122"/>
                </a:rPr>
                <a:t>点击添加文字</a:t>
              </a:r>
            </a:p>
          </p:txBody>
        </p:sp>
        <p:sp>
          <p:nvSpPr>
            <p:cNvPr id="17" name="Text Box 20"/>
            <p:cNvSpPr txBox="1">
              <a:spLocks noChangeArrowheads="1"/>
            </p:cNvSpPr>
            <p:nvPr/>
          </p:nvSpPr>
          <p:spPr bwMode="auto">
            <a:xfrm>
              <a:off x="119" y="1508"/>
              <a:ext cx="145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zh-CN" altLang="en-US" sz="1600" dirty="0">
                  <a:latin typeface="Calibri" pitchFamily="34" charset="0"/>
                  <a:ea typeface="方正硬笔楷书简体" panose="03000509000000000000" pitchFamily="65" charset="-122"/>
                </a:rPr>
                <a:t>点击添加文字</a:t>
              </a:r>
            </a:p>
          </p:txBody>
        </p:sp>
        <p:sp>
          <p:nvSpPr>
            <p:cNvPr id="18" name="Text Box 21"/>
            <p:cNvSpPr txBox="1">
              <a:spLocks noChangeArrowheads="1"/>
            </p:cNvSpPr>
            <p:nvPr/>
          </p:nvSpPr>
          <p:spPr bwMode="auto">
            <a:xfrm>
              <a:off x="119" y="1721"/>
              <a:ext cx="145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zh-CN" altLang="en-US" sz="1600" dirty="0">
                  <a:latin typeface="Calibri" pitchFamily="34" charset="0"/>
                  <a:ea typeface="方正硬笔楷书简体" panose="03000509000000000000" pitchFamily="65" charset="-122"/>
                </a:rPr>
                <a:t>点击添加文字</a:t>
              </a:r>
            </a:p>
          </p:txBody>
        </p:sp>
        <p:sp>
          <p:nvSpPr>
            <p:cNvPr id="19" name="Line 22"/>
            <p:cNvSpPr>
              <a:spLocks noChangeShapeType="1"/>
            </p:cNvSpPr>
            <p:nvPr/>
          </p:nvSpPr>
          <p:spPr bwMode="auto">
            <a:xfrm rot="16200000" flipH="1">
              <a:off x="1144" y="-684"/>
              <a:ext cx="4" cy="224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pic>
        <p:nvPicPr>
          <p:cNvPr id="20" name="Picture 2" descr="E:\水墨图表素材\24252 (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1215822"/>
            <a:ext cx="3451448" cy="3576036"/>
          </a:xfrm>
          <a:prstGeom prst="rect">
            <a:avLst/>
          </a:prstGeom>
          <a:noFill/>
          <a:extLst>
            <a:ext uri="{909E8E84-426E-40DD-AFC4-6F175D3DCCD1}">
              <a14:hiddenFill xmlns:a14="http://schemas.microsoft.com/office/drawing/2010/main">
                <a:solidFill>
                  <a:srgbClr val="FFFFFF"/>
                </a:solidFill>
              </a14:hiddenFill>
            </a:ext>
          </a:extLst>
        </p:spPr>
      </p:pic>
      <p:sp>
        <p:nvSpPr>
          <p:cNvPr id="21" name="Text Box 7"/>
          <p:cNvSpPr txBox="1">
            <a:spLocks noChangeArrowheads="1"/>
          </p:cNvSpPr>
          <p:nvPr/>
        </p:nvSpPr>
        <p:spPr bwMode="auto">
          <a:xfrm>
            <a:off x="1331640" y="2470680"/>
            <a:ext cx="2438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2400" b="1" dirty="0">
                <a:ea typeface="方正硬笔楷书简体" panose="03000509000000000000" pitchFamily="65" charset="-122"/>
              </a:rPr>
              <a:t>点击此处</a:t>
            </a:r>
          </a:p>
          <a:p>
            <a:pPr algn="ctr"/>
            <a:r>
              <a:rPr lang="zh-CN" altLang="en-US" sz="2400" b="1" dirty="0">
                <a:ea typeface="方正硬笔楷书简体" panose="03000509000000000000" pitchFamily="65" charset="-122"/>
              </a:rPr>
              <a:t>添加字</a:t>
            </a:r>
          </a:p>
        </p:txBody>
      </p:sp>
    </p:spTree>
    <p:extLst>
      <p:ext uri="{BB962C8B-B14F-4D97-AF65-F5344CB8AC3E}">
        <p14:creationId xmlns:p14="http://schemas.microsoft.com/office/powerpoint/2010/main" val="2727331981"/>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par>
                          <p:cTn id="19" fill="hold">
                            <p:stCondLst>
                              <p:cond delay="1500"/>
                            </p:stCondLst>
                            <p:childTnLst>
                              <p:par>
                                <p:cTn id="20" presetID="58" presetClass="entr" presetSubtype="0" accel="10000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strVal val="#ppt_w*2.5"/>
                                          </p:val>
                                        </p:tav>
                                        <p:tav tm="100000">
                                          <p:val>
                                            <p:strVal val="#ppt_w"/>
                                          </p:val>
                                        </p:tav>
                                      </p:tavLst>
                                    </p:anim>
                                    <p:anim calcmode="lin" valueType="num">
                                      <p:cBhvr>
                                        <p:cTn id="23" dur="500" fill="hold"/>
                                        <p:tgtEl>
                                          <p:spTgt spid="12"/>
                                        </p:tgtEl>
                                        <p:attrNameLst>
                                          <p:attrName>ppt_h</p:attrName>
                                        </p:attrNameLst>
                                      </p:cBhvr>
                                      <p:tavLst>
                                        <p:tav tm="0">
                                          <p:val>
                                            <p:strVal val="#ppt_h*0.01"/>
                                          </p:val>
                                        </p:tav>
                                        <p:tav tm="100000">
                                          <p:val>
                                            <p:strVal val="#ppt_h"/>
                                          </p:val>
                                        </p:tav>
                                      </p:tavLst>
                                    </p:anim>
                                    <p:anim calcmode="lin" valueType="num">
                                      <p:cBhvr>
                                        <p:cTn id="24" dur="500" fill="hold"/>
                                        <p:tgtEl>
                                          <p:spTgt spid="12"/>
                                        </p:tgtEl>
                                        <p:attrNameLst>
                                          <p:attrName>ppt_x</p:attrName>
                                        </p:attrNameLst>
                                      </p:cBhvr>
                                      <p:tavLst>
                                        <p:tav tm="0">
                                          <p:val>
                                            <p:strVal val="#ppt_x"/>
                                          </p:val>
                                        </p:tav>
                                        <p:tav tm="100000">
                                          <p:val>
                                            <p:strVal val="#ppt_x"/>
                                          </p:val>
                                        </p:tav>
                                      </p:tavLst>
                                    </p:anim>
                                    <p:anim calcmode="lin" valueType="num">
                                      <p:cBhvr>
                                        <p:cTn id="25" dur="500" fill="hold"/>
                                        <p:tgtEl>
                                          <p:spTgt spid="12"/>
                                        </p:tgtEl>
                                        <p:attrNameLst>
                                          <p:attrName>ppt_y</p:attrName>
                                        </p:attrNameLst>
                                      </p:cBhvr>
                                      <p:tavLst>
                                        <p:tav tm="0">
                                          <p:val>
                                            <p:strVal val="#ppt_h+1"/>
                                          </p:val>
                                        </p:tav>
                                        <p:tav tm="100000">
                                          <p:val>
                                            <p:strVal val="#ppt_y"/>
                                          </p:val>
                                        </p:tav>
                                      </p:tavLst>
                                    </p:anim>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498373">
            <a:off x="881004" y="2067289"/>
            <a:ext cx="2073809" cy="1959381"/>
          </a:xfrm>
          <a:prstGeom prst="rect">
            <a:avLst/>
          </a:prstGeom>
        </p:spPr>
      </p:pic>
      <p:pic>
        <p:nvPicPr>
          <p:cNvPr id="7" name="Picture 16" descr="箭头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69677" y="2876031"/>
            <a:ext cx="457784" cy="47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457509" y="2777831"/>
            <a:ext cx="984480" cy="477054"/>
          </a:xfrm>
          <a:prstGeom prst="rect">
            <a:avLst/>
          </a:prstGeom>
          <a:noFill/>
        </p:spPr>
        <p:txBody>
          <a:bodyPr wrap="square" rtlCol="0">
            <a:spAutoFit/>
          </a:bodyPr>
          <a:lstStyle/>
          <a:p>
            <a:r>
              <a:rPr lang="zh-CN" altLang="en-US" sz="2500" b="1" dirty="0">
                <a:latin typeface="+mj-ea"/>
                <a:ea typeface="+mj-ea"/>
              </a:rPr>
              <a:t>文本</a:t>
            </a: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498373">
            <a:off x="3531288" y="2067288"/>
            <a:ext cx="2073809" cy="1959381"/>
          </a:xfrm>
          <a:prstGeom prst="rect">
            <a:avLst/>
          </a:prstGeom>
        </p:spPr>
      </p:pic>
      <p:pic>
        <p:nvPicPr>
          <p:cNvPr id="10" name="Picture 16" descr="箭头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00911" y="2876030"/>
            <a:ext cx="457784" cy="47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4107793" y="2777830"/>
            <a:ext cx="984480" cy="477054"/>
          </a:xfrm>
          <a:prstGeom prst="rect">
            <a:avLst/>
          </a:prstGeom>
          <a:noFill/>
        </p:spPr>
        <p:txBody>
          <a:bodyPr wrap="square" rtlCol="0">
            <a:spAutoFit/>
          </a:bodyPr>
          <a:lstStyle/>
          <a:p>
            <a:r>
              <a:rPr lang="zh-CN" altLang="en-US" sz="2500" b="1" dirty="0">
                <a:latin typeface="+mj-ea"/>
                <a:ea typeface="+mj-ea"/>
              </a:rPr>
              <a:t>文本</a:t>
            </a:r>
          </a:p>
        </p:txBody>
      </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498373">
            <a:off x="6171254" y="2067288"/>
            <a:ext cx="2073809" cy="1959381"/>
          </a:xfrm>
          <a:prstGeom prst="rect">
            <a:avLst/>
          </a:prstGeom>
        </p:spPr>
      </p:pic>
      <p:sp>
        <p:nvSpPr>
          <p:cNvPr id="13" name="TextBox 12"/>
          <p:cNvSpPr txBox="1"/>
          <p:nvPr/>
        </p:nvSpPr>
        <p:spPr>
          <a:xfrm>
            <a:off x="6747759" y="2777830"/>
            <a:ext cx="984480" cy="477054"/>
          </a:xfrm>
          <a:prstGeom prst="rect">
            <a:avLst/>
          </a:prstGeom>
          <a:noFill/>
        </p:spPr>
        <p:txBody>
          <a:bodyPr wrap="square" rtlCol="0">
            <a:spAutoFit/>
          </a:bodyPr>
          <a:lstStyle/>
          <a:p>
            <a:r>
              <a:rPr lang="zh-CN" altLang="en-US" sz="2500" b="1" dirty="0">
                <a:latin typeface="+mj-ea"/>
                <a:ea typeface="+mj-ea"/>
              </a:rPr>
              <a:t>文本</a:t>
            </a:r>
          </a:p>
        </p:txBody>
      </p:sp>
      <p:sp>
        <p:nvSpPr>
          <p:cNvPr id="14" name="Rectangle 2"/>
          <p:cNvSpPr>
            <a:spLocks noChangeArrowheads="1"/>
          </p:cNvSpPr>
          <p:nvPr/>
        </p:nvSpPr>
        <p:spPr bwMode="auto">
          <a:xfrm>
            <a:off x="720823" y="1203598"/>
            <a:ext cx="620385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Clr>
                <a:srgbClr val="D7181F"/>
              </a:buClr>
              <a:tabLst>
                <a:tab pos="4460875" algn="l"/>
              </a:tabLst>
            </a:pPr>
            <a:r>
              <a:rPr lang="zh-CN" altLang="en-US" b="1" dirty="0">
                <a:ea typeface="方正硬笔楷书简体" panose="03000509000000000000" pitchFamily="65" charset="-122"/>
              </a:rPr>
              <a:t>在此添加您的文字在此添加您的文字在此添加您的文字在此添加您的文字</a:t>
            </a:r>
            <a:endParaRPr lang="zh-CN" altLang="en-US" dirty="0">
              <a:ea typeface="方正硬笔楷书简体" panose="03000509000000000000" pitchFamily="65" charset="-122"/>
            </a:endParaRPr>
          </a:p>
        </p:txBody>
      </p:sp>
    </p:spTree>
    <p:extLst>
      <p:ext uri="{BB962C8B-B14F-4D97-AF65-F5344CB8AC3E}">
        <p14:creationId xmlns:p14="http://schemas.microsoft.com/office/powerpoint/2010/main" val="2608857833"/>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style.rotation</p:attrName>
                                        </p:attrNameLst>
                                      </p:cBhvr>
                                      <p:tavLst>
                                        <p:tav tm="0">
                                          <p:val>
                                            <p:fltVal val="90"/>
                                          </p:val>
                                        </p:tav>
                                        <p:tav tm="100000">
                                          <p:val>
                                            <p:fltVal val="0"/>
                                          </p:val>
                                        </p:tav>
                                      </p:tavLst>
                                    </p:anim>
                                    <p:animEffect transition="in" filter="fade">
                                      <p:cBhvr>
                                        <p:cTn id="20" dur="10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fltVal val="0"/>
                                          </p:val>
                                        </p:tav>
                                        <p:tav tm="100000">
                                          <p:val>
                                            <p:strVal val="#ppt_w"/>
                                          </p:val>
                                        </p:tav>
                                      </p:tavLst>
                                    </p:anim>
                                    <p:anim calcmode="lin" valueType="num">
                                      <p:cBhvr>
                                        <p:cTn id="38" dur="1000" fill="hold"/>
                                        <p:tgtEl>
                                          <p:spTgt spid="9"/>
                                        </p:tgtEl>
                                        <p:attrNameLst>
                                          <p:attrName>ppt_h</p:attrName>
                                        </p:attrNameLst>
                                      </p:cBhvr>
                                      <p:tavLst>
                                        <p:tav tm="0">
                                          <p:val>
                                            <p:fltVal val="0"/>
                                          </p:val>
                                        </p:tav>
                                        <p:tav tm="100000">
                                          <p:val>
                                            <p:strVal val="#ppt_h"/>
                                          </p:val>
                                        </p:tav>
                                      </p:tavLst>
                                    </p:anim>
                                    <p:anim calcmode="lin" valueType="num">
                                      <p:cBhvr>
                                        <p:cTn id="39" dur="1000" fill="hold"/>
                                        <p:tgtEl>
                                          <p:spTgt spid="9"/>
                                        </p:tgtEl>
                                        <p:attrNameLst>
                                          <p:attrName>style.rotation</p:attrName>
                                        </p:attrNameLst>
                                      </p:cBhvr>
                                      <p:tavLst>
                                        <p:tav tm="0">
                                          <p:val>
                                            <p:fltVal val="90"/>
                                          </p:val>
                                        </p:tav>
                                        <p:tav tm="100000">
                                          <p:val>
                                            <p:fltVal val="0"/>
                                          </p:val>
                                        </p:tav>
                                      </p:tavLst>
                                    </p:anim>
                                    <p:animEffect transition="in" filter="fade">
                                      <p:cBhvr>
                                        <p:cTn id="40" dur="10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0-#ppt_w/2"/>
                                          </p:val>
                                        </p:tav>
                                        <p:tav tm="100000">
                                          <p:val>
                                            <p:strVal val="#ppt_x"/>
                                          </p:val>
                                        </p:tav>
                                      </p:tavLst>
                                    </p:anim>
                                    <p:anim calcmode="lin" valueType="num">
                                      <p:cBhvr additive="base">
                                        <p:cTn id="4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0-#ppt_w/2"/>
                                          </p:val>
                                        </p:tav>
                                        <p:tav tm="100000">
                                          <p:val>
                                            <p:strVal val="#ppt_x"/>
                                          </p:val>
                                        </p:tav>
                                      </p:tavLst>
                                    </p:anim>
                                    <p:anim calcmode="lin" valueType="num">
                                      <p:cBhvr additive="base">
                                        <p:cTn id="5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1" presetClass="entr" presetSubtype="0"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1000" fill="hold"/>
                                        <p:tgtEl>
                                          <p:spTgt spid="12"/>
                                        </p:tgtEl>
                                        <p:attrNameLst>
                                          <p:attrName>ppt_w</p:attrName>
                                        </p:attrNameLst>
                                      </p:cBhvr>
                                      <p:tavLst>
                                        <p:tav tm="0">
                                          <p:val>
                                            <p:fltVal val="0"/>
                                          </p:val>
                                        </p:tav>
                                        <p:tav tm="100000">
                                          <p:val>
                                            <p:strVal val="#ppt_w"/>
                                          </p:val>
                                        </p:tav>
                                      </p:tavLst>
                                    </p:anim>
                                    <p:anim calcmode="lin" valueType="num">
                                      <p:cBhvr>
                                        <p:cTn id="58" dur="1000" fill="hold"/>
                                        <p:tgtEl>
                                          <p:spTgt spid="12"/>
                                        </p:tgtEl>
                                        <p:attrNameLst>
                                          <p:attrName>ppt_h</p:attrName>
                                        </p:attrNameLst>
                                      </p:cBhvr>
                                      <p:tavLst>
                                        <p:tav tm="0">
                                          <p:val>
                                            <p:fltVal val="0"/>
                                          </p:val>
                                        </p:tav>
                                        <p:tav tm="100000">
                                          <p:val>
                                            <p:strVal val="#ppt_h"/>
                                          </p:val>
                                        </p:tav>
                                      </p:tavLst>
                                    </p:anim>
                                    <p:anim calcmode="lin" valueType="num">
                                      <p:cBhvr>
                                        <p:cTn id="59" dur="1000" fill="hold"/>
                                        <p:tgtEl>
                                          <p:spTgt spid="12"/>
                                        </p:tgtEl>
                                        <p:attrNameLst>
                                          <p:attrName>style.rotation</p:attrName>
                                        </p:attrNameLst>
                                      </p:cBhvr>
                                      <p:tavLst>
                                        <p:tav tm="0">
                                          <p:val>
                                            <p:fltVal val="90"/>
                                          </p:val>
                                        </p:tav>
                                        <p:tav tm="100000">
                                          <p:val>
                                            <p:fltVal val="0"/>
                                          </p:val>
                                        </p:tav>
                                      </p:tavLst>
                                    </p:anim>
                                    <p:animEffect transition="in" filter="fade">
                                      <p:cBhvr>
                                        <p:cTn id="60" dur="1000"/>
                                        <p:tgtEl>
                                          <p:spTgt spid="12"/>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500" fill="hold"/>
                                        <p:tgtEl>
                                          <p:spTgt spid="13"/>
                                        </p:tgtEl>
                                        <p:attrNameLst>
                                          <p:attrName>ppt_x</p:attrName>
                                        </p:attrNameLst>
                                      </p:cBhvr>
                                      <p:tavLst>
                                        <p:tav tm="0">
                                          <p:val>
                                            <p:strVal val="0-#ppt_w/2"/>
                                          </p:val>
                                        </p:tav>
                                        <p:tav tm="100000">
                                          <p:val>
                                            <p:strVal val="#ppt_x"/>
                                          </p:val>
                                        </p:tav>
                                      </p:tavLst>
                                    </p:anim>
                                    <p:anim calcmode="lin" valueType="num">
                                      <p:cBhvr additive="base">
                                        <p:cTn id="66"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3" grpId="0"/>
      <p:bldP spid="14"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7816" y="866378"/>
            <a:ext cx="3504354" cy="3577580"/>
          </a:xfrm>
          <a:prstGeom prst="rect">
            <a:avLst/>
          </a:prstGeom>
        </p:spPr>
      </p:pic>
      <p:sp>
        <p:nvSpPr>
          <p:cNvPr id="7" name="Text Box 13"/>
          <p:cNvSpPr txBox="1">
            <a:spLocks noChangeArrowheads="1"/>
          </p:cNvSpPr>
          <p:nvPr/>
        </p:nvSpPr>
        <p:spPr bwMode="auto">
          <a:xfrm>
            <a:off x="3630965" y="2368609"/>
            <a:ext cx="16239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zh-CN" altLang="en-US" sz="2000" b="1" dirty="0"/>
              <a:t>单击此处</a:t>
            </a:r>
          </a:p>
          <a:p>
            <a:pPr algn="ctr"/>
            <a:r>
              <a:rPr lang="zh-CN" altLang="en-US" sz="2000" b="1" dirty="0"/>
              <a:t>添加文字</a:t>
            </a:r>
          </a:p>
          <a:p>
            <a:pPr algn="ctr">
              <a:buFont typeface="Wingdings" pitchFamily="2" charset="2"/>
              <a:buNone/>
            </a:pPr>
            <a:endParaRPr lang="zh-CN" altLang="en-US" dirty="0">
              <a:ea typeface="方正硬笔楷书简体" panose="03000509000000000000" pitchFamily="65" charset="-122"/>
            </a:endParaRPr>
          </a:p>
        </p:txBody>
      </p:sp>
      <p:grpSp>
        <p:nvGrpSpPr>
          <p:cNvPr id="8" name="Group 20"/>
          <p:cNvGrpSpPr>
            <a:grpSpLocks/>
          </p:cNvGrpSpPr>
          <p:nvPr/>
        </p:nvGrpSpPr>
        <p:grpSpPr bwMode="auto">
          <a:xfrm>
            <a:off x="6280224" y="2615784"/>
            <a:ext cx="2024063" cy="307975"/>
            <a:chOff x="0" y="0"/>
            <a:chExt cx="1275" cy="194"/>
          </a:xfrm>
        </p:grpSpPr>
        <p:sp>
          <p:nvSpPr>
            <p:cNvPr id="9" name="Rectangle 22"/>
            <p:cNvSpPr>
              <a:spLocks noChangeArrowheads="1"/>
            </p:cNvSpPr>
            <p:nvPr/>
          </p:nvSpPr>
          <p:spPr bwMode="auto">
            <a:xfrm>
              <a:off x="104" y="0"/>
              <a:ext cx="117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dirty="0">
                  <a:solidFill>
                    <a:srgbClr val="080808"/>
                  </a:solidFill>
                  <a:ea typeface="方正硬笔楷书简体" panose="03000509000000000000" pitchFamily="65" charset="-122"/>
                </a:rPr>
                <a:t> </a:t>
              </a:r>
              <a:r>
                <a:rPr lang="zh-CN" altLang="en-US" dirty="0">
                  <a:solidFill>
                    <a:srgbClr val="080808"/>
                  </a:solidFill>
                  <a:ea typeface="方正硬笔楷书简体" panose="03000509000000000000" pitchFamily="65" charset="-122"/>
                </a:rPr>
                <a:t>点击添加文字</a:t>
              </a:r>
            </a:p>
          </p:txBody>
        </p:sp>
        <p:pic>
          <p:nvPicPr>
            <p:cNvPr id="10" name="Picture 22" descr="墨滴"/>
            <p:cNvPicPr>
              <a:picLocks noChangeAspect="1" noChangeArrowheads="1"/>
            </p:cNvPicPr>
            <p:nvPr/>
          </p:nvPicPr>
          <p:blipFill>
            <a:blip r:embed="rId4" cstate="print">
              <a:lum bright="-34000" contrast="22000"/>
              <a:extLst>
                <a:ext uri="{28A0092B-C50C-407E-A947-70E740481C1C}">
                  <a14:useLocalDpi xmlns:a14="http://schemas.microsoft.com/office/drawing/2010/main" val="0"/>
                </a:ext>
              </a:extLst>
            </a:blip>
            <a:srcRect/>
            <a:stretch>
              <a:fillRect/>
            </a:stretch>
          </p:blipFill>
          <p:spPr bwMode="auto">
            <a:xfrm flipV="1">
              <a:off x="0" y="42"/>
              <a:ext cx="144"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Line 11"/>
          <p:cNvSpPr>
            <a:spLocks noChangeShapeType="1"/>
          </p:cNvSpPr>
          <p:nvPr/>
        </p:nvSpPr>
        <p:spPr bwMode="auto">
          <a:xfrm rot="10800000">
            <a:off x="6280224" y="3026618"/>
            <a:ext cx="2108200" cy="0"/>
          </a:xfrm>
          <a:prstGeom prst="line">
            <a:avLst/>
          </a:prstGeom>
          <a:noFill/>
          <a:ln w="19050" cap="rnd">
            <a:solidFill>
              <a:schemeClr val="tx1">
                <a:lumMod val="65000"/>
                <a:lumOff val="35000"/>
              </a:schemeClr>
            </a:solidFill>
            <a:prstDash val="sysDot"/>
            <a:round/>
            <a:headEnd type="triangle"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2" name="Line 11"/>
          <p:cNvSpPr>
            <a:spLocks noChangeShapeType="1"/>
          </p:cNvSpPr>
          <p:nvPr/>
        </p:nvSpPr>
        <p:spPr bwMode="auto">
          <a:xfrm rot="10800000" flipH="1">
            <a:off x="519584" y="3098607"/>
            <a:ext cx="2088232" cy="2"/>
          </a:xfrm>
          <a:prstGeom prst="line">
            <a:avLst/>
          </a:prstGeom>
          <a:noFill/>
          <a:ln w="19050" cap="rnd">
            <a:solidFill>
              <a:schemeClr val="tx1">
                <a:lumMod val="65000"/>
                <a:lumOff val="35000"/>
              </a:schemeClr>
            </a:solidFill>
            <a:prstDash val="sysDot"/>
            <a:round/>
            <a:headEnd type="triangle"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nvGrpSpPr>
          <p:cNvPr id="13" name="组合 12"/>
          <p:cNvGrpSpPr/>
          <p:nvPr/>
        </p:nvGrpSpPr>
        <p:grpSpPr>
          <a:xfrm>
            <a:off x="676845" y="2682459"/>
            <a:ext cx="1930971" cy="307777"/>
            <a:chOff x="480789" y="3233421"/>
            <a:chExt cx="1930971" cy="307777"/>
          </a:xfrm>
        </p:grpSpPr>
        <p:sp>
          <p:nvSpPr>
            <p:cNvPr id="14" name="Rectangle 22"/>
            <p:cNvSpPr>
              <a:spLocks noChangeArrowheads="1"/>
            </p:cNvSpPr>
            <p:nvPr/>
          </p:nvSpPr>
          <p:spPr bwMode="auto">
            <a:xfrm>
              <a:off x="480789" y="3233421"/>
              <a:ext cx="18589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dirty="0">
                  <a:solidFill>
                    <a:srgbClr val="080808"/>
                  </a:solidFill>
                  <a:ea typeface="方正硬笔楷书简体" panose="03000509000000000000" pitchFamily="65" charset="-122"/>
                </a:rPr>
                <a:t> </a:t>
              </a:r>
              <a:r>
                <a:rPr lang="zh-CN" altLang="en-US" dirty="0">
                  <a:solidFill>
                    <a:srgbClr val="080808"/>
                  </a:solidFill>
                  <a:ea typeface="方正硬笔楷书简体" panose="03000509000000000000" pitchFamily="65" charset="-122"/>
                </a:rPr>
                <a:t>点击添加文字</a:t>
              </a:r>
            </a:p>
          </p:txBody>
        </p:sp>
        <p:pic>
          <p:nvPicPr>
            <p:cNvPr id="15" name="Picture 22" descr="墨滴"/>
            <p:cNvPicPr>
              <a:picLocks noChangeAspect="1" noChangeArrowheads="1"/>
            </p:cNvPicPr>
            <p:nvPr/>
          </p:nvPicPr>
          <p:blipFill>
            <a:blip r:embed="rId4" cstate="print">
              <a:lum bright="-34000" contrast="22000"/>
              <a:extLst>
                <a:ext uri="{28A0092B-C50C-407E-A947-70E740481C1C}">
                  <a14:useLocalDpi xmlns:a14="http://schemas.microsoft.com/office/drawing/2010/main" val="0"/>
                </a:ext>
              </a:extLst>
            </a:blip>
            <a:srcRect/>
            <a:stretch>
              <a:fillRect/>
            </a:stretch>
          </p:blipFill>
          <p:spPr bwMode="auto">
            <a:xfrm flipV="1">
              <a:off x="2183160" y="3300096"/>
              <a:ext cx="228600"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09994923"/>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9" presetClass="entr" presetSubtype="0" decel="10000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8"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slide(fromLeft)">
                                      <p:cBhvr>
                                        <p:cTn id="25" dur="1000"/>
                                        <p:tgtEl>
                                          <p:spTgt spid="11"/>
                                        </p:tgtEl>
                                      </p:cBhvr>
                                    </p:animEffect>
                                  </p:childTnLst>
                                </p:cTn>
                              </p:par>
                            </p:childTnLst>
                          </p:cTn>
                        </p:par>
                        <p:par>
                          <p:cTn id="26" fill="hold">
                            <p:stCondLst>
                              <p:cond delay="1000"/>
                            </p:stCondLst>
                            <p:childTnLst>
                              <p:par>
                                <p:cTn id="27" presetID="22" presetClass="entr" presetSubtype="8"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12" presetClass="entr" presetSubtype="8"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slide(fromLeft)">
                                      <p:cBhvr>
                                        <p:cTn id="4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pic>
        <p:nvPicPr>
          <p:cNvPr id="6" name="Picture 2" descr="E:\水墨图表素材\42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4" y="2263824"/>
            <a:ext cx="8616021" cy="1892102"/>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827584" y="1128970"/>
            <a:ext cx="4893756" cy="1000411"/>
            <a:chOff x="1086506" y="986095"/>
            <a:chExt cx="4893756" cy="1000411"/>
          </a:xfrm>
        </p:grpSpPr>
        <p:sp>
          <p:nvSpPr>
            <p:cNvPr id="8" name="矩形 7"/>
            <p:cNvSpPr/>
            <p:nvPr/>
          </p:nvSpPr>
          <p:spPr>
            <a:xfrm>
              <a:off x="1095223" y="986095"/>
              <a:ext cx="1612628" cy="303612"/>
            </a:xfrm>
            <a:prstGeom prst="rect">
              <a:avLst/>
            </a:prstGeom>
          </p:spPr>
          <p:txBody>
            <a:bodyPr wrap="none" lIns="87316" tIns="43658" rIns="87316" bIns="43658">
              <a:spAutoFit/>
            </a:bodyPr>
            <a:lstStyle/>
            <a:p>
              <a:r>
                <a:rPr lang="zh-CN" altLang="en-US" b="1" dirty="0">
                  <a:latin typeface="方正硬笔楷书简体" panose="03000509000000000000" pitchFamily="65" charset="-122"/>
                  <a:ea typeface="方正硬笔楷书简体" panose="03000509000000000000" pitchFamily="65" charset="-122"/>
                </a:rPr>
                <a:t>单击此处添加标题</a:t>
              </a:r>
            </a:p>
          </p:txBody>
        </p:sp>
        <p:cxnSp>
          <p:nvCxnSpPr>
            <p:cNvPr id="9" name="直接连接符 8"/>
            <p:cNvCxnSpPr/>
            <p:nvPr/>
          </p:nvCxnSpPr>
          <p:spPr>
            <a:xfrm>
              <a:off x="1149781" y="1399610"/>
              <a:ext cx="3578366" cy="0"/>
            </a:xfrm>
            <a:prstGeom prst="line">
              <a:avLst/>
            </a:prstGeom>
            <a:noFill/>
            <a:ln w="12700" cap="flat" cmpd="sng" algn="ctr">
              <a:solidFill>
                <a:schemeClr val="tx2">
                  <a:lumMod val="50000"/>
                </a:schemeClr>
              </a:solidFill>
              <a:prstDash val="dash"/>
              <a:headEnd type="none" w="med" len="med"/>
              <a:tailEnd type="none" w="med" len="med"/>
            </a:ln>
            <a:effectLst/>
          </p:spPr>
        </p:cxnSp>
        <p:sp>
          <p:nvSpPr>
            <p:cNvPr id="10" name="TextBox 9"/>
            <p:cNvSpPr txBox="1"/>
            <p:nvPr/>
          </p:nvSpPr>
          <p:spPr>
            <a:xfrm>
              <a:off x="1086506" y="1467450"/>
              <a:ext cx="4893756" cy="519056"/>
            </a:xfrm>
            <a:prstGeom prst="rect">
              <a:avLst/>
            </a:prstGeom>
            <a:noFill/>
          </p:spPr>
          <p:txBody>
            <a:bodyPr wrap="square" lIns="87316" tIns="43658" rIns="87316" bIns="43658" rtlCol="0">
              <a:spAutoFit/>
            </a:bodyPr>
            <a:lstStyle/>
            <a:p>
              <a:r>
                <a:rPr lang="zh-CN" altLang="en-US" sz="1400" dirty="0">
                  <a:solidFill>
                    <a:prstClr val="black">
                      <a:lumMod val="75000"/>
                      <a:lumOff val="25000"/>
                    </a:prstClr>
                  </a:solidFill>
                  <a:latin typeface="方正硬笔楷书简体" panose="03000509000000000000" pitchFamily="65" charset="-122"/>
                  <a:ea typeface="方正硬笔楷书简体" panose="03000509000000000000" pitchFamily="65" charset="-122"/>
                </a:rPr>
                <a:t>单击此处添加文本，单击此处添加文本，单击此处添加文本，单击此处添加文本，单击此处添加文本。</a:t>
              </a:r>
            </a:p>
          </p:txBody>
        </p:sp>
      </p:grpSp>
    </p:spTree>
    <p:extLst>
      <p:ext uri="{BB962C8B-B14F-4D97-AF65-F5344CB8AC3E}">
        <p14:creationId xmlns:p14="http://schemas.microsoft.com/office/powerpoint/2010/main" val="1138576870"/>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6332" y="239524"/>
            <a:ext cx="2904891" cy="338554"/>
            <a:chOff x="568442" y="319364"/>
            <a:chExt cx="3873190" cy="451406"/>
          </a:xfrm>
        </p:grpSpPr>
        <p:sp>
          <p:nvSpPr>
            <p:cNvPr id="24" name="文本框 23"/>
            <p:cNvSpPr txBox="1"/>
            <p:nvPr/>
          </p:nvSpPr>
          <p:spPr>
            <a:xfrm>
              <a:off x="665958" y="319364"/>
              <a:ext cx="1964641" cy="451406"/>
            </a:xfrm>
            <a:prstGeom prst="rect">
              <a:avLst/>
            </a:prstGeom>
            <a:noFill/>
          </p:spPr>
          <p:txBody>
            <a:bodyPr wrap="none" rtlCol="0">
              <a:spAutoFit/>
            </a:bodyPr>
            <a:lstStyle/>
            <a:p>
              <a:r>
                <a:rPr lang="zh-CN" altLang="en-US" sz="1600" dirty="0">
                  <a:solidFill>
                    <a:srgbClr val="834039"/>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rgbClr val="834039"/>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4039"/>
                </a:solidFill>
                <a:latin typeface="+mj-ea"/>
                <a:ea typeface="+mj-ea"/>
              </a:endParaRPr>
            </a:p>
          </p:txBody>
        </p:sp>
        <p:sp>
          <p:nvSpPr>
            <p:cNvPr id="53"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rgbClr val="834039"/>
                  </a:solidFill>
                  <a:latin typeface="+mj-ea"/>
                  <a:ea typeface="+mj-ea"/>
                </a:rPr>
                <a:t>  </a:t>
              </a:r>
              <a:r>
                <a:rPr lang="en-US" altLang="zh-CN" sz="1000" dirty="0">
                  <a:latin typeface="+mj-ea"/>
                  <a:ea typeface="+mj-ea"/>
                </a:rPr>
                <a:t>Click here to add Title</a:t>
              </a:r>
              <a:endParaRPr lang="zh-CN" altLang="en-US" sz="1000" dirty="0">
                <a:latin typeface="+mj-ea"/>
                <a:ea typeface="+mj-ea"/>
              </a:endParaRPr>
            </a:p>
          </p:txBody>
        </p:sp>
      </p:grpSp>
      <p:grpSp>
        <p:nvGrpSpPr>
          <p:cNvPr id="6" name="Group 2"/>
          <p:cNvGrpSpPr>
            <a:grpSpLocks/>
          </p:cNvGrpSpPr>
          <p:nvPr/>
        </p:nvGrpSpPr>
        <p:grpSpPr bwMode="auto">
          <a:xfrm>
            <a:off x="1339552" y="1201316"/>
            <a:ext cx="6400800" cy="3352800"/>
            <a:chOff x="0" y="0"/>
            <a:chExt cx="4161" cy="2106"/>
          </a:xfrm>
        </p:grpSpPr>
        <p:grpSp>
          <p:nvGrpSpPr>
            <p:cNvPr id="7" name="Group 3"/>
            <p:cNvGrpSpPr>
              <a:grpSpLocks/>
            </p:cNvGrpSpPr>
            <p:nvPr/>
          </p:nvGrpSpPr>
          <p:grpSpPr bwMode="auto">
            <a:xfrm>
              <a:off x="0" y="37"/>
              <a:ext cx="2770" cy="2069"/>
              <a:chOff x="0" y="0"/>
              <a:chExt cx="2770" cy="2069"/>
            </a:xfrm>
          </p:grpSpPr>
          <p:sp>
            <p:nvSpPr>
              <p:cNvPr id="41" name="Freeform 5"/>
              <p:cNvSpPr>
                <a:spLocks/>
              </p:cNvSpPr>
              <p:nvPr/>
            </p:nvSpPr>
            <p:spPr bwMode="auto">
              <a:xfrm>
                <a:off x="435" y="19"/>
                <a:ext cx="159" cy="63"/>
              </a:xfrm>
              <a:custGeom>
                <a:avLst/>
                <a:gdLst>
                  <a:gd name="T0" fmla="*/ 147 w 206"/>
                  <a:gd name="T1" fmla="*/ 5 h 85"/>
                  <a:gd name="T2" fmla="*/ 80 w 206"/>
                  <a:gd name="T3" fmla="*/ 7 h 85"/>
                  <a:gd name="T4" fmla="*/ 84 w 206"/>
                  <a:gd name="T5" fmla="*/ 19 h 85"/>
                  <a:gd name="T6" fmla="*/ 83 w 206"/>
                  <a:gd name="T7" fmla="*/ 24 h 85"/>
                  <a:gd name="T8" fmla="*/ 69 w 206"/>
                  <a:gd name="T9" fmla="*/ 20 h 85"/>
                  <a:gd name="T10" fmla="*/ 59 w 206"/>
                  <a:gd name="T11" fmla="*/ 14 h 85"/>
                  <a:gd name="T12" fmla="*/ 18 w 206"/>
                  <a:gd name="T13" fmla="*/ 20 h 85"/>
                  <a:gd name="T14" fmla="*/ 24 w 206"/>
                  <a:gd name="T15" fmla="*/ 36 h 85"/>
                  <a:gd name="T16" fmla="*/ 42 w 206"/>
                  <a:gd name="T17" fmla="*/ 39 h 85"/>
                  <a:gd name="T18" fmla="*/ 58 w 206"/>
                  <a:gd name="T19" fmla="*/ 54 h 85"/>
                  <a:gd name="T20" fmla="*/ 69 w 206"/>
                  <a:gd name="T21" fmla="*/ 63 h 85"/>
                  <a:gd name="T22" fmla="*/ 84 w 206"/>
                  <a:gd name="T23" fmla="*/ 50 h 85"/>
                  <a:gd name="T24" fmla="*/ 93 w 206"/>
                  <a:gd name="T25" fmla="*/ 44 h 85"/>
                  <a:gd name="T26" fmla="*/ 98 w 206"/>
                  <a:gd name="T27" fmla="*/ 35 h 85"/>
                  <a:gd name="T28" fmla="*/ 129 w 206"/>
                  <a:gd name="T29" fmla="*/ 26 h 85"/>
                  <a:gd name="T30" fmla="*/ 144 w 206"/>
                  <a:gd name="T31" fmla="*/ 23 h 85"/>
                  <a:gd name="T32" fmla="*/ 154 w 206"/>
                  <a:gd name="T33" fmla="*/ 20 h 85"/>
                  <a:gd name="T34" fmla="*/ 147 w 206"/>
                  <a:gd name="T35" fmla="*/ 5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6"/>
                  <a:gd name="T55" fmla="*/ 0 h 85"/>
                  <a:gd name="T56" fmla="*/ 206 w 20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6" h="85">
                    <a:moveTo>
                      <a:pt x="191" y="7"/>
                    </a:moveTo>
                    <a:cubicBezTo>
                      <a:pt x="165" y="6"/>
                      <a:pt x="130" y="0"/>
                      <a:pt x="103" y="9"/>
                    </a:cubicBezTo>
                    <a:cubicBezTo>
                      <a:pt x="100" y="18"/>
                      <a:pt x="101" y="20"/>
                      <a:pt x="109" y="25"/>
                    </a:cubicBezTo>
                    <a:cubicBezTo>
                      <a:pt x="111" y="28"/>
                      <a:pt x="118" y="34"/>
                      <a:pt x="107" y="33"/>
                    </a:cubicBezTo>
                    <a:cubicBezTo>
                      <a:pt x="101" y="32"/>
                      <a:pt x="89" y="27"/>
                      <a:pt x="89" y="27"/>
                    </a:cubicBezTo>
                    <a:cubicBezTo>
                      <a:pt x="86" y="24"/>
                      <a:pt x="82" y="18"/>
                      <a:pt x="77" y="19"/>
                    </a:cubicBezTo>
                    <a:cubicBezTo>
                      <a:pt x="52" y="22"/>
                      <a:pt x="57" y="25"/>
                      <a:pt x="23" y="27"/>
                    </a:cubicBezTo>
                    <a:cubicBezTo>
                      <a:pt x="0" y="31"/>
                      <a:pt x="18" y="45"/>
                      <a:pt x="31" y="49"/>
                    </a:cubicBezTo>
                    <a:cubicBezTo>
                      <a:pt x="43" y="53"/>
                      <a:pt x="35" y="51"/>
                      <a:pt x="55" y="53"/>
                    </a:cubicBezTo>
                    <a:cubicBezTo>
                      <a:pt x="63" y="59"/>
                      <a:pt x="66" y="67"/>
                      <a:pt x="75" y="73"/>
                    </a:cubicBezTo>
                    <a:cubicBezTo>
                      <a:pt x="78" y="81"/>
                      <a:pt x="81" y="82"/>
                      <a:pt x="89" y="85"/>
                    </a:cubicBezTo>
                    <a:cubicBezTo>
                      <a:pt x="104" y="81"/>
                      <a:pt x="99" y="75"/>
                      <a:pt x="109" y="67"/>
                    </a:cubicBezTo>
                    <a:cubicBezTo>
                      <a:pt x="113" y="64"/>
                      <a:pt x="121" y="59"/>
                      <a:pt x="121" y="59"/>
                    </a:cubicBezTo>
                    <a:cubicBezTo>
                      <a:pt x="123" y="55"/>
                      <a:pt x="124" y="50"/>
                      <a:pt x="127" y="47"/>
                    </a:cubicBezTo>
                    <a:cubicBezTo>
                      <a:pt x="132" y="41"/>
                      <a:pt x="158" y="37"/>
                      <a:pt x="167" y="35"/>
                    </a:cubicBezTo>
                    <a:cubicBezTo>
                      <a:pt x="174" y="34"/>
                      <a:pt x="181" y="33"/>
                      <a:pt x="187" y="31"/>
                    </a:cubicBezTo>
                    <a:cubicBezTo>
                      <a:pt x="191" y="30"/>
                      <a:pt x="199" y="27"/>
                      <a:pt x="199" y="27"/>
                    </a:cubicBezTo>
                    <a:cubicBezTo>
                      <a:pt x="206" y="16"/>
                      <a:pt x="199" y="15"/>
                      <a:pt x="191" y="7"/>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Freeform 6"/>
              <p:cNvSpPr>
                <a:spLocks/>
              </p:cNvSpPr>
              <p:nvPr/>
            </p:nvSpPr>
            <p:spPr bwMode="auto">
              <a:xfrm>
                <a:off x="535" y="52"/>
                <a:ext cx="49" cy="21"/>
              </a:xfrm>
              <a:custGeom>
                <a:avLst/>
                <a:gdLst>
                  <a:gd name="T0" fmla="*/ 28 w 64"/>
                  <a:gd name="T1" fmla="*/ 5 h 28"/>
                  <a:gd name="T2" fmla="*/ 6 w 64"/>
                  <a:gd name="T3" fmla="*/ 3 h 28"/>
                  <a:gd name="T4" fmla="*/ 18 w 64"/>
                  <a:gd name="T5" fmla="*/ 21 h 28"/>
                  <a:gd name="T6" fmla="*/ 41 w 64"/>
                  <a:gd name="T7" fmla="*/ 11 h 28"/>
                  <a:gd name="T8" fmla="*/ 28 w 64"/>
                  <a:gd name="T9" fmla="*/ 5 h 28"/>
                  <a:gd name="T10" fmla="*/ 0 60000 65536"/>
                  <a:gd name="T11" fmla="*/ 0 60000 65536"/>
                  <a:gd name="T12" fmla="*/ 0 60000 65536"/>
                  <a:gd name="T13" fmla="*/ 0 60000 65536"/>
                  <a:gd name="T14" fmla="*/ 0 60000 65536"/>
                  <a:gd name="T15" fmla="*/ 0 w 64"/>
                  <a:gd name="T16" fmla="*/ 0 h 28"/>
                  <a:gd name="T17" fmla="*/ 64 w 64"/>
                  <a:gd name="T18" fmla="*/ 28 h 28"/>
                </a:gdLst>
                <a:ahLst/>
                <a:cxnLst>
                  <a:cxn ang="T10">
                    <a:pos x="T0" y="T1"/>
                  </a:cxn>
                  <a:cxn ang="T11">
                    <a:pos x="T2" y="T3"/>
                  </a:cxn>
                  <a:cxn ang="T12">
                    <a:pos x="T4" y="T5"/>
                  </a:cxn>
                  <a:cxn ang="T13">
                    <a:pos x="T6" y="T7"/>
                  </a:cxn>
                  <a:cxn ang="T14">
                    <a:pos x="T8" y="T9"/>
                  </a:cxn>
                </a:cxnLst>
                <a:rect l="T15" t="T16" r="T17" b="T18"/>
                <a:pathLst>
                  <a:path w="64" h="28">
                    <a:moveTo>
                      <a:pt x="36" y="6"/>
                    </a:moveTo>
                    <a:cubicBezTo>
                      <a:pt x="32" y="18"/>
                      <a:pt x="19" y="0"/>
                      <a:pt x="8" y="4"/>
                    </a:cubicBezTo>
                    <a:cubicBezTo>
                      <a:pt x="0" y="16"/>
                      <a:pt x="14" y="27"/>
                      <a:pt x="24" y="28"/>
                    </a:cubicBezTo>
                    <a:cubicBezTo>
                      <a:pt x="30" y="27"/>
                      <a:pt x="48" y="16"/>
                      <a:pt x="54" y="14"/>
                    </a:cubicBezTo>
                    <a:cubicBezTo>
                      <a:pt x="64" y="10"/>
                      <a:pt x="36" y="9"/>
                      <a:pt x="36" y="6"/>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Freeform 7"/>
              <p:cNvSpPr>
                <a:spLocks/>
              </p:cNvSpPr>
              <p:nvPr/>
            </p:nvSpPr>
            <p:spPr bwMode="auto">
              <a:xfrm>
                <a:off x="235" y="323"/>
                <a:ext cx="112" cy="131"/>
              </a:xfrm>
              <a:custGeom>
                <a:avLst/>
                <a:gdLst>
                  <a:gd name="T0" fmla="*/ 18 w 146"/>
                  <a:gd name="T1" fmla="*/ 14 h 176"/>
                  <a:gd name="T2" fmla="*/ 0 w 146"/>
                  <a:gd name="T3" fmla="*/ 19 h 176"/>
                  <a:gd name="T4" fmla="*/ 11 w 146"/>
                  <a:gd name="T5" fmla="*/ 32 h 176"/>
                  <a:gd name="T6" fmla="*/ 26 w 146"/>
                  <a:gd name="T7" fmla="*/ 65 h 176"/>
                  <a:gd name="T8" fmla="*/ 40 w 146"/>
                  <a:gd name="T9" fmla="*/ 68 h 176"/>
                  <a:gd name="T10" fmla="*/ 38 w 146"/>
                  <a:gd name="T11" fmla="*/ 80 h 176"/>
                  <a:gd name="T12" fmla="*/ 21 w 146"/>
                  <a:gd name="T13" fmla="*/ 84 h 176"/>
                  <a:gd name="T14" fmla="*/ 12 w 146"/>
                  <a:gd name="T15" fmla="*/ 98 h 176"/>
                  <a:gd name="T16" fmla="*/ 14 w 146"/>
                  <a:gd name="T17" fmla="*/ 102 h 176"/>
                  <a:gd name="T18" fmla="*/ 23 w 146"/>
                  <a:gd name="T19" fmla="*/ 105 h 176"/>
                  <a:gd name="T20" fmla="*/ 14 w 146"/>
                  <a:gd name="T21" fmla="*/ 126 h 176"/>
                  <a:gd name="T22" fmla="*/ 15 w 146"/>
                  <a:gd name="T23" fmla="*/ 130 h 176"/>
                  <a:gd name="T24" fmla="*/ 26 w 146"/>
                  <a:gd name="T25" fmla="*/ 127 h 176"/>
                  <a:gd name="T26" fmla="*/ 44 w 146"/>
                  <a:gd name="T27" fmla="*/ 126 h 176"/>
                  <a:gd name="T28" fmla="*/ 71 w 146"/>
                  <a:gd name="T29" fmla="*/ 127 h 176"/>
                  <a:gd name="T30" fmla="*/ 84 w 146"/>
                  <a:gd name="T31" fmla="*/ 126 h 176"/>
                  <a:gd name="T32" fmla="*/ 94 w 146"/>
                  <a:gd name="T33" fmla="*/ 123 h 176"/>
                  <a:gd name="T34" fmla="*/ 98 w 146"/>
                  <a:gd name="T35" fmla="*/ 105 h 176"/>
                  <a:gd name="T36" fmla="*/ 112 w 146"/>
                  <a:gd name="T37" fmla="*/ 99 h 176"/>
                  <a:gd name="T38" fmla="*/ 84 w 146"/>
                  <a:gd name="T39" fmla="*/ 81 h 176"/>
                  <a:gd name="T40" fmla="*/ 68 w 146"/>
                  <a:gd name="T41" fmla="*/ 62 h 176"/>
                  <a:gd name="T42" fmla="*/ 63 w 146"/>
                  <a:gd name="T43" fmla="*/ 51 h 176"/>
                  <a:gd name="T44" fmla="*/ 49 w 146"/>
                  <a:gd name="T45" fmla="*/ 45 h 176"/>
                  <a:gd name="T46" fmla="*/ 66 w 146"/>
                  <a:gd name="T47" fmla="*/ 33 h 176"/>
                  <a:gd name="T48" fmla="*/ 49 w 146"/>
                  <a:gd name="T49" fmla="*/ 23 h 176"/>
                  <a:gd name="T50" fmla="*/ 54 w 146"/>
                  <a:gd name="T51" fmla="*/ 10 h 176"/>
                  <a:gd name="T52" fmla="*/ 35 w 146"/>
                  <a:gd name="T53" fmla="*/ 1 h 176"/>
                  <a:gd name="T54" fmla="*/ 23 w 146"/>
                  <a:gd name="T55" fmla="*/ 7 h 176"/>
                  <a:gd name="T56" fmla="*/ 18 w 146"/>
                  <a:gd name="T57" fmla="*/ 14 h 1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6"/>
                  <a:gd name="T88" fmla="*/ 0 h 176"/>
                  <a:gd name="T89" fmla="*/ 146 w 146"/>
                  <a:gd name="T90" fmla="*/ 176 h 1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6" h="176">
                    <a:moveTo>
                      <a:pt x="24" y="19"/>
                    </a:moveTo>
                    <a:cubicBezTo>
                      <a:pt x="13" y="23"/>
                      <a:pt x="7" y="15"/>
                      <a:pt x="0" y="25"/>
                    </a:cubicBezTo>
                    <a:cubicBezTo>
                      <a:pt x="2" y="32"/>
                      <a:pt x="14" y="43"/>
                      <a:pt x="14" y="43"/>
                    </a:cubicBezTo>
                    <a:cubicBezTo>
                      <a:pt x="19" y="58"/>
                      <a:pt x="20" y="78"/>
                      <a:pt x="34" y="87"/>
                    </a:cubicBezTo>
                    <a:cubicBezTo>
                      <a:pt x="42" y="84"/>
                      <a:pt x="45" y="86"/>
                      <a:pt x="52" y="91"/>
                    </a:cubicBezTo>
                    <a:cubicBezTo>
                      <a:pt x="57" y="105"/>
                      <a:pt x="60" y="101"/>
                      <a:pt x="50" y="107"/>
                    </a:cubicBezTo>
                    <a:cubicBezTo>
                      <a:pt x="38" y="105"/>
                      <a:pt x="32" y="101"/>
                      <a:pt x="28" y="113"/>
                    </a:cubicBezTo>
                    <a:cubicBezTo>
                      <a:pt x="32" y="129"/>
                      <a:pt x="33" y="128"/>
                      <a:pt x="16" y="131"/>
                    </a:cubicBezTo>
                    <a:cubicBezTo>
                      <a:pt x="17" y="133"/>
                      <a:pt x="16" y="136"/>
                      <a:pt x="18" y="137"/>
                    </a:cubicBezTo>
                    <a:cubicBezTo>
                      <a:pt x="21" y="139"/>
                      <a:pt x="30" y="141"/>
                      <a:pt x="30" y="141"/>
                    </a:cubicBezTo>
                    <a:cubicBezTo>
                      <a:pt x="28" y="152"/>
                      <a:pt x="21" y="159"/>
                      <a:pt x="18" y="169"/>
                    </a:cubicBezTo>
                    <a:cubicBezTo>
                      <a:pt x="19" y="171"/>
                      <a:pt x="18" y="174"/>
                      <a:pt x="20" y="175"/>
                    </a:cubicBezTo>
                    <a:cubicBezTo>
                      <a:pt x="22" y="176"/>
                      <a:pt x="32" y="171"/>
                      <a:pt x="34" y="171"/>
                    </a:cubicBezTo>
                    <a:cubicBezTo>
                      <a:pt x="42" y="170"/>
                      <a:pt x="50" y="170"/>
                      <a:pt x="58" y="169"/>
                    </a:cubicBezTo>
                    <a:cubicBezTo>
                      <a:pt x="70" y="167"/>
                      <a:pt x="80" y="167"/>
                      <a:pt x="92" y="171"/>
                    </a:cubicBezTo>
                    <a:cubicBezTo>
                      <a:pt x="98" y="170"/>
                      <a:pt x="104" y="170"/>
                      <a:pt x="110" y="169"/>
                    </a:cubicBezTo>
                    <a:cubicBezTo>
                      <a:pt x="114" y="168"/>
                      <a:pt x="122" y="165"/>
                      <a:pt x="122" y="165"/>
                    </a:cubicBezTo>
                    <a:cubicBezTo>
                      <a:pt x="124" y="158"/>
                      <a:pt x="123" y="147"/>
                      <a:pt x="128" y="141"/>
                    </a:cubicBezTo>
                    <a:cubicBezTo>
                      <a:pt x="132" y="136"/>
                      <a:pt x="146" y="133"/>
                      <a:pt x="146" y="133"/>
                    </a:cubicBezTo>
                    <a:cubicBezTo>
                      <a:pt x="142" y="105"/>
                      <a:pt x="143" y="111"/>
                      <a:pt x="110" y="109"/>
                    </a:cubicBezTo>
                    <a:cubicBezTo>
                      <a:pt x="102" y="97"/>
                      <a:pt x="103" y="88"/>
                      <a:pt x="88" y="83"/>
                    </a:cubicBezTo>
                    <a:cubicBezTo>
                      <a:pt x="85" y="79"/>
                      <a:pt x="86" y="72"/>
                      <a:pt x="82" y="69"/>
                    </a:cubicBezTo>
                    <a:cubicBezTo>
                      <a:pt x="77" y="65"/>
                      <a:pt x="69" y="65"/>
                      <a:pt x="64" y="61"/>
                    </a:cubicBezTo>
                    <a:cubicBezTo>
                      <a:pt x="52" y="43"/>
                      <a:pt x="67" y="47"/>
                      <a:pt x="86" y="45"/>
                    </a:cubicBezTo>
                    <a:cubicBezTo>
                      <a:pt x="93" y="25"/>
                      <a:pt x="83" y="29"/>
                      <a:pt x="64" y="31"/>
                    </a:cubicBezTo>
                    <a:cubicBezTo>
                      <a:pt x="62" y="25"/>
                      <a:pt x="70" y="13"/>
                      <a:pt x="70" y="13"/>
                    </a:cubicBezTo>
                    <a:cubicBezTo>
                      <a:pt x="64" y="4"/>
                      <a:pt x="56" y="3"/>
                      <a:pt x="46" y="1"/>
                    </a:cubicBezTo>
                    <a:cubicBezTo>
                      <a:pt x="35" y="3"/>
                      <a:pt x="34" y="0"/>
                      <a:pt x="30" y="9"/>
                    </a:cubicBezTo>
                    <a:cubicBezTo>
                      <a:pt x="25" y="21"/>
                      <a:pt x="29" y="24"/>
                      <a:pt x="24" y="19"/>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8"/>
              <p:cNvSpPr>
                <a:spLocks/>
              </p:cNvSpPr>
              <p:nvPr/>
            </p:nvSpPr>
            <p:spPr bwMode="auto">
              <a:xfrm>
                <a:off x="180" y="370"/>
                <a:ext cx="71" cy="68"/>
              </a:xfrm>
              <a:custGeom>
                <a:avLst/>
                <a:gdLst>
                  <a:gd name="T0" fmla="*/ 45 w 92"/>
                  <a:gd name="T1" fmla="*/ 4 h 92"/>
                  <a:gd name="T2" fmla="*/ 63 w 92"/>
                  <a:gd name="T3" fmla="*/ 6 h 92"/>
                  <a:gd name="T4" fmla="*/ 71 w 92"/>
                  <a:gd name="T5" fmla="*/ 19 h 92"/>
                  <a:gd name="T6" fmla="*/ 60 w 92"/>
                  <a:gd name="T7" fmla="*/ 35 h 92"/>
                  <a:gd name="T8" fmla="*/ 36 w 92"/>
                  <a:gd name="T9" fmla="*/ 56 h 92"/>
                  <a:gd name="T10" fmla="*/ 14 w 92"/>
                  <a:gd name="T11" fmla="*/ 68 h 92"/>
                  <a:gd name="T12" fmla="*/ 6 w 92"/>
                  <a:gd name="T13" fmla="*/ 53 h 92"/>
                  <a:gd name="T14" fmla="*/ 15 w 92"/>
                  <a:gd name="T15" fmla="*/ 47 h 92"/>
                  <a:gd name="T16" fmla="*/ 11 w 92"/>
                  <a:gd name="T17" fmla="*/ 34 h 92"/>
                  <a:gd name="T18" fmla="*/ 31 w 92"/>
                  <a:gd name="T19" fmla="*/ 21 h 92"/>
                  <a:gd name="T20" fmla="*/ 45 w 92"/>
                  <a:gd name="T21" fmla="*/ 4 h 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2"/>
                  <a:gd name="T34" fmla="*/ 0 h 92"/>
                  <a:gd name="T35" fmla="*/ 92 w 92"/>
                  <a:gd name="T36" fmla="*/ 92 h 9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2" h="92">
                    <a:moveTo>
                      <a:pt x="58" y="6"/>
                    </a:moveTo>
                    <a:cubicBezTo>
                      <a:pt x="67" y="0"/>
                      <a:pt x="73" y="2"/>
                      <a:pt x="82" y="8"/>
                    </a:cubicBezTo>
                    <a:cubicBezTo>
                      <a:pt x="91" y="22"/>
                      <a:pt x="88" y="15"/>
                      <a:pt x="92" y="26"/>
                    </a:cubicBezTo>
                    <a:cubicBezTo>
                      <a:pt x="89" y="36"/>
                      <a:pt x="82" y="37"/>
                      <a:pt x="78" y="48"/>
                    </a:cubicBezTo>
                    <a:cubicBezTo>
                      <a:pt x="85" y="69"/>
                      <a:pt x="60" y="71"/>
                      <a:pt x="46" y="76"/>
                    </a:cubicBezTo>
                    <a:cubicBezTo>
                      <a:pt x="40" y="86"/>
                      <a:pt x="28" y="86"/>
                      <a:pt x="18" y="92"/>
                    </a:cubicBezTo>
                    <a:cubicBezTo>
                      <a:pt x="9" y="90"/>
                      <a:pt x="0" y="84"/>
                      <a:pt x="8" y="72"/>
                    </a:cubicBezTo>
                    <a:cubicBezTo>
                      <a:pt x="11" y="68"/>
                      <a:pt x="20" y="64"/>
                      <a:pt x="20" y="64"/>
                    </a:cubicBezTo>
                    <a:cubicBezTo>
                      <a:pt x="23" y="55"/>
                      <a:pt x="21" y="53"/>
                      <a:pt x="14" y="46"/>
                    </a:cubicBezTo>
                    <a:cubicBezTo>
                      <a:pt x="18" y="30"/>
                      <a:pt x="28" y="36"/>
                      <a:pt x="40" y="28"/>
                    </a:cubicBezTo>
                    <a:cubicBezTo>
                      <a:pt x="56" y="17"/>
                      <a:pt x="50" y="24"/>
                      <a:pt x="58" y="6"/>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Freeform 9"/>
              <p:cNvSpPr>
                <a:spLocks/>
              </p:cNvSpPr>
              <p:nvPr/>
            </p:nvSpPr>
            <p:spPr bwMode="auto">
              <a:xfrm>
                <a:off x="1875" y="1502"/>
                <a:ext cx="486" cy="493"/>
              </a:xfrm>
              <a:custGeom>
                <a:avLst/>
                <a:gdLst>
                  <a:gd name="T0" fmla="*/ 163 w 633"/>
                  <a:gd name="T1" fmla="*/ 8 h 660"/>
                  <a:gd name="T2" fmla="*/ 135 w 633"/>
                  <a:gd name="T3" fmla="*/ 14 h 660"/>
                  <a:gd name="T4" fmla="*/ 111 w 633"/>
                  <a:gd name="T5" fmla="*/ 38 h 660"/>
                  <a:gd name="T6" fmla="*/ 80 w 633"/>
                  <a:gd name="T7" fmla="*/ 44 h 660"/>
                  <a:gd name="T8" fmla="*/ 64 w 633"/>
                  <a:gd name="T9" fmla="*/ 56 h 660"/>
                  <a:gd name="T10" fmla="*/ 52 w 633"/>
                  <a:gd name="T11" fmla="*/ 86 h 660"/>
                  <a:gd name="T12" fmla="*/ 28 w 633"/>
                  <a:gd name="T13" fmla="*/ 125 h 660"/>
                  <a:gd name="T14" fmla="*/ 0 w 633"/>
                  <a:gd name="T15" fmla="*/ 134 h 660"/>
                  <a:gd name="T16" fmla="*/ 55 w 633"/>
                  <a:gd name="T17" fmla="*/ 241 h 660"/>
                  <a:gd name="T18" fmla="*/ 92 w 633"/>
                  <a:gd name="T19" fmla="*/ 319 h 660"/>
                  <a:gd name="T20" fmla="*/ 111 w 633"/>
                  <a:gd name="T21" fmla="*/ 331 h 660"/>
                  <a:gd name="T22" fmla="*/ 129 w 633"/>
                  <a:gd name="T23" fmla="*/ 337 h 660"/>
                  <a:gd name="T24" fmla="*/ 175 w 633"/>
                  <a:gd name="T25" fmla="*/ 322 h 660"/>
                  <a:gd name="T26" fmla="*/ 193 w 633"/>
                  <a:gd name="T27" fmla="*/ 316 h 660"/>
                  <a:gd name="T28" fmla="*/ 230 w 633"/>
                  <a:gd name="T29" fmla="*/ 337 h 660"/>
                  <a:gd name="T30" fmla="*/ 249 w 633"/>
                  <a:gd name="T31" fmla="*/ 394 h 660"/>
                  <a:gd name="T32" fmla="*/ 258 w 633"/>
                  <a:gd name="T33" fmla="*/ 391 h 660"/>
                  <a:gd name="T34" fmla="*/ 264 w 633"/>
                  <a:gd name="T35" fmla="*/ 382 h 660"/>
                  <a:gd name="T36" fmla="*/ 283 w 633"/>
                  <a:gd name="T37" fmla="*/ 409 h 660"/>
                  <a:gd name="T38" fmla="*/ 310 w 633"/>
                  <a:gd name="T39" fmla="*/ 427 h 660"/>
                  <a:gd name="T40" fmla="*/ 335 w 633"/>
                  <a:gd name="T41" fmla="*/ 450 h 660"/>
                  <a:gd name="T42" fmla="*/ 341 w 633"/>
                  <a:gd name="T43" fmla="*/ 459 h 660"/>
                  <a:gd name="T44" fmla="*/ 350 w 633"/>
                  <a:gd name="T45" fmla="*/ 465 h 660"/>
                  <a:gd name="T46" fmla="*/ 372 w 633"/>
                  <a:gd name="T47" fmla="*/ 489 h 660"/>
                  <a:gd name="T48" fmla="*/ 378 w 633"/>
                  <a:gd name="T49" fmla="*/ 471 h 660"/>
                  <a:gd name="T50" fmla="*/ 415 w 633"/>
                  <a:gd name="T51" fmla="*/ 492 h 660"/>
                  <a:gd name="T52" fmla="*/ 451 w 633"/>
                  <a:gd name="T53" fmla="*/ 489 h 660"/>
                  <a:gd name="T54" fmla="*/ 473 w 633"/>
                  <a:gd name="T55" fmla="*/ 397 h 660"/>
                  <a:gd name="T56" fmla="*/ 485 w 633"/>
                  <a:gd name="T57" fmla="*/ 346 h 660"/>
                  <a:gd name="T58" fmla="*/ 476 w 633"/>
                  <a:gd name="T59" fmla="*/ 274 h 660"/>
                  <a:gd name="T60" fmla="*/ 412 w 633"/>
                  <a:gd name="T61" fmla="*/ 202 h 660"/>
                  <a:gd name="T62" fmla="*/ 405 w 633"/>
                  <a:gd name="T63" fmla="*/ 176 h 660"/>
                  <a:gd name="T64" fmla="*/ 353 w 633"/>
                  <a:gd name="T65" fmla="*/ 134 h 660"/>
                  <a:gd name="T66" fmla="*/ 362 w 633"/>
                  <a:gd name="T67" fmla="*/ 116 h 660"/>
                  <a:gd name="T68" fmla="*/ 350 w 633"/>
                  <a:gd name="T69" fmla="*/ 98 h 660"/>
                  <a:gd name="T70" fmla="*/ 319 w 633"/>
                  <a:gd name="T71" fmla="*/ 59 h 660"/>
                  <a:gd name="T72" fmla="*/ 301 w 633"/>
                  <a:gd name="T73" fmla="*/ 23 h 660"/>
                  <a:gd name="T74" fmla="*/ 298 w 633"/>
                  <a:gd name="T75" fmla="*/ 14 h 660"/>
                  <a:gd name="T76" fmla="*/ 279 w 633"/>
                  <a:gd name="T77" fmla="*/ 113 h 660"/>
                  <a:gd name="T78" fmla="*/ 249 w 633"/>
                  <a:gd name="T79" fmla="*/ 86 h 660"/>
                  <a:gd name="T80" fmla="*/ 224 w 633"/>
                  <a:gd name="T81" fmla="*/ 83 h 660"/>
                  <a:gd name="T82" fmla="*/ 209 w 633"/>
                  <a:gd name="T83" fmla="*/ 65 h 660"/>
                  <a:gd name="T84" fmla="*/ 203 w 633"/>
                  <a:gd name="T85" fmla="*/ 47 h 660"/>
                  <a:gd name="T86" fmla="*/ 212 w 633"/>
                  <a:gd name="T87" fmla="*/ 41 h 660"/>
                  <a:gd name="T88" fmla="*/ 184 w 633"/>
                  <a:gd name="T89" fmla="*/ 14 h 660"/>
                  <a:gd name="T90" fmla="*/ 166 w 633"/>
                  <a:gd name="T91" fmla="*/ 8 h 660"/>
                  <a:gd name="T92" fmla="*/ 157 w 633"/>
                  <a:gd name="T93" fmla="*/ 5 h 660"/>
                  <a:gd name="T94" fmla="*/ 163 w 633"/>
                  <a:gd name="T95" fmla="*/ 8 h 66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33"/>
                  <a:gd name="T145" fmla="*/ 0 h 660"/>
                  <a:gd name="T146" fmla="*/ 633 w 633"/>
                  <a:gd name="T147" fmla="*/ 660 h 66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33" h="660">
                    <a:moveTo>
                      <a:pt x="212" y="11"/>
                    </a:moveTo>
                    <a:cubicBezTo>
                      <a:pt x="195" y="0"/>
                      <a:pt x="187" y="2"/>
                      <a:pt x="176" y="19"/>
                    </a:cubicBezTo>
                    <a:cubicBezTo>
                      <a:pt x="171" y="61"/>
                      <a:pt x="181" y="88"/>
                      <a:pt x="144" y="51"/>
                    </a:cubicBezTo>
                    <a:cubicBezTo>
                      <a:pt x="131" y="53"/>
                      <a:pt x="115" y="51"/>
                      <a:pt x="104" y="59"/>
                    </a:cubicBezTo>
                    <a:cubicBezTo>
                      <a:pt x="78" y="80"/>
                      <a:pt x="114" y="65"/>
                      <a:pt x="84" y="75"/>
                    </a:cubicBezTo>
                    <a:cubicBezTo>
                      <a:pt x="78" y="94"/>
                      <a:pt x="92" y="107"/>
                      <a:pt x="68" y="115"/>
                    </a:cubicBezTo>
                    <a:cubicBezTo>
                      <a:pt x="55" y="135"/>
                      <a:pt x="59" y="159"/>
                      <a:pt x="36" y="167"/>
                    </a:cubicBezTo>
                    <a:cubicBezTo>
                      <a:pt x="16" y="163"/>
                      <a:pt x="7" y="158"/>
                      <a:pt x="0" y="179"/>
                    </a:cubicBezTo>
                    <a:cubicBezTo>
                      <a:pt x="9" y="232"/>
                      <a:pt x="43" y="279"/>
                      <a:pt x="72" y="323"/>
                    </a:cubicBezTo>
                    <a:cubicBezTo>
                      <a:pt x="82" y="371"/>
                      <a:pt x="85" y="392"/>
                      <a:pt x="120" y="427"/>
                    </a:cubicBezTo>
                    <a:cubicBezTo>
                      <a:pt x="127" y="434"/>
                      <a:pt x="136" y="438"/>
                      <a:pt x="144" y="443"/>
                    </a:cubicBezTo>
                    <a:cubicBezTo>
                      <a:pt x="151" y="448"/>
                      <a:pt x="168" y="451"/>
                      <a:pt x="168" y="451"/>
                    </a:cubicBezTo>
                    <a:cubicBezTo>
                      <a:pt x="188" y="444"/>
                      <a:pt x="208" y="438"/>
                      <a:pt x="228" y="431"/>
                    </a:cubicBezTo>
                    <a:cubicBezTo>
                      <a:pt x="236" y="428"/>
                      <a:pt x="252" y="423"/>
                      <a:pt x="252" y="423"/>
                    </a:cubicBezTo>
                    <a:cubicBezTo>
                      <a:pt x="271" y="429"/>
                      <a:pt x="281" y="445"/>
                      <a:pt x="300" y="451"/>
                    </a:cubicBezTo>
                    <a:cubicBezTo>
                      <a:pt x="320" y="471"/>
                      <a:pt x="315" y="500"/>
                      <a:pt x="324" y="527"/>
                    </a:cubicBezTo>
                    <a:cubicBezTo>
                      <a:pt x="328" y="526"/>
                      <a:pt x="333" y="526"/>
                      <a:pt x="336" y="523"/>
                    </a:cubicBezTo>
                    <a:cubicBezTo>
                      <a:pt x="340" y="520"/>
                      <a:pt x="339" y="511"/>
                      <a:pt x="344" y="511"/>
                    </a:cubicBezTo>
                    <a:cubicBezTo>
                      <a:pt x="358" y="511"/>
                      <a:pt x="362" y="541"/>
                      <a:pt x="368" y="547"/>
                    </a:cubicBezTo>
                    <a:cubicBezTo>
                      <a:pt x="378" y="557"/>
                      <a:pt x="392" y="563"/>
                      <a:pt x="404" y="571"/>
                    </a:cubicBezTo>
                    <a:cubicBezTo>
                      <a:pt x="418" y="580"/>
                      <a:pt x="422" y="594"/>
                      <a:pt x="436" y="603"/>
                    </a:cubicBezTo>
                    <a:cubicBezTo>
                      <a:pt x="439" y="607"/>
                      <a:pt x="441" y="612"/>
                      <a:pt x="444" y="615"/>
                    </a:cubicBezTo>
                    <a:cubicBezTo>
                      <a:pt x="447" y="618"/>
                      <a:pt x="453" y="619"/>
                      <a:pt x="456" y="623"/>
                    </a:cubicBezTo>
                    <a:cubicBezTo>
                      <a:pt x="489" y="660"/>
                      <a:pt x="457" y="637"/>
                      <a:pt x="484" y="655"/>
                    </a:cubicBezTo>
                    <a:cubicBezTo>
                      <a:pt x="487" y="647"/>
                      <a:pt x="485" y="626"/>
                      <a:pt x="492" y="631"/>
                    </a:cubicBezTo>
                    <a:cubicBezTo>
                      <a:pt x="509" y="642"/>
                      <a:pt x="522" y="653"/>
                      <a:pt x="540" y="659"/>
                    </a:cubicBezTo>
                    <a:cubicBezTo>
                      <a:pt x="557" y="642"/>
                      <a:pt x="567" y="648"/>
                      <a:pt x="588" y="655"/>
                    </a:cubicBezTo>
                    <a:cubicBezTo>
                      <a:pt x="611" y="621"/>
                      <a:pt x="573" y="560"/>
                      <a:pt x="616" y="531"/>
                    </a:cubicBezTo>
                    <a:cubicBezTo>
                      <a:pt x="632" y="507"/>
                      <a:pt x="629" y="496"/>
                      <a:pt x="632" y="463"/>
                    </a:cubicBezTo>
                    <a:cubicBezTo>
                      <a:pt x="630" y="440"/>
                      <a:pt x="633" y="390"/>
                      <a:pt x="620" y="367"/>
                    </a:cubicBezTo>
                    <a:cubicBezTo>
                      <a:pt x="600" y="332"/>
                      <a:pt x="565" y="300"/>
                      <a:pt x="536" y="271"/>
                    </a:cubicBezTo>
                    <a:cubicBezTo>
                      <a:pt x="532" y="259"/>
                      <a:pt x="532" y="247"/>
                      <a:pt x="528" y="235"/>
                    </a:cubicBezTo>
                    <a:cubicBezTo>
                      <a:pt x="525" y="225"/>
                      <a:pt x="474" y="188"/>
                      <a:pt x="460" y="179"/>
                    </a:cubicBezTo>
                    <a:cubicBezTo>
                      <a:pt x="463" y="171"/>
                      <a:pt x="471" y="164"/>
                      <a:pt x="472" y="155"/>
                    </a:cubicBezTo>
                    <a:cubicBezTo>
                      <a:pt x="474" y="144"/>
                      <a:pt x="461" y="137"/>
                      <a:pt x="456" y="131"/>
                    </a:cubicBezTo>
                    <a:cubicBezTo>
                      <a:pt x="435" y="106"/>
                      <a:pt x="451" y="88"/>
                      <a:pt x="416" y="79"/>
                    </a:cubicBezTo>
                    <a:cubicBezTo>
                      <a:pt x="395" y="48"/>
                      <a:pt x="403" y="64"/>
                      <a:pt x="392" y="31"/>
                    </a:cubicBezTo>
                    <a:cubicBezTo>
                      <a:pt x="391" y="27"/>
                      <a:pt x="388" y="19"/>
                      <a:pt x="388" y="19"/>
                    </a:cubicBezTo>
                    <a:cubicBezTo>
                      <a:pt x="362" y="58"/>
                      <a:pt x="379" y="107"/>
                      <a:pt x="364" y="151"/>
                    </a:cubicBezTo>
                    <a:cubicBezTo>
                      <a:pt x="344" y="144"/>
                      <a:pt x="344" y="120"/>
                      <a:pt x="324" y="115"/>
                    </a:cubicBezTo>
                    <a:cubicBezTo>
                      <a:pt x="314" y="112"/>
                      <a:pt x="303" y="112"/>
                      <a:pt x="292" y="111"/>
                    </a:cubicBezTo>
                    <a:cubicBezTo>
                      <a:pt x="284" y="103"/>
                      <a:pt x="276" y="97"/>
                      <a:pt x="272" y="87"/>
                    </a:cubicBezTo>
                    <a:cubicBezTo>
                      <a:pt x="269" y="79"/>
                      <a:pt x="264" y="63"/>
                      <a:pt x="264" y="63"/>
                    </a:cubicBezTo>
                    <a:cubicBezTo>
                      <a:pt x="268" y="60"/>
                      <a:pt x="273" y="58"/>
                      <a:pt x="276" y="55"/>
                    </a:cubicBezTo>
                    <a:cubicBezTo>
                      <a:pt x="300" y="31"/>
                      <a:pt x="256" y="24"/>
                      <a:pt x="240" y="19"/>
                    </a:cubicBezTo>
                    <a:cubicBezTo>
                      <a:pt x="232" y="16"/>
                      <a:pt x="224" y="14"/>
                      <a:pt x="216" y="11"/>
                    </a:cubicBezTo>
                    <a:cubicBezTo>
                      <a:pt x="212" y="10"/>
                      <a:pt x="200" y="5"/>
                      <a:pt x="204" y="7"/>
                    </a:cubicBezTo>
                    <a:cubicBezTo>
                      <a:pt x="207" y="8"/>
                      <a:pt x="209" y="10"/>
                      <a:pt x="212" y="11"/>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10"/>
              <p:cNvSpPr>
                <a:spLocks/>
              </p:cNvSpPr>
              <p:nvPr/>
            </p:nvSpPr>
            <p:spPr bwMode="auto">
              <a:xfrm>
                <a:off x="2026" y="1242"/>
                <a:ext cx="327" cy="209"/>
              </a:xfrm>
              <a:custGeom>
                <a:avLst/>
                <a:gdLst>
                  <a:gd name="T0" fmla="*/ 64 w 426"/>
                  <a:gd name="T1" fmla="*/ 45 h 280"/>
                  <a:gd name="T2" fmla="*/ 52 w 426"/>
                  <a:gd name="T3" fmla="*/ 27 h 280"/>
                  <a:gd name="T4" fmla="*/ 49 w 426"/>
                  <a:gd name="T5" fmla="*/ 12 h 280"/>
                  <a:gd name="T6" fmla="*/ 40 w 426"/>
                  <a:gd name="T7" fmla="*/ 9 h 280"/>
                  <a:gd name="T8" fmla="*/ 12 w 426"/>
                  <a:gd name="T9" fmla="*/ 12 h 280"/>
                  <a:gd name="T10" fmla="*/ 34 w 426"/>
                  <a:gd name="T11" fmla="*/ 30 h 280"/>
                  <a:gd name="T12" fmla="*/ 37 w 426"/>
                  <a:gd name="T13" fmla="*/ 39 h 280"/>
                  <a:gd name="T14" fmla="*/ 18 w 426"/>
                  <a:gd name="T15" fmla="*/ 51 h 280"/>
                  <a:gd name="T16" fmla="*/ 68 w 426"/>
                  <a:gd name="T17" fmla="*/ 69 h 280"/>
                  <a:gd name="T18" fmla="*/ 95 w 426"/>
                  <a:gd name="T19" fmla="*/ 84 h 280"/>
                  <a:gd name="T20" fmla="*/ 98 w 426"/>
                  <a:gd name="T21" fmla="*/ 93 h 280"/>
                  <a:gd name="T22" fmla="*/ 107 w 426"/>
                  <a:gd name="T23" fmla="*/ 99 h 280"/>
                  <a:gd name="T24" fmla="*/ 114 w 426"/>
                  <a:gd name="T25" fmla="*/ 116 h 280"/>
                  <a:gd name="T26" fmla="*/ 101 w 426"/>
                  <a:gd name="T27" fmla="*/ 146 h 280"/>
                  <a:gd name="T28" fmla="*/ 138 w 426"/>
                  <a:gd name="T29" fmla="*/ 140 h 280"/>
                  <a:gd name="T30" fmla="*/ 147 w 426"/>
                  <a:gd name="T31" fmla="*/ 161 h 280"/>
                  <a:gd name="T32" fmla="*/ 166 w 426"/>
                  <a:gd name="T33" fmla="*/ 167 h 280"/>
                  <a:gd name="T34" fmla="*/ 175 w 426"/>
                  <a:gd name="T35" fmla="*/ 170 h 280"/>
                  <a:gd name="T36" fmla="*/ 193 w 426"/>
                  <a:gd name="T37" fmla="*/ 167 h 280"/>
                  <a:gd name="T38" fmla="*/ 212 w 426"/>
                  <a:gd name="T39" fmla="*/ 146 h 280"/>
                  <a:gd name="T40" fmla="*/ 258 w 426"/>
                  <a:gd name="T41" fmla="*/ 188 h 280"/>
                  <a:gd name="T42" fmla="*/ 279 w 426"/>
                  <a:gd name="T43" fmla="*/ 209 h 280"/>
                  <a:gd name="T44" fmla="*/ 276 w 426"/>
                  <a:gd name="T45" fmla="*/ 167 h 280"/>
                  <a:gd name="T46" fmla="*/ 258 w 426"/>
                  <a:gd name="T47" fmla="*/ 149 h 280"/>
                  <a:gd name="T48" fmla="*/ 286 w 426"/>
                  <a:gd name="T49" fmla="*/ 125 h 280"/>
                  <a:gd name="T50" fmla="*/ 313 w 426"/>
                  <a:gd name="T51" fmla="*/ 116 h 280"/>
                  <a:gd name="T52" fmla="*/ 322 w 426"/>
                  <a:gd name="T53" fmla="*/ 113 h 280"/>
                  <a:gd name="T54" fmla="*/ 325 w 426"/>
                  <a:gd name="T55" fmla="*/ 105 h 280"/>
                  <a:gd name="T56" fmla="*/ 273 w 426"/>
                  <a:gd name="T57" fmla="*/ 110 h 280"/>
                  <a:gd name="T58" fmla="*/ 233 w 426"/>
                  <a:gd name="T59" fmla="*/ 105 h 280"/>
                  <a:gd name="T60" fmla="*/ 230 w 426"/>
                  <a:gd name="T61" fmla="*/ 96 h 280"/>
                  <a:gd name="T62" fmla="*/ 224 w 426"/>
                  <a:gd name="T63" fmla="*/ 87 h 280"/>
                  <a:gd name="T64" fmla="*/ 169 w 426"/>
                  <a:gd name="T65" fmla="*/ 60 h 280"/>
                  <a:gd name="T66" fmla="*/ 123 w 426"/>
                  <a:gd name="T67" fmla="*/ 45 h 280"/>
                  <a:gd name="T68" fmla="*/ 104 w 426"/>
                  <a:gd name="T69" fmla="*/ 39 h 280"/>
                  <a:gd name="T70" fmla="*/ 61 w 426"/>
                  <a:gd name="T71" fmla="*/ 39 h 280"/>
                  <a:gd name="T72" fmla="*/ 52 w 426"/>
                  <a:gd name="T73" fmla="*/ 24 h 280"/>
                  <a:gd name="T74" fmla="*/ 52 w 426"/>
                  <a:gd name="T75" fmla="*/ 0 h 28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6"/>
                  <a:gd name="T115" fmla="*/ 0 h 280"/>
                  <a:gd name="T116" fmla="*/ 426 w 426"/>
                  <a:gd name="T117" fmla="*/ 280 h 28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6" h="280">
                    <a:moveTo>
                      <a:pt x="84" y="60"/>
                    </a:moveTo>
                    <a:cubicBezTo>
                      <a:pt x="79" y="52"/>
                      <a:pt x="70" y="45"/>
                      <a:pt x="68" y="36"/>
                    </a:cubicBezTo>
                    <a:cubicBezTo>
                      <a:pt x="67" y="29"/>
                      <a:pt x="68" y="22"/>
                      <a:pt x="64" y="16"/>
                    </a:cubicBezTo>
                    <a:cubicBezTo>
                      <a:pt x="62" y="12"/>
                      <a:pt x="56" y="13"/>
                      <a:pt x="52" y="12"/>
                    </a:cubicBezTo>
                    <a:cubicBezTo>
                      <a:pt x="40" y="13"/>
                      <a:pt x="27" y="11"/>
                      <a:pt x="16" y="16"/>
                    </a:cubicBezTo>
                    <a:cubicBezTo>
                      <a:pt x="0" y="24"/>
                      <a:pt x="43" y="40"/>
                      <a:pt x="44" y="40"/>
                    </a:cubicBezTo>
                    <a:cubicBezTo>
                      <a:pt x="45" y="44"/>
                      <a:pt x="50" y="49"/>
                      <a:pt x="48" y="52"/>
                    </a:cubicBezTo>
                    <a:cubicBezTo>
                      <a:pt x="42" y="60"/>
                      <a:pt x="24" y="68"/>
                      <a:pt x="24" y="68"/>
                    </a:cubicBezTo>
                    <a:cubicBezTo>
                      <a:pt x="38" y="88"/>
                      <a:pt x="65" y="89"/>
                      <a:pt x="88" y="92"/>
                    </a:cubicBezTo>
                    <a:cubicBezTo>
                      <a:pt x="101" y="96"/>
                      <a:pt x="124" y="112"/>
                      <a:pt x="124" y="112"/>
                    </a:cubicBezTo>
                    <a:cubicBezTo>
                      <a:pt x="125" y="116"/>
                      <a:pt x="125" y="121"/>
                      <a:pt x="128" y="124"/>
                    </a:cubicBezTo>
                    <a:cubicBezTo>
                      <a:pt x="131" y="128"/>
                      <a:pt x="137" y="128"/>
                      <a:pt x="140" y="132"/>
                    </a:cubicBezTo>
                    <a:cubicBezTo>
                      <a:pt x="144" y="139"/>
                      <a:pt x="148" y="156"/>
                      <a:pt x="148" y="156"/>
                    </a:cubicBezTo>
                    <a:cubicBezTo>
                      <a:pt x="144" y="171"/>
                      <a:pt x="137" y="181"/>
                      <a:pt x="132" y="196"/>
                    </a:cubicBezTo>
                    <a:cubicBezTo>
                      <a:pt x="151" y="209"/>
                      <a:pt x="167" y="207"/>
                      <a:pt x="180" y="188"/>
                    </a:cubicBezTo>
                    <a:cubicBezTo>
                      <a:pt x="182" y="196"/>
                      <a:pt x="184" y="211"/>
                      <a:pt x="192" y="216"/>
                    </a:cubicBezTo>
                    <a:cubicBezTo>
                      <a:pt x="199" y="220"/>
                      <a:pt x="208" y="221"/>
                      <a:pt x="216" y="224"/>
                    </a:cubicBezTo>
                    <a:cubicBezTo>
                      <a:pt x="220" y="225"/>
                      <a:pt x="228" y="228"/>
                      <a:pt x="228" y="228"/>
                    </a:cubicBezTo>
                    <a:cubicBezTo>
                      <a:pt x="236" y="227"/>
                      <a:pt x="245" y="228"/>
                      <a:pt x="252" y="224"/>
                    </a:cubicBezTo>
                    <a:cubicBezTo>
                      <a:pt x="269" y="216"/>
                      <a:pt x="252" y="204"/>
                      <a:pt x="276" y="196"/>
                    </a:cubicBezTo>
                    <a:cubicBezTo>
                      <a:pt x="296" y="209"/>
                      <a:pt x="322" y="231"/>
                      <a:pt x="336" y="252"/>
                    </a:cubicBezTo>
                    <a:cubicBezTo>
                      <a:pt x="354" y="280"/>
                      <a:pt x="343" y="273"/>
                      <a:pt x="364" y="280"/>
                    </a:cubicBezTo>
                    <a:cubicBezTo>
                      <a:pt x="376" y="262"/>
                      <a:pt x="375" y="241"/>
                      <a:pt x="360" y="224"/>
                    </a:cubicBezTo>
                    <a:cubicBezTo>
                      <a:pt x="352" y="216"/>
                      <a:pt x="336" y="200"/>
                      <a:pt x="336" y="200"/>
                    </a:cubicBezTo>
                    <a:cubicBezTo>
                      <a:pt x="323" y="162"/>
                      <a:pt x="322" y="174"/>
                      <a:pt x="372" y="168"/>
                    </a:cubicBezTo>
                    <a:cubicBezTo>
                      <a:pt x="384" y="164"/>
                      <a:pt x="396" y="160"/>
                      <a:pt x="408" y="156"/>
                    </a:cubicBezTo>
                    <a:cubicBezTo>
                      <a:pt x="412" y="155"/>
                      <a:pt x="420" y="152"/>
                      <a:pt x="420" y="152"/>
                    </a:cubicBezTo>
                    <a:cubicBezTo>
                      <a:pt x="421" y="148"/>
                      <a:pt x="426" y="144"/>
                      <a:pt x="424" y="140"/>
                    </a:cubicBezTo>
                    <a:cubicBezTo>
                      <a:pt x="420" y="131"/>
                      <a:pt x="365" y="146"/>
                      <a:pt x="356" y="148"/>
                    </a:cubicBezTo>
                    <a:cubicBezTo>
                      <a:pt x="339" y="146"/>
                      <a:pt x="316" y="152"/>
                      <a:pt x="304" y="140"/>
                    </a:cubicBezTo>
                    <a:cubicBezTo>
                      <a:pt x="301" y="137"/>
                      <a:pt x="302" y="132"/>
                      <a:pt x="300" y="128"/>
                    </a:cubicBezTo>
                    <a:cubicBezTo>
                      <a:pt x="298" y="124"/>
                      <a:pt x="296" y="119"/>
                      <a:pt x="292" y="116"/>
                    </a:cubicBezTo>
                    <a:cubicBezTo>
                      <a:pt x="272" y="98"/>
                      <a:pt x="244" y="91"/>
                      <a:pt x="220" y="80"/>
                    </a:cubicBezTo>
                    <a:cubicBezTo>
                      <a:pt x="201" y="72"/>
                      <a:pt x="180" y="67"/>
                      <a:pt x="160" y="60"/>
                    </a:cubicBezTo>
                    <a:cubicBezTo>
                      <a:pt x="152" y="57"/>
                      <a:pt x="136" y="52"/>
                      <a:pt x="136" y="52"/>
                    </a:cubicBezTo>
                    <a:cubicBezTo>
                      <a:pt x="113" y="55"/>
                      <a:pt x="98" y="64"/>
                      <a:pt x="80" y="52"/>
                    </a:cubicBezTo>
                    <a:cubicBezTo>
                      <a:pt x="70" y="38"/>
                      <a:pt x="74" y="44"/>
                      <a:pt x="68" y="32"/>
                    </a:cubicBezTo>
                    <a:lnTo>
                      <a:pt x="68" y="0"/>
                    </a:lnTo>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 name="Freeform 11"/>
              <p:cNvSpPr>
                <a:spLocks/>
              </p:cNvSpPr>
              <p:nvPr/>
            </p:nvSpPr>
            <p:spPr bwMode="auto">
              <a:xfrm>
                <a:off x="2035" y="1244"/>
                <a:ext cx="319" cy="210"/>
              </a:xfrm>
              <a:custGeom>
                <a:avLst/>
                <a:gdLst>
                  <a:gd name="T0" fmla="*/ 0 w 416"/>
                  <a:gd name="T1" fmla="*/ 1 h 282"/>
                  <a:gd name="T2" fmla="*/ 15 w 416"/>
                  <a:gd name="T3" fmla="*/ 28 h 282"/>
                  <a:gd name="T4" fmla="*/ 21 w 416"/>
                  <a:gd name="T5" fmla="*/ 36 h 282"/>
                  <a:gd name="T6" fmla="*/ 64 w 416"/>
                  <a:gd name="T7" fmla="*/ 66 h 282"/>
                  <a:gd name="T8" fmla="*/ 92 w 416"/>
                  <a:gd name="T9" fmla="*/ 84 h 282"/>
                  <a:gd name="T10" fmla="*/ 101 w 416"/>
                  <a:gd name="T11" fmla="*/ 90 h 282"/>
                  <a:gd name="T12" fmla="*/ 104 w 416"/>
                  <a:gd name="T13" fmla="*/ 126 h 282"/>
                  <a:gd name="T14" fmla="*/ 89 w 416"/>
                  <a:gd name="T15" fmla="*/ 150 h 282"/>
                  <a:gd name="T16" fmla="*/ 104 w 416"/>
                  <a:gd name="T17" fmla="*/ 147 h 282"/>
                  <a:gd name="T18" fmla="*/ 113 w 416"/>
                  <a:gd name="T19" fmla="*/ 141 h 282"/>
                  <a:gd name="T20" fmla="*/ 123 w 416"/>
                  <a:gd name="T21" fmla="*/ 150 h 282"/>
                  <a:gd name="T22" fmla="*/ 141 w 416"/>
                  <a:gd name="T23" fmla="*/ 162 h 282"/>
                  <a:gd name="T24" fmla="*/ 160 w 416"/>
                  <a:gd name="T25" fmla="*/ 174 h 282"/>
                  <a:gd name="T26" fmla="*/ 184 w 416"/>
                  <a:gd name="T27" fmla="*/ 165 h 282"/>
                  <a:gd name="T28" fmla="*/ 190 w 416"/>
                  <a:gd name="T29" fmla="*/ 147 h 282"/>
                  <a:gd name="T30" fmla="*/ 206 w 416"/>
                  <a:gd name="T31" fmla="*/ 150 h 282"/>
                  <a:gd name="T32" fmla="*/ 224 w 416"/>
                  <a:gd name="T33" fmla="*/ 156 h 282"/>
                  <a:gd name="T34" fmla="*/ 261 w 416"/>
                  <a:gd name="T35" fmla="*/ 209 h 282"/>
                  <a:gd name="T36" fmla="*/ 273 w 416"/>
                  <a:gd name="T37" fmla="*/ 206 h 282"/>
                  <a:gd name="T38" fmla="*/ 270 w 416"/>
                  <a:gd name="T39" fmla="*/ 188 h 282"/>
                  <a:gd name="T40" fmla="*/ 242 w 416"/>
                  <a:gd name="T41" fmla="*/ 147 h 282"/>
                  <a:gd name="T42" fmla="*/ 276 w 416"/>
                  <a:gd name="T43" fmla="*/ 129 h 282"/>
                  <a:gd name="T44" fmla="*/ 313 w 416"/>
                  <a:gd name="T45" fmla="*/ 108 h 282"/>
                  <a:gd name="T46" fmla="*/ 314 w 416"/>
                  <a:gd name="T47" fmla="*/ 89 h 282"/>
                  <a:gd name="T48" fmla="*/ 281 w 416"/>
                  <a:gd name="T49" fmla="*/ 103 h 282"/>
                  <a:gd name="T50" fmla="*/ 236 w 416"/>
                  <a:gd name="T51" fmla="*/ 102 h 282"/>
                  <a:gd name="T52" fmla="*/ 202 w 416"/>
                  <a:gd name="T53" fmla="*/ 72 h 282"/>
                  <a:gd name="T54" fmla="*/ 138 w 416"/>
                  <a:gd name="T55" fmla="*/ 45 h 282"/>
                  <a:gd name="T56" fmla="*/ 101 w 416"/>
                  <a:gd name="T57" fmla="*/ 25 h 282"/>
                  <a:gd name="T58" fmla="*/ 71 w 416"/>
                  <a:gd name="T59" fmla="*/ 31 h 282"/>
                  <a:gd name="T60" fmla="*/ 58 w 416"/>
                  <a:gd name="T61" fmla="*/ 42 h 282"/>
                  <a:gd name="T62" fmla="*/ 43 w 416"/>
                  <a:gd name="T63" fmla="*/ 13 h 282"/>
                  <a:gd name="T64" fmla="*/ 0 w 416"/>
                  <a:gd name="T65" fmla="*/ 1 h 2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16"/>
                  <a:gd name="T100" fmla="*/ 0 h 282"/>
                  <a:gd name="T101" fmla="*/ 416 w 416"/>
                  <a:gd name="T102" fmla="*/ 282 h 2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16" h="282">
                    <a:moveTo>
                      <a:pt x="0" y="1"/>
                    </a:moveTo>
                    <a:cubicBezTo>
                      <a:pt x="7" y="22"/>
                      <a:pt x="2" y="9"/>
                      <a:pt x="20" y="37"/>
                    </a:cubicBezTo>
                    <a:cubicBezTo>
                      <a:pt x="23" y="41"/>
                      <a:pt x="28" y="49"/>
                      <a:pt x="28" y="49"/>
                    </a:cubicBezTo>
                    <a:cubicBezTo>
                      <a:pt x="5" y="84"/>
                      <a:pt x="65" y="78"/>
                      <a:pt x="84" y="89"/>
                    </a:cubicBezTo>
                    <a:cubicBezTo>
                      <a:pt x="97" y="96"/>
                      <a:pt x="108" y="105"/>
                      <a:pt x="120" y="113"/>
                    </a:cubicBezTo>
                    <a:cubicBezTo>
                      <a:pt x="124" y="116"/>
                      <a:pt x="132" y="121"/>
                      <a:pt x="132" y="121"/>
                    </a:cubicBezTo>
                    <a:cubicBezTo>
                      <a:pt x="138" y="138"/>
                      <a:pt x="132" y="151"/>
                      <a:pt x="136" y="169"/>
                    </a:cubicBezTo>
                    <a:cubicBezTo>
                      <a:pt x="107" y="188"/>
                      <a:pt x="110" y="176"/>
                      <a:pt x="116" y="201"/>
                    </a:cubicBezTo>
                    <a:cubicBezTo>
                      <a:pt x="123" y="200"/>
                      <a:pt x="130" y="199"/>
                      <a:pt x="136" y="197"/>
                    </a:cubicBezTo>
                    <a:cubicBezTo>
                      <a:pt x="141" y="195"/>
                      <a:pt x="143" y="188"/>
                      <a:pt x="148" y="189"/>
                    </a:cubicBezTo>
                    <a:cubicBezTo>
                      <a:pt x="154" y="190"/>
                      <a:pt x="156" y="198"/>
                      <a:pt x="160" y="201"/>
                    </a:cubicBezTo>
                    <a:cubicBezTo>
                      <a:pt x="168" y="207"/>
                      <a:pt x="176" y="212"/>
                      <a:pt x="184" y="217"/>
                    </a:cubicBezTo>
                    <a:cubicBezTo>
                      <a:pt x="192" y="222"/>
                      <a:pt x="208" y="233"/>
                      <a:pt x="208" y="233"/>
                    </a:cubicBezTo>
                    <a:cubicBezTo>
                      <a:pt x="216" y="231"/>
                      <a:pt x="234" y="230"/>
                      <a:pt x="240" y="221"/>
                    </a:cubicBezTo>
                    <a:cubicBezTo>
                      <a:pt x="244" y="214"/>
                      <a:pt x="248" y="197"/>
                      <a:pt x="248" y="197"/>
                    </a:cubicBezTo>
                    <a:cubicBezTo>
                      <a:pt x="255" y="198"/>
                      <a:pt x="261" y="199"/>
                      <a:pt x="268" y="201"/>
                    </a:cubicBezTo>
                    <a:cubicBezTo>
                      <a:pt x="276" y="203"/>
                      <a:pt x="292" y="209"/>
                      <a:pt x="292" y="209"/>
                    </a:cubicBezTo>
                    <a:cubicBezTo>
                      <a:pt x="298" y="242"/>
                      <a:pt x="306" y="270"/>
                      <a:pt x="340" y="281"/>
                    </a:cubicBezTo>
                    <a:cubicBezTo>
                      <a:pt x="345" y="280"/>
                      <a:pt x="354" y="282"/>
                      <a:pt x="356" y="277"/>
                    </a:cubicBezTo>
                    <a:cubicBezTo>
                      <a:pt x="359" y="270"/>
                      <a:pt x="355" y="260"/>
                      <a:pt x="352" y="253"/>
                    </a:cubicBezTo>
                    <a:cubicBezTo>
                      <a:pt x="346" y="238"/>
                      <a:pt x="329" y="206"/>
                      <a:pt x="316" y="197"/>
                    </a:cubicBezTo>
                    <a:cubicBezTo>
                      <a:pt x="307" y="170"/>
                      <a:pt x="339" y="175"/>
                      <a:pt x="360" y="173"/>
                    </a:cubicBezTo>
                    <a:cubicBezTo>
                      <a:pt x="383" y="165"/>
                      <a:pt x="391" y="162"/>
                      <a:pt x="408" y="145"/>
                    </a:cubicBezTo>
                    <a:cubicBezTo>
                      <a:pt x="412" y="140"/>
                      <a:pt x="416" y="121"/>
                      <a:pt x="409" y="120"/>
                    </a:cubicBezTo>
                    <a:cubicBezTo>
                      <a:pt x="402" y="119"/>
                      <a:pt x="384" y="135"/>
                      <a:pt x="367" y="138"/>
                    </a:cubicBezTo>
                    <a:cubicBezTo>
                      <a:pt x="350" y="141"/>
                      <a:pt x="325" y="144"/>
                      <a:pt x="308" y="137"/>
                    </a:cubicBezTo>
                    <a:cubicBezTo>
                      <a:pt x="286" y="130"/>
                      <a:pt x="284" y="111"/>
                      <a:pt x="264" y="97"/>
                    </a:cubicBezTo>
                    <a:cubicBezTo>
                      <a:pt x="238" y="80"/>
                      <a:pt x="203" y="76"/>
                      <a:pt x="180" y="61"/>
                    </a:cubicBezTo>
                    <a:cubicBezTo>
                      <a:pt x="163" y="50"/>
                      <a:pt x="150" y="39"/>
                      <a:pt x="132" y="33"/>
                    </a:cubicBezTo>
                    <a:cubicBezTo>
                      <a:pt x="119" y="35"/>
                      <a:pt x="102" y="31"/>
                      <a:pt x="92" y="41"/>
                    </a:cubicBezTo>
                    <a:cubicBezTo>
                      <a:pt x="71" y="62"/>
                      <a:pt x="108" y="46"/>
                      <a:pt x="76" y="57"/>
                    </a:cubicBezTo>
                    <a:cubicBezTo>
                      <a:pt x="52" y="49"/>
                      <a:pt x="67" y="38"/>
                      <a:pt x="56" y="17"/>
                    </a:cubicBezTo>
                    <a:cubicBezTo>
                      <a:pt x="48" y="0"/>
                      <a:pt x="16" y="1"/>
                      <a:pt x="0" y="1"/>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 name="Freeform 12"/>
              <p:cNvSpPr>
                <a:spLocks/>
              </p:cNvSpPr>
              <p:nvPr/>
            </p:nvSpPr>
            <p:spPr bwMode="auto">
              <a:xfrm>
                <a:off x="2271" y="2011"/>
                <a:ext cx="46" cy="58"/>
              </a:xfrm>
              <a:custGeom>
                <a:avLst/>
                <a:gdLst>
                  <a:gd name="T0" fmla="*/ 25 w 60"/>
                  <a:gd name="T1" fmla="*/ 13 h 78"/>
                  <a:gd name="T2" fmla="*/ 0 w 60"/>
                  <a:gd name="T3" fmla="*/ 13 h 78"/>
                  <a:gd name="T4" fmla="*/ 15 w 60"/>
                  <a:gd name="T5" fmla="*/ 31 h 78"/>
                  <a:gd name="T6" fmla="*/ 21 w 60"/>
                  <a:gd name="T7" fmla="*/ 49 h 78"/>
                  <a:gd name="T8" fmla="*/ 25 w 60"/>
                  <a:gd name="T9" fmla="*/ 58 h 78"/>
                  <a:gd name="T10" fmla="*/ 46 w 60"/>
                  <a:gd name="T11" fmla="*/ 37 h 78"/>
                  <a:gd name="T12" fmla="*/ 25 w 60"/>
                  <a:gd name="T13" fmla="*/ 13 h 78"/>
                  <a:gd name="T14" fmla="*/ 0 60000 65536"/>
                  <a:gd name="T15" fmla="*/ 0 60000 65536"/>
                  <a:gd name="T16" fmla="*/ 0 60000 65536"/>
                  <a:gd name="T17" fmla="*/ 0 60000 65536"/>
                  <a:gd name="T18" fmla="*/ 0 60000 65536"/>
                  <a:gd name="T19" fmla="*/ 0 60000 65536"/>
                  <a:gd name="T20" fmla="*/ 0 60000 65536"/>
                  <a:gd name="T21" fmla="*/ 0 w 60"/>
                  <a:gd name="T22" fmla="*/ 0 h 78"/>
                  <a:gd name="T23" fmla="*/ 60 w 60"/>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78">
                    <a:moveTo>
                      <a:pt x="32" y="18"/>
                    </a:moveTo>
                    <a:cubicBezTo>
                      <a:pt x="16" y="7"/>
                      <a:pt x="12" y="0"/>
                      <a:pt x="0" y="18"/>
                    </a:cubicBezTo>
                    <a:cubicBezTo>
                      <a:pt x="6" y="27"/>
                      <a:pt x="15" y="33"/>
                      <a:pt x="20" y="42"/>
                    </a:cubicBezTo>
                    <a:cubicBezTo>
                      <a:pt x="24" y="49"/>
                      <a:pt x="25" y="58"/>
                      <a:pt x="28" y="66"/>
                    </a:cubicBezTo>
                    <a:cubicBezTo>
                      <a:pt x="29" y="70"/>
                      <a:pt x="32" y="78"/>
                      <a:pt x="32" y="78"/>
                    </a:cubicBezTo>
                    <a:cubicBezTo>
                      <a:pt x="52" y="73"/>
                      <a:pt x="54" y="69"/>
                      <a:pt x="60" y="50"/>
                    </a:cubicBezTo>
                    <a:cubicBezTo>
                      <a:pt x="54" y="32"/>
                      <a:pt x="50" y="27"/>
                      <a:pt x="32" y="18"/>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 name="Freeform 13"/>
              <p:cNvSpPr>
                <a:spLocks/>
              </p:cNvSpPr>
              <p:nvPr/>
            </p:nvSpPr>
            <p:spPr bwMode="auto">
              <a:xfrm>
                <a:off x="2410" y="1922"/>
                <a:ext cx="168" cy="84"/>
              </a:xfrm>
              <a:custGeom>
                <a:avLst/>
                <a:gdLst>
                  <a:gd name="T0" fmla="*/ 36 w 219"/>
                  <a:gd name="T1" fmla="*/ 54 h 113"/>
                  <a:gd name="T2" fmla="*/ 30 w 219"/>
                  <a:gd name="T3" fmla="*/ 45 h 113"/>
                  <a:gd name="T4" fmla="*/ 12 w 219"/>
                  <a:gd name="T5" fmla="*/ 51 h 113"/>
                  <a:gd name="T6" fmla="*/ 30 w 219"/>
                  <a:gd name="T7" fmla="*/ 84 h 113"/>
                  <a:gd name="T8" fmla="*/ 94 w 219"/>
                  <a:gd name="T9" fmla="*/ 66 h 113"/>
                  <a:gd name="T10" fmla="*/ 113 w 219"/>
                  <a:gd name="T11" fmla="*/ 54 h 113"/>
                  <a:gd name="T12" fmla="*/ 131 w 219"/>
                  <a:gd name="T13" fmla="*/ 48 h 113"/>
                  <a:gd name="T14" fmla="*/ 168 w 219"/>
                  <a:gd name="T15" fmla="*/ 14 h 113"/>
                  <a:gd name="T16" fmla="*/ 161 w 219"/>
                  <a:gd name="T17" fmla="*/ 0 h 113"/>
                  <a:gd name="T18" fmla="*/ 137 w 219"/>
                  <a:gd name="T19" fmla="*/ 13 h 113"/>
                  <a:gd name="T20" fmla="*/ 82 w 219"/>
                  <a:gd name="T21" fmla="*/ 30 h 113"/>
                  <a:gd name="T22" fmla="*/ 64 w 219"/>
                  <a:gd name="T23" fmla="*/ 33 h 113"/>
                  <a:gd name="T24" fmla="*/ 45 w 219"/>
                  <a:gd name="T25" fmla="*/ 39 h 113"/>
                  <a:gd name="T26" fmla="*/ 36 w 219"/>
                  <a:gd name="T27" fmla="*/ 54 h 1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9"/>
                  <a:gd name="T43" fmla="*/ 0 h 113"/>
                  <a:gd name="T44" fmla="*/ 219 w 219"/>
                  <a:gd name="T45" fmla="*/ 113 h 1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9" h="113">
                    <a:moveTo>
                      <a:pt x="47" y="73"/>
                    </a:moveTo>
                    <a:cubicBezTo>
                      <a:pt x="44" y="69"/>
                      <a:pt x="44" y="62"/>
                      <a:pt x="39" y="61"/>
                    </a:cubicBezTo>
                    <a:cubicBezTo>
                      <a:pt x="31" y="60"/>
                      <a:pt x="15" y="69"/>
                      <a:pt x="15" y="69"/>
                    </a:cubicBezTo>
                    <a:cubicBezTo>
                      <a:pt x="0" y="91"/>
                      <a:pt x="20" y="101"/>
                      <a:pt x="39" y="113"/>
                    </a:cubicBezTo>
                    <a:cubicBezTo>
                      <a:pt x="67" y="107"/>
                      <a:pt x="96" y="98"/>
                      <a:pt x="123" y="89"/>
                    </a:cubicBezTo>
                    <a:cubicBezTo>
                      <a:pt x="132" y="86"/>
                      <a:pt x="139" y="78"/>
                      <a:pt x="147" y="73"/>
                    </a:cubicBezTo>
                    <a:cubicBezTo>
                      <a:pt x="154" y="68"/>
                      <a:pt x="171" y="65"/>
                      <a:pt x="171" y="65"/>
                    </a:cubicBezTo>
                    <a:cubicBezTo>
                      <a:pt x="186" y="50"/>
                      <a:pt x="207" y="36"/>
                      <a:pt x="219" y="19"/>
                    </a:cubicBezTo>
                    <a:cubicBezTo>
                      <a:pt x="215" y="16"/>
                      <a:pt x="215" y="0"/>
                      <a:pt x="210" y="0"/>
                    </a:cubicBezTo>
                    <a:cubicBezTo>
                      <a:pt x="205" y="0"/>
                      <a:pt x="183" y="15"/>
                      <a:pt x="179" y="17"/>
                    </a:cubicBezTo>
                    <a:cubicBezTo>
                      <a:pt x="159" y="26"/>
                      <a:pt x="129" y="37"/>
                      <a:pt x="107" y="41"/>
                    </a:cubicBezTo>
                    <a:cubicBezTo>
                      <a:pt x="99" y="42"/>
                      <a:pt x="91" y="43"/>
                      <a:pt x="83" y="45"/>
                    </a:cubicBezTo>
                    <a:cubicBezTo>
                      <a:pt x="75" y="47"/>
                      <a:pt x="59" y="53"/>
                      <a:pt x="59" y="53"/>
                    </a:cubicBezTo>
                    <a:cubicBezTo>
                      <a:pt x="49" y="67"/>
                      <a:pt x="53" y="61"/>
                      <a:pt x="47" y="73"/>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14"/>
              <p:cNvSpPr>
                <a:spLocks/>
              </p:cNvSpPr>
              <p:nvPr/>
            </p:nvSpPr>
            <p:spPr bwMode="auto">
              <a:xfrm>
                <a:off x="2584" y="1872"/>
                <a:ext cx="107" cy="91"/>
              </a:xfrm>
              <a:custGeom>
                <a:avLst/>
                <a:gdLst>
                  <a:gd name="T0" fmla="*/ 9 w 139"/>
                  <a:gd name="T1" fmla="*/ 45 h 122"/>
                  <a:gd name="T2" fmla="*/ 6 w 139"/>
                  <a:gd name="T3" fmla="*/ 63 h 122"/>
                  <a:gd name="T4" fmla="*/ 0 w 139"/>
                  <a:gd name="T5" fmla="*/ 81 h 122"/>
                  <a:gd name="T6" fmla="*/ 28 w 139"/>
                  <a:gd name="T7" fmla="*/ 87 h 122"/>
                  <a:gd name="T8" fmla="*/ 40 w 139"/>
                  <a:gd name="T9" fmla="*/ 72 h 122"/>
                  <a:gd name="T10" fmla="*/ 95 w 139"/>
                  <a:gd name="T11" fmla="*/ 51 h 122"/>
                  <a:gd name="T12" fmla="*/ 105 w 139"/>
                  <a:gd name="T13" fmla="*/ 33 h 122"/>
                  <a:gd name="T14" fmla="*/ 86 w 139"/>
                  <a:gd name="T15" fmla="*/ 21 h 122"/>
                  <a:gd name="T16" fmla="*/ 77 w 139"/>
                  <a:gd name="T17" fmla="*/ 15 h 122"/>
                  <a:gd name="T18" fmla="*/ 49 w 139"/>
                  <a:gd name="T19" fmla="*/ 9 h 122"/>
                  <a:gd name="T20" fmla="*/ 40 w 139"/>
                  <a:gd name="T21" fmla="*/ 27 h 122"/>
                  <a:gd name="T22" fmla="*/ 9 w 139"/>
                  <a:gd name="T23" fmla="*/ 45 h 1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
                  <a:gd name="T37" fmla="*/ 0 h 122"/>
                  <a:gd name="T38" fmla="*/ 139 w 139"/>
                  <a:gd name="T39" fmla="*/ 122 h 1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 h="122">
                    <a:moveTo>
                      <a:pt x="12" y="60"/>
                    </a:moveTo>
                    <a:cubicBezTo>
                      <a:pt x="11" y="68"/>
                      <a:pt x="10" y="76"/>
                      <a:pt x="8" y="84"/>
                    </a:cubicBezTo>
                    <a:cubicBezTo>
                      <a:pt x="6" y="92"/>
                      <a:pt x="0" y="108"/>
                      <a:pt x="0" y="108"/>
                    </a:cubicBezTo>
                    <a:cubicBezTo>
                      <a:pt x="14" y="118"/>
                      <a:pt x="19" y="122"/>
                      <a:pt x="36" y="116"/>
                    </a:cubicBezTo>
                    <a:cubicBezTo>
                      <a:pt x="46" y="86"/>
                      <a:pt x="31" y="122"/>
                      <a:pt x="52" y="96"/>
                    </a:cubicBezTo>
                    <a:cubicBezTo>
                      <a:pt x="83" y="57"/>
                      <a:pt x="30" y="74"/>
                      <a:pt x="124" y="68"/>
                    </a:cubicBezTo>
                    <a:cubicBezTo>
                      <a:pt x="125" y="67"/>
                      <a:pt x="139" y="48"/>
                      <a:pt x="136" y="44"/>
                    </a:cubicBezTo>
                    <a:cubicBezTo>
                      <a:pt x="130" y="36"/>
                      <a:pt x="120" y="33"/>
                      <a:pt x="112" y="28"/>
                    </a:cubicBezTo>
                    <a:cubicBezTo>
                      <a:pt x="108" y="25"/>
                      <a:pt x="100" y="20"/>
                      <a:pt x="100" y="20"/>
                    </a:cubicBezTo>
                    <a:cubicBezTo>
                      <a:pt x="89" y="4"/>
                      <a:pt x="92" y="0"/>
                      <a:pt x="64" y="12"/>
                    </a:cubicBezTo>
                    <a:cubicBezTo>
                      <a:pt x="57" y="15"/>
                      <a:pt x="55" y="30"/>
                      <a:pt x="52" y="36"/>
                    </a:cubicBezTo>
                    <a:cubicBezTo>
                      <a:pt x="46" y="49"/>
                      <a:pt x="26" y="60"/>
                      <a:pt x="12" y="6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Freeform 15"/>
              <p:cNvSpPr>
                <a:spLocks/>
              </p:cNvSpPr>
              <p:nvPr/>
            </p:nvSpPr>
            <p:spPr bwMode="auto">
              <a:xfrm>
                <a:off x="2641" y="1831"/>
                <a:ext cx="38" cy="26"/>
              </a:xfrm>
              <a:custGeom>
                <a:avLst/>
                <a:gdLst>
                  <a:gd name="T0" fmla="*/ 22 w 49"/>
                  <a:gd name="T1" fmla="*/ 0 h 35"/>
                  <a:gd name="T2" fmla="*/ 6 w 49"/>
                  <a:gd name="T3" fmla="*/ 8 h 35"/>
                  <a:gd name="T4" fmla="*/ 19 w 49"/>
                  <a:gd name="T5" fmla="*/ 26 h 35"/>
                  <a:gd name="T6" fmla="*/ 30 w 49"/>
                  <a:gd name="T7" fmla="*/ 19 h 35"/>
                  <a:gd name="T8" fmla="*/ 22 w 49"/>
                  <a:gd name="T9" fmla="*/ 0 h 35"/>
                  <a:gd name="T10" fmla="*/ 0 60000 65536"/>
                  <a:gd name="T11" fmla="*/ 0 60000 65536"/>
                  <a:gd name="T12" fmla="*/ 0 60000 65536"/>
                  <a:gd name="T13" fmla="*/ 0 60000 65536"/>
                  <a:gd name="T14" fmla="*/ 0 60000 65536"/>
                  <a:gd name="T15" fmla="*/ 0 w 49"/>
                  <a:gd name="T16" fmla="*/ 0 h 35"/>
                  <a:gd name="T17" fmla="*/ 49 w 49"/>
                  <a:gd name="T18" fmla="*/ 35 h 35"/>
                </a:gdLst>
                <a:ahLst/>
                <a:cxnLst>
                  <a:cxn ang="T10">
                    <a:pos x="T0" y="T1"/>
                  </a:cxn>
                  <a:cxn ang="T11">
                    <a:pos x="T2" y="T3"/>
                  </a:cxn>
                  <a:cxn ang="T12">
                    <a:pos x="T4" y="T5"/>
                  </a:cxn>
                  <a:cxn ang="T13">
                    <a:pos x="T6" y="T7"/>
                  </a:cxn>
                  <a:cxn ang="T14">
                    <a:pos x="T8" y="T9"/>
                  </a:cxn>
                </a:cxnLst>
                <a:rect l="T15" t="T16" r="T17" b="T18"/>
                <a:pathLst>
                  <a:path w="49" h="35">
                    <a:moveTo>
                      <a:pt x="29" y="0"/>
                    </a:moveTo>
                    <a:cubicBezTo>
                      <a:pt x="25" y="12"/>
                      <a:pt x="19" y="7"/>
                      <a:pt x="8" y="11"/>
                    </a:cubicBezTo>
                    <a:cubicBezTo>
                      <a:pt x="0" y="23"/>
                      <a:pt x="14" y="34"/>
                      <a:pt x="24" y="35"/>
                    </a:cubicBezTo>
                    <a:cubicBezTo>
                      <a:pt x="30" y="34"/>
                      <a:pt x="33" y="28"/>
                      <a:pt x="39" y="26"/>
                    </a:cubicBezTo>
                    <a:cubicBezTo>
                      <a:pt x="49" y="22"/>
                      <a:pt x="29" y="3"/>
                      <a:pt x="29"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16"/>
              <p:cNvSpPr>
                <a:spLocks/>
              </p:cNvSpPr>
              <p:nvPr/>
            </p:nvSpPr>
            <p:spPr bwMode="auto">
              <a:xfrm>
                <a:off x="908" y="1354"/>
                <a:ext cx="126" cy="200"/>
              </a:xfrm>
              <a:custGeom>
                <a:avLst/>
                <a:gdLst>
                  <a:gd name="T0" fmla="*/ 98 w 164"/>
                  <a:gd name="T1" fmla="*/ 0 h 268"/>
                  <a:gd name="T2" fmla="*/ 80 w 164"/>
                  <a:gd name="T3" fmla="*/ 21 h 268"/>
                  <a:gd name="T4" fmla="*/ 68 w 164"/>
                  <a:gd name="T5" fmla="*/ 48 h 268"/>
                  <a:gd name="T6" fmla="*/ 28 w 164"/>
                  <a:gd name="T7" fmla="*/ 63 h 268"/>
                  <a:gd name="T8" fmla="*/ 22 w 164"/>
                  <a:gd name="T9" fmla="*/ 72 h 268"/>
                  <a:gd name="T10" fmla="*/ 12 w 164"/>
                  <a:gd name="T11" fmla="*/ 75 h 268"/>
                  <a:gd name="T12" fmla="*/ 15 w 164"/>
                  <a:gd name="T13" fmla="*/ 99 h 268"/>
                  <a:gd name="T14" fmla="*/ 22 w 164"/>
                  <a:gd name="T15" fmla="*/ 116 h 268"/>
                  <a:gd name="T16" fmla="*/ 0 w 164"/>
                  <a:gd name="T17" fmla="*/ 149 h 268"/>
                  <a:gd name="T18" fmla="*/ 22 w 164"/>
                  <a:gd name="T19" fmla="*/ 194 h 268"/>
                  <a:gd name="T20" fmla="*/ 40 w 164"/>
                  <a:gd name="T21" fmla="*/ 200 h 268"/>
                  <a:gd name="T22" fmla="*/ 68 w 164"/>
                  <a:gd name="T23" fmla="*/ 161 h 268"/>
                  <a:gd name="T24" fmla="*/ 80 w 164"/>
                  <a:gd name="T25" fmla="*/ 143 h 268"/>
                  <a:gd name="T26" fmla="*/ 98 w 164"/>
                  <a:gd name="T27" fmla="*/ 87 h 268"/>
                  <a:gd name="T28" fmla="*/ 108 w 164"/>
                  <a:gd name="T29" fmla="*/ 57 h 268"/>
                  <a:gd name="T30" fmla="*/ 126 w 164"/>
                  <a:gd name="T31" fmla="*/ 54 h 268"/>
                  <a:gd name="T32" fmla="*/ 98 w 164"/>
                  <a:gd name="T33" fmla="*/ 0 h 2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4"/>
                  <a:gd name="T52" fmla="*/ 0 h 268"/>
                  <a:gd name="T53" fmla="*/ 164 w 164"/>
                  <a:gd name="T54" fmla="*/ 268 h 2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4" h="268">
                    <a:moveTo>
                      <a:pt x="128" y="0"/>
                    </a:moveTo>
                    <a:cubicBezTo>
                      <a:pt x="123" y="16"/>
                      <a:pt x="120" y="23"/>
                      <a:pt x="104" y="28"/>
                    </a:cubicBezTo>
                    <a:cubicBezTo>
                      <a:pt x="102" y="35"/>
                      <a:pt x="97" y="57"/>
                      <a:pt x="88" y="64"/>
                    </a:cubicBezTo>
                    <a:cubicBezTo>
                      <a:pt x="75" y="75"/>
                      <a:pt x="51" y="74"/>
                      <a:pt x="36" y="84"/>
                    </a:cubicBezTo>
                    <a:cubicBezTo>
                      <a:pt x="33" y="88"/>
                      <a:pt x="32" y="93"/>
                      <a:pt x="28" y="96"/>
                    </a:cubicBezTo>
                    <a:cubicBezTo>
                      <a:pt x="25" y="99"/>
                      <a:pt x="17" y="96"/>
                      <a:pt x="16" y="100"/>
                    </a:cubicBezTo>
                    <a:cubicBezTo>
                      <a:pt x="14" y="110"/>
                      <a:pt x="18" y="121"/>
                      <a:pt x="20" y="132"/>
                    </a:cubicBezTo>
                    <a:cubicBezTo>
                      <a:pt x="22" y="140"/>
                      <a:pt x="28" y="156"/>
                      <a:pt x="28" y="156"/>
                    </a:cubicBezTo>
                    <a:cubicBezTo>
                      <a:pt x="13" y="166"/>
                      <a:pt x="6" y="183"/>
                      <a:pt x="0" y="200"/>
                    </a:cubicBezTo>
                    <a:cubicBezTo>
                      <a:pt x="3" y="210"/>
                      <a:pt x="19" y="254"/>
                      <a:pt x="28" y="260"/>
                    </a:cubicBezTo>
                    <a:cubicBezTo>
                      <a:pt x="35" y="264"/>
                      <a:pt x="52" y="268"/>
                      <a:pt x="52" y="268"/>
                    </a:cubicBezTo>
                    <a:cubicBezTo>
                      <a:pt x="85" y="261"/>
                      <a:pt x="79" y="244"/>
                      <a:pt x="88" y="216"/>
                    </a:cubicBezTo>
                    <a:cubicBezTo>
                      <a:pt x="91" y="207"/>
                      <a:pt x="99" y="200"/>
                      <a:pt x="104" y="192"/>
                    </a:cubicBezTo>
                    <a:cubicBezTo>
                      <a:pt x="116" y="174"/>
                      <a:pt x="121" y="136"/>
                      <a:pt x="128" y="116"/>
                    </a:cubicBezTo>
                    <a:cubicBezTo>
                      <a:pt x="131" y="108"/>
                      <a:pt x="134" y="79"/>
                      <a:pt x="140" y="76"/>
                    </a:cubicBezTo>
                    <a:cubicBezTo>
                      <a:pt x="147" y="72"/>
                      <a:pt x="156" y="73"/>
                      <a:pt x="164" y="72"/>
                    </a:cubicBezTo>
                    <a:cubicBezTo>
                      <a:pt x="158" y="19"/>
                      <a:pt x="161" y="33"/>
                      <a:pt x="128"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Freeform 17"/>
              <p:cNvSpPr>
                <a:spLocks/>
              </p:cNvSpPr>
              <p:nvPr/>
            </p:nvSpPr>
            <p:spPr bwMode="auto">
              <a:xfrm>
                <a:off x="1453" y="1043"/>
                <a:ext cx="50" cy="61"/>
              </a:xfrm>
              <a:custGeom>
                <a:avLst/>
                <a:gdLst>
                  <a:gd name="T0" fmla="*/ 22 w 66"/>
                  <a:gd name="T1" fmla="*/ 0 h 81"/>
                  <a:gd name="T2" fmla="*/ 19 w 66"/>
                  <a:gd name="T3" fmla="*/ 45 h 81"/>
                  <a:gd name="T4" fmla="*/ 22 w 66"/>
                  <a:gd name="T5" fmla="*/ 57 h 81"/>
                  <a:gd name="T6" fmla="*/ 31 w 66"/>
                  <a:gd name="T7" fmla="*/ 60 h 81"/>
                  <a:gd name="T8" fmla="*/ 43 w 66"/>
                  <a:gd name="T9" fmla="*/ 57 h 81"/>
                  <a:gd name="T10" fmla="*/ 22 w 66"/>
                  <a:gd name="T11" fmla="*/ 0 h 81"/>
                  <a:gd name="T12" fmla="*/ 0 60000 65536"/>
                  <a:gd name="T13" fmla="*/ 0 60000 65536"/>
                  <a:gd name="T14" fmla="*/ 0 60000 65536"/>
                  <a:gd name="T15" fmla="*/ 0 60000 65536"/>
                  <a:gd name="T16" fmla="*/ 0 60000 65536"/>
                  <a:gd name="T17" fmla="*/ 0 60000 65536"/>
                  <a:gd name="T18" fmla="*/ 0 w 66"/>
                  <a:gd name="T19" fmla="*/ 0 h 81"/>
                  <a:gd name="T20" fmla="*/ 66 w 66"/>
                  <a:gd name="T21" fmla="*/ 81 h 81"/>
                </a:gdLst>
                <a:ahLst/>
                <a:cxnLst>
                  <a:cxn ang="T12">
                    <a:pos x="T0" y="T1"/>
                  </a:cxn>
                  <a:cxn ang="T13">
                    <a:pos x="T2" y="T3"/>
                  </a:cxn>
                  <a:cxn ang="T14">
                    <a:pos x="T4" y="T5"/>
                  </a:cxn>
                  <a:cxn ang="T15">
                    <a:pos x="T6" y="T7"/>
                  </a:cxn>
                  <a:cxn ang="T16">
                    <a:pos x="T8" y="T9"/>
                  </a:cxn>
                  <a:cxn ang="T17">
                    <a:pos x="T10" y="T11"/>
                  </a:cxn>
                </a:cxnLst>
                <a:rect l="T18" t="T19" r="T20" b="T21"/>
                <a:pathLst>
                  <a:path w="66" h="81">
                    <a:moveTo>
                      <a:pt x="29" y="0"/>
                    </a:moveTo>
                    <a:cubicBezTo>
                      <a:pt x="0" y="10"/>
                      <a:pt x="20" y="38"/>
                      <a:pt x="25" y="60"/>
                    </a:cubicBezTo>
                    <a:cubicBezTo>
                      <a:pt x="26" y="65"/>
                      <a:pt x="26" y="72"/>
                      <a:pt x="29" y="76"/>
                    </a:cubicBezTo>
                    <a:cubicBezTo>
                      <a:pt x="32" y="79"/>
                      <a:pt x="37" y="79"/>
                      <a:pt x="41" y="80"/>
                    </a:cubicBezTo>
                    <a:cubicBezTo>
                      <a:pt x="46" y="79"/>
                      <a:pt x="55" y="81"/>
                      <a:pt x="57" y="76"/>
                    </a:cubicBezTo>
                    <a:cubicBezTo>
                      <a:pt x="66" y="53"/>
                      <a:pt x="45" y="16"/>
                      <a:pt x="29"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Freeform 18"/>
              <p:cNvSpPr>
                <a:spLocks/>
              </p:cNvSpPr>
              <p:nvPr/>
            </p:nvSpPr>
            <p:spPr bwMode="auto">
              <a:xfrm>
                <a:off x="1761" y="1102"/>
                <a:ext cx="114" cy="182"/>
              </a:xfrm>
              <a:custGeom>
                <a:avLst/>
                <a:gdLst>
                  <a:gd name="T0" fmla="*/ 74 w 148"/>
                  <a:gd name="T1" fmla="*/ 0 h 244"/>
                  <a:gd name="T2" fmla="*/ 46 w 148"/>
                  <a:gd name="T3" fmla="*/ 63 h 244"/>
                  <a:gd name="T4" fmla="*/ 28 w 148"/>
                  <a:gd name="T5" fmla="*/ 69 h 244"/>
                  <a:gd name="T6" fmla="*/ 9 w 148"/>
                  <a:gd name="T7" fmla="*/ 81 h 244"/>
                  <a:gd name="T8" fmla="*/ 31 w 148"/>
                  <a:gd name="T9" fmla="*/ 140 h 244"/>
                  <a:gd name="T10" fmla="*/ 40 w 148"/>
                  <a:gd name="T11" fmla="*/ 167 h 244"/>
                  <a:gd name="T12" fmla="*/ 46 w 148"/>
                  <a:gd name="T13" fmla="*/ 176 h 244"/>
                  <a:gd name="T14" fmla="*/ 65 w 148"/>
                  <a:gd name="T15" fmla="*/ 182 h 244"/>
                  <a:gd name="T16" fmla="*/ 74 w 148"/>
                  <a:gd name="T17" fmla="*/ 146 h 244"/>
                  <a:gd name="T18" fmla="*/ 96 w 148"/>
                  <a:gd name="T19" fmla="*/ 125 h 244"/>
                  <a:gd name="T20" fmla="*/ 86 w 148"/>
                  <a:gd name="T21" fmla="*/ 51 h 244"/>
                  <a:gd name="T22" fmla="*/ 108 w 148"/>
                  <a:gd name="T23" fmla="*/ 36 h 244"/>
                  <a:gd name="T24" fmla="*/ 86 w 148"/>
                  <a:gd name="T25" fmla="*/ 15 h 244"/>
                  <a:gd name="T26" fmla="*/ 74 w 148"/>
                  <a:gd name="T27" fmla="*/ 0 h 24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8"/>
                  <a:gd name="T43" fmla="*/ 0 h 244"/>
                  <a:gd name="T44" fmla="*/ 148 w 148"/>
                  <a:gd name="T45" fmla="*/ 244 h 24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8" h="244">
                    <a:moveTo>
                      <a:pt x="96" y="0"/>
                    </a:moveTo>
                    <a:cubicBezTo>
                      <a:pt x="86" y="29"/>
                      <a:pt x="70" y="55"/>
                      <a:pt x="60" y="84"/>
                    </a:cubicBezTo>
                    <a:cubicBezTo>
                      <a:pt x="57" y="92"/>
                      <a:pt x="43" y="87"/>
                      <a:pt x="36" y="92"/>
                    </a:cubicBezTo>
                    <a:cubicBezTo>
                      <a:pt x="28" y="97"/>
                      <a:pt x="12" y="108"/>
                      <a:pt x="12" y="108"/>
                    </a:cubicBezTo>
                    <a:cubicBezTo>
                      <a:pt x="0" y="144"/>
                      <a:pt x="30" y="158"/>
                      <a:pt x="40" y="188"/>
                    </a:cubicBezTo>
                    <a:cubicBezTo>
                      <a:pt x="44" y="200"/>
                      <a:pt x="45" y="213"/>
                      <a:pt x="52" y="224"/>
                    </a:cubicBezTo>
                    <a:cubicBezTo>
                      <a:pt x="55" y="228"/>
                      <a:pt x="56" y="233"/>
                      <a:pt x="60" y="236"/>
                    </a:cubicBezTo>
                    <a:cubicBezTo>
                      <a:pt x="67" y="240"/>
                      <a:pt x="84" y="244"/>
                      <a:pt x="84" y="244"/>
                    </a:cubicBezTo>
                    <a:cubicBezTo>
                      <a:pt x="111" y="235"/>
                      <a:pt x="103" y="218"/>
                      <a:pt x="96" y="196"/>
                    </a:cubicBezTo>
                    <a:cubicBezTo>
                      <a:pt x="100" y="183"/>
                      <a:pt x="124" y="168"/>
                      <a:pt x="124" y="168"/>
                    </a:cubicBezTo>
                    <a:cubicBezTo>
                      <a:pt x="148" y="132"/>
                      <a:pt x="123" y="101"/>
                      <a:pt x="112" y="68"/>
                    </a:cubicBezTo>
                    <a:cubicBezTo>
                      <a:pt x="140" y="59"/>
                      <a:pt x="133" y="68"/>
                      <a:pt x="140" y="48"/>
                    </a:cubicBezTo>
                    <a:cubicBezTo>
                      <a:pt x="136" y="35"/>
                      <a:pt x="112" y="20"/>
                      <a:pt x="112" y="20"/>
                    </a:cubicBezTo>
                    <a:cubicBezTo>
                      <a:pt x="102" y="5"/>
                      <a:pt x="107" y="11"/>
                      <a:pt x="96"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Freeform 19"/>
              <p:cNvSpPr>
                <a:spLocks/>
              </p:cNvSpPr>
              <p:nvPr/>
            </p:nvSpPr>
            <p:spPr bwMode="auto">
              <a:xfrm>
                <a:off x="1665" y="1045"/>
                <a:ext cx="74" cy="136"/>
              </a:xfrm>
              <a:custGeom>
                <a:avLst/>
                <a:gdLst>
                  <a:gd name="T0" fmla="*/ 37 w 96"/>
                  <a:gd name="T1" fmla="*/ 1 h 183"/>
                  <a:gd name="T2" fmla="*/ 39 w 96"/>
                  <a:gd name="T3" fmla="*/ 26 h 183"/>
                  <a:gd name="T4" fmla="*/ 46 w 96"/>
                  <a:gd name="T5" fmla="*/ 46 h 183"/>
                  <a:gd name="T6" fmla="*/ 48 w 96"/>
                  <a:gd name="T7" fmla="*/ 68 h 183"/>
                  <a:gd name="T8" fmla="*/ 52 w 96"/>
                  <a:gd name="T9" fmla="*/ 78 h 183"/>
                  <a:gd name="T10" fmla="*/ 55 w 96"/>
                  <a:gd name="T11" fmla="*/ 94 h 183"/>
                  <a:gd name="T12" fmla="*/ 44 w 96"/>
                  <a:gd name="T13" fmla="*/ 69 h 183"/>
                  <a:gd name="T14" fmla="*/ 27 w 96"/>
                  <a:gd name="T15" fmla="*/ 58 h 183"/>
                  <a:gd name="T16" fmla="*/ 4 w 96"/>
                  <a:gd name="T17" fmla="*/ 62 h 183"/>
                  <a:gd name="T18" fmla="*/ 6 w 96"/>
                  <a:gd name="T19" fmla="*/ 76 h 183"/>
                  <a:gd name="T20" fmla="*/ 32 w 96"/>
                  <a:gd name="T21" fmla="*/ 85 h 183"/>
                  <a:gd name="T22" fmla="*/ 44 w 96"/>
                  <a:gd name="T23" fmla="*/ 100 h 183"/>
                  <a:gd name="T24" fmla="*/ 55 w 96"/>
                  <a:gd name="T25" fmla="*/ 100 h 183"/>
                  <a:gd name="T26" fmla="*/ 60 w 96"/>
                  <a:gd name="T27" fmla="*/ 111 h 183"/>
                  <a:gd name="T28" fmla="*/ 74 w 96"/>
                  <a:gd name="T29" fmla="*/ 133 h 183"/>
                  <a:gd name="T30" fmla="*/ 62 w 96"/>
                  <a:gd name="T31" fmla="*/ 94 h 183"/>
                  <a:gd name="T32" fmla="*/ 62 w 96"/>
                  <a:gd name="T33" fmla="*/ 69 h 183"/>
                  <a:gd name="T34" fmla="*/ 55 w 96"/>
                  <a:gd name="T35" fmla="*/ 47 h 183"/>
                  <a:gd name="T36" fmla="*/ 49 w 96"/>
                  <a:gd name="T37" fmla="*/ 30 h 183"/>
                  <a:gd name="T38" fmla="*/ 44 w 96"/>
                  <a:gd name="T39" fmla="*/ 15 h 183"/>
                  <a:gd name="T40" fmla="*/ 37 w 96"/>
                  <a:gd name="T41" fmla="*/ 1 h 18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
                  <a:gd name="T64" fmla="*/ 0 h 183"/>
                  <a:gd name="T65" fmla="*/ 96 w 96"/>
                  <a:gd name="T66" fmla="*/ 183 h 18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 h="183">
                    <a:moveTo>
                      <a:pt x="48" y="2"/>
                    </a:moveTo>
                    <a:cubicBezTo>
                      <a:pt x="47" y="4"/>
                      <a:pt x="49" y="25"/>
                      <a:pt x="51" y="35"/>
                    </a:cubicBezTo>
                    <a:cubicBezTo>
                      <a:pt x="53" y="45"/>
                      <a:pt x="58" y="53"/>
                      <a:pt x="60" y="62"/>
                    </a:cubicBezTo>
                    <a:cubicBezTo>
                      <a:pt x="62" y="71"/>
                      <a:pt x="61" y="85"/>
                      <a:pt x="62" y="92"/>
                    </a:cubicBezTo>
                    <a:cubicBezTo>
                      <a:pt x="63" y="99"/>
                      <a:pt x="67" y="99"/>
                      <a:pt x="68" y="105"/>
                    </a:cubicBezTo>
                    <a:cubicBezTo>
                      <a:pt x="69" y="111"/>
                      <a:pt x="73" y="128"/>
                      <a:pt x="71" y="126"/>
                    </a:cubicBezTo>
                    <a:cubicBezTo>
                      <a:pt x="69" y="124"/>
                      <a:pt x="63" y="101"/>
                      <a:pt x="57" y="93"/>
                    </a:cubicBezTo>
                    <a:cubicBezTo>
                      <a:pt x="51" y="85"/>
                      <a:pt x="44" y="80"/>
                      <a:pt x="35" y="78"/>
                    </a:cubicBezTo>
                    <a:cubicBezTo>
                      <a:pt x="26" y="76"/>
                      <a:pt x="10" y="79"/>
                      <a:pt x="5" y="83"/>
                    </a:cubicBezTo>
                    <a:cubicBezTo>
                      <a:pt x="0" y="87"/>
                      <a:pt x="2" y="97"/>
                      <a:pt x="8" y="102"/>
                    </a:cubicBezTo>
                    <a:cubicBezTo>
                      <a:pt x="14" y="107"/>
                      <a:pt x="33" y="109"/>
                      <a:pt x="41" y="114"/>
                    </a:cubicBezTo>
                    <a:cubicBezTo>
                      <a:pt x="49" y="119"/>
                      <a:pt x="52" y="132"/>
                      <a:pt x="57" y="135"/>
                    </a:cubicBezTo>
                    <a:cubicBezTo>
                      <a:pt x="62" y="138"/>
                      <a:pt x="68" y="133"/>
                      <a:pt x="71" y="135"/>
                    </a:cubicBezTo>
                    <a:cubicBezTo>
                      <a:pt x="74" y="137"/>
                      <a:pt x="74" y="143"/>
                      <a:pt x="78" y="150"/>
                    </a:cubicBezTo>
                    <a:cubicBezTo>
                      <a:pt x="82" y="157"/>
                      <a:pt x="96" y="183"/>
                      <a:pt x="96" y="179"/>
                    </a:cubicBezTo>
                    <a:cubicBezTo>
                      <a:pt x="96" y="175"/>
                      <a:pt x="84" y="140"/>
                      <a:pt x="81" y="126"/>
                    </a:cubicBezTo>
                    <a:cubicBezTo>
                      <a:pt x="78" y="112"/>
                      <a:pt x="82" y="104"/>
                      <a:pt x="80" y="93"/>
                    </a:cubicBezTo>
                    <a:cubicBezTo>
                      <a:pt x="78" y="82"/>
                      <a:pt x="74" y="72"/>
                      <a:pt x="71" y="63"/>
                    </a:cubicBezTo>
                    <a:cubicBezTo>
                      <a:pt x="68" y="54"/>
                      <a:pt x="65" y="48"/>
                      <a:pt x="63" y="41"/>
                    </a:cubicBezTo>
                    <a:cubicBezTo>
                      <a:pt x="61" y="34"/>
                      <a:pt x="59" y="26"/>
                      <a:pt x="57" y="20"/>
                    </a:cubicBezTo>
                    <a:cubicBezTo>
                      <a:pt x="55" y="14"/>
                      <a:pt x="49" y="0"/>
                      <a:pt x="48" y="2"/>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7" name="Freeform 20"/>
              <p:cNvSpPr>
                <a:spLocks/>
              </p:cNvSpPr>
              <p:nvPr/>
            </p:nvSpPr>
            <p:spPr bwMode="auto">
              <a:xfrm>
                <a:off x="1715" y="1154"/>
                <a:ext cx="41" cy="131"/>
              </a:xfrm>
              <a:custGeom>
                <a:avLst/>
                <a:gdLst>
                  <a:gd name="T0" fmla="*/ 5 w 54"/>
                  <a:gd name="T1" fmla="*/ 0 h 175"/>
                  <a:gd name="T2" fmla="*/ 0 w 54"/>
                  <a:gd name="T3" fmla="*/ 19 h 175"/>
                  <a:gd name="T4" fmla="*/ 7 w 54"/>
                  <a:gd name="T5" fmla="*/ 40 h 175"/>
                  <a:gd name="T6" fmla="*/ 14 w 54"/>
                  <a:gd name="T7" fmla="*/ 70 h 175"/>
                  <a:gd name="T8" fmla="*/ 26 w 54"/>
                  <a:gd name="T9" fmla="*/ 97 h 175"/>
                  <a:gd name="T10" fmla="*/ 41 w 54"/>
                  <a:gd name="T11" fmla="*/ 131 h 175"/>
                  <a:gd name="T12" fmla="*/ 30 w 54"/>
                  <a:gd name="T13" fmla="*/ 86 h 175"/>
                  <a:gd name="T14" fmla="*/ 26 w 54"/>
                  <a:gd name="T15" fmla="*/ 70 h 175"/>
                  <a:gd name="T16" fmla="*/ 21 w 54"/>
                  <a:gd name="T17" fmla="*/ 46 h 175"/>
                  <a:gd name="T18" fmla="*/ 19 w 54"/>
                  <a:gd name="T19" fmla="*/ 34 h 175"/>
                  <a:gd name="T20" fmla="*/ 12 w 54"/>
                  <a:gd name="T21" fmla="*/ 28 h 175"/>
                  <a:gd name="T22" fmla="*/ 5 w 54"/>
                  <a:gd name="T23" fmla="*/ 0 h 17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175"/>
                  <a:gd name="T38" fmla="*/ 54 w 54"/>
                  <a:gd name="T39" fmla="*/ 175 h 17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175">
                    <a:moveTo>
                      <a:pt x="6" y="0"/>
                    </a:moveTo>
                    <a:lnTo>
                      <a:pt x="0" y="25"/>
                    </a:lnTo>
                    <a:cubicBezTo>
                      <a:pt x="3" y="48"/>
                      <a:pt x="3" y="40"/>
                      <a:pt x="9" y="54"/>
                    </a:cubicBezTo>
                    <a:cubicBezTo>
                      <a:pt x="10" y="66"/>
                      <a:pt x="12" y="83"/>
                      <a:pt x="18" y="94"/>
                    </a:cubicBezTo>
                    <a:cubicBezTo>
                      <a:pt x="21" y="109"/>
                      <a:pt x="25" y="117"/>
                      <a:pt x="34" y="129"/>
                    </a:cubicBezTo>
                    <a:cubicBezTo>
                      <a:pt x="35" y="143"/>
                      <a:pt x="35" y="171"/>
                      <a:pt x="54" y="175"/>
                    </a:cubicBezTo>
                    <a:cubicBezTo>
                      <a:pt x="52" y="133"/>
                      <a:pt x="53" y="141"/>
                      <a:pt x="40" y="115"/>
                    </a:cubicBezTo>
                    <a:cubicBezTo>
                      <a:pt x="39" y="108"/>
                      <a:pt x="37" y="100"/>
                      <a:pt x="34" y="93"/>
                    </a:cubicBezTo>
                    <a:cubicBezTo>
                      <a:pt x="33" y="82"/>
                      <a:pt x="30" y="72"/>
                      <a:pt x="28" y="61"/>
                    </a:cubicBezTo>
                    <a:cubicBezTo>
                      <a:pt x="28" y="58"/>
                      <a:pt x="28" y="50"/>
                      <a:pt x="25" y="46"/>
                    </a:cubicBezTo>
                    <a:cubicBezTo>
                      <a:pt x="22" y="43"/>
                      <a:pt x="16" y="37"/>
                      <a:pt x="16" y="37"/>
                    </a:cubicBezTo>
                    <a:cubicBezTo>
                      <a:pt x="14" y="25"/>
                      <a:pt x="13" y="9"/>
                      <a:pt x="6"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8" name="Freeform 21"/>
              <p:cNvSpPr>
                <a:spLocks/>
              </p:cNvSpPr>
              <p:nvPr/>
            </p:nvSpPr>
            <p:spPr bwMode="auto">
              <a:xfrm>
                <a:off x="1761" y="1291"/>
                <a:ext cx="67" cy="54"/>
              </a:xfrm>
              <a:custGeom>
                <a:avLst/>
                <a:gdLst>
                  <a:gd name="T0" fmla="*/ 2 w 86"/>
                  <a:gd name="T1" fmla="*/ 0 h 73"/>
                  <a:gd name="T2" fmla="*/ 6 w 86"/>
                  <a:gd name="T3" fmla="*/ 25 h 73"/>
                  <a:gd name="T4" fmla="*/ 18 w 86"/>
                  <a:gd name="T5" fmla="*/ 32 h 73"/>
                  <a:gd name="T6" fmla="*/ 37 w 86"/>
                  <a:gd name="T7" fmla="*/ 36 h 73"/>
                  <a:gd name="T8" fmla="*/ 48 w 86"/>
                  <a:gd name="T9" fmla="*/ 42 h 73"/>
                  <a:gd name="T10" fmla="*/ 58 w 86"/>
                  <a:gd name="T11" fmla="*/ 49 h 73"/>
                  <a:gd name="T12" fmla="*/ 67 w 86"/>
                  <a:gd name="T13" fmla="*/ 51 h 73"/>
                  <a:gd name="T14" fmla="*/ 56 w 86"/>
                  <a:gd name="T15" fmla="*/ 29 h 73"/>
                  <a:gd name="T16" fmla="*/ 49 w 86"/>
                  <a:gd name="T17" fmla="*/ 16 h 73"/>
                  <a:gd name="T18" fmla="*/ 28 w 86"/>
                  <a:gd name="T19" fmla="*/ 18 h 73"/>
                  <a:gd name="T20" fmla="*/ 19 w 86"/>
                  <a:gd name="T21" fmla="*/ 14 h 73"/>
                  <a:gd name="T22" fmla="*/ 5 w 86"/>
                  <a:gd name="T23" fmla="*/ 0 h 73"/>
                  <a:gd name="T24" fmla="*/ 2 w 86"/>
                  <a:gd name="T25" fmla="*/ 0 h 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6"/>
                  <a:gd name="T40" fmla="*/ 0 h 73"/>
                  <a:gd name="T41" fmla="*/ 86 w 86"/>
                  <a:gd name="T42" fmla="*/ 73 h 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6" h="73">
                    <a:moveTo>
                      <a:pt x="2" y="0"/>
                    </a:moveTo>
                    <a:cubicBezTo>
                      <a:pt x="3" y="17"/>
                      <a:pt x="0" y="23"/>
                      <a:pt x="8" y="34"/>
                    </a:cubicBezTo>
                    <a:cubicBezTo>
                      <a:pt x="10" y="43"/>
                      <a:pt x="14" y="42"/>
                      <a:pt x="23" y="43"/>
                    </a:cubicBezTo>
                    <a:cubicBezTo>
                      <a:pt x="30" y="47"/>
                      <a:pt x="40" y="48"/>
                      <a:pt x="48" y="49"/>
                    </a:cubicBezTo>
                    <a:cubicBezTo>
                      <a:pt x="53" y="51"/>
                      <a:pt x="57" y="54"/>
                      <a:pt x="62" y="57"/>
                    </a:cubicBezTo>
                    <a:cubicBezTo>
                      <a:pt x="66" y="62"/>
                      <a:pt x="68" y="64"/>
                      <a:pt x="74" y="66"/>
                    </a:cubicBezTo>
                    <a:cubicBezTo>
                      <a:pt x="78" y="72"/>
                      <a:pt x="79" y="73"/>
                      <a:pt x="86" y="69"/>
                    </a:cubicBezTo>
                    <a:cubicBezTo>
                      <a:pt x="83" y="53"/>
                      <a:pt x="80" y="52"/>
                      <a:pt x="72" y="39"/>
                    </a:cubicBezTo>
                    <a:cubicBezTo>
                      <a:pt x="68" y="34"/>
                      <a:pt x="63" y="22"/>
                      <a:pt x="63" y="22"/>
                    </a:cubicBezTo>
                    <a:cubicBezTo>
                      <a:pt x="52" y="26"/>
                      <a:pt x="48" y="26"/>
                      <a:pt x="36" y="24"/>
                    </a:cubicBezTo>
                    <a:cubicBezTo>
                      <a:pt x="24" y="15"/>
                      <a:pt x="43" y="29"/>
                      <a:pt x="24" y="19"/>
                    </a:cubicBezTo>
                    <a:cubicBezTo>
                      <a:pt x="15" y="15"/>
                      <a:pt x="16" y="2"/>
                      <a:pt x="6" y="0"/>
                    </a:cubicBezTo>
                    <a:cubicBezTo>
                      <a:pt x="1" y="4"/>
                      <a:pt x="2" y="5"/>
                      <a:pt x="2"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9" name="Freeform 22"/>
              <p:cNvSpPr>
                <a:spLocks/>
              </p:cNvSpPr>
              <p:nvPr/>
            </p:nvSpPr>
            <p:spPr bwMode="auto">
              <a:xfrm>
                <a:off x="1868" y="1196"/>
                <a:ext cx="85" cy="117"/>
              </a:xfrm>
              <a:custGeom>
                <a:avLst/>
                <a:gdLst>
                  <a:gd name="T0" fmla="*/ 75 w 111"/>
                  <a:gd name="T1" fmla="*/ 0 h 156"/>
                  <a:gd name="T2" fmla="*/ 57 w 111"/>
                  <a:gd name="T3" fmla="*/ 8 h 156"/>
                  <a:gd name="T4" fmla="*/ 18 w 111"/>
                  <a:gd name="T5" fmla="*/ 11 h 156"/>
                  <a:gd name="T6" fmla="*/ 11 w 111"/>
                  <a:gd name="T7" fmla="*/ 25 h 156"/>
                  <a:gd name="T8" fmla="*/ 8 w 111"/>
                  <a:gd name="T9" fmla="*/ 46 h 156"/>
                  <a:gd name="T10" fmla="*/ 11 w 111"/>
                  <a:gd name="T11" fmla="*/ 56 h 156"/>
                  <a:gd name="T12" fmla="*/ 2 w 111"/>
                  <a:gd name="T13" fmla="*/ 66 h 156"/>
                  <a:gd name="T14" fmla="*/ 11 w 111"/>
                  <a:gd name="T15" fmla="*/ 82 h 156"/>
                  <a:gd name="T16" fmla="*/ 18 w 111"/>
                  <a:gd name="T17" fmla="*/ 93 h 156"/>
                  <a:gd name="T18" fmla="*/ 11 w 111"/>
                  <a:gd name="T19" fmla="*/ 108 h 156"/>
                  <a:gd name="T20" fmla="*/ 18 w 111"/>
                  <a:gd name="T21" fmla="*/ 117 h 156"/>
                  <a:gd name="T22" fmla="*/ 32 w 111"/>
                  <a:gd name="T23" fmla="*/ 108 h 156"/>
                  <a:gd name="T24" fmla="*/ 38 w 111"/>
                  <a:gd name="T25" fmla="*/ 70 h 156"/>
                  <a:gd name="T26" fmla="*/ 43 w 111"/>
                  <a:gd name="T27" fmla="*/ 95 h 156"/>
                  <a:gd name="T28" fmla="*/ 50 w 111"/>
                  <a:gd name="T29" fmla="*/ 109 h 156"/>
                  <a:gd name="T30" fmla="*/ 47 w 111"/>
                  <a:gd name="T31" fmla="*/ 84 h 156"/>
                  <a:gd name="T32" fmla="*/ 55 w 111"/>
                  <a:gd name="T33" fmla="*/ 55 h 156"/>
                  <a:gd name="T34" fmla="*/ 53 w 111"/>
                  <a:gd name="T35" fmla="*/ 38 h 156"/>
                  <a:gd name="T36" fmla="*/ 41 w 111"/>
                  <a:gd name="T37" fmla="*/ 45 h 156"/>
                  <a:gd name="T38" fmla="*/ 27 w 111"/>
                  <a:gd name="T39" fmla="*/ 41 h 156"/>
                  <a:gd name="T40" fmla="*/ 31 w 111"/>
                  <a:gd name="T41" fmla="*/ 27 h 156"/>
                  <a:gd name="T42" fmla="*/ 47 w 111"/>
                  <a:gd name="T43" fmla="*/ 26 h 156"/>
                  <a:gd name="T44" fmla="*/ 60 w 111"/>
                  <a:gd name="T45" fmla="*/ 29 h 156"/>
                  <a:gd name="T46" fmla="*/ 75 w 111"/>
                  <a:gd name="T47" fmla="*/ 23 h 156"/>
                  <a:gd name="T48" fmla="*/ 85 w 111"/>
                  <a:gd name="T49" fmla="*/ 10 h 156"/>
                  <a:gd name="T50" fmla="*/ 75 w 111"/>
                  <a:gd name="T51" fmla="*/ 0 h 1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1"/>
                  <a:gd name="T79" fmla="*/ 0 h 156"/>
                  <a:gd name="T80" fmla="*/ 111 w 111"/>
                  <a:gd name="T81" fmla="*/ 156 h 1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1" h="156">
                    <a:moveTo>
                      <a:pt x="98" y="0"/>
                    </a:moveTo>
                    <a:cubicBezTo>
                      <a:pt x="75" y="2"/>
                      <a:pt x="87" y="8"/>
                      <a:pt x="75" y="10"/>
                    </a:cubicBezTo>
                    <a:cubicBezTo>
                      <a:pt x="72" y="10"/>
                      <a:pt x="25" y="3"/>
                      <a:pt x="23" y="15"/>
                    </a:cubicBezTo>
                    <a:cubicBezTo>
                      <a:pt x="25" y="26"/>
                      <a:pt x="23" y="27"/>
                      <a:pt x="14" y="33"/>
                    </a:cubicBezTo>
                    <a:cubicBezTo>
                      <a:pt x="15" y="43"/>
                      <a:pt x="20" y="54"/>
                      <a:pt x="11" y="61"/>
                    </a:cubicBezTo>
                    <a:cubicBezTo>
                      <a:pt x="8" y="68"/>
                      <a:pt x="10" y="69"/>
                      <a:pt x="14" y="75"/>
                    </a:cubicBezTo>
                    <a:cubicBezTo>
                      <a:pt x="16" y="84"/>
                      <a:pt x="12" y="86"/>
                      <a:pt x="3" y="88"/>
                    </a:cubicBezTo>
                    <a:cubicBezTo>
                      <a:pt x="1" y="99"/>
                      <a:pt x="0" y="106"/>
                      <a:pt x="14" y="109"/>
                    </a:cubicBezTo>
                    <a:cubicBezTo>
                      <a:pt x="21" y="112"/>
                      <a:pt x="20" y="118"/>
                      <a:pt x="23" y="124"/>
                    </a:cubicBezTo>
                    <a:cubicBezTo>
                      <a:pt x="25" y="133"/>
                      <a:pt x="23" y="139"/>
                      <a:pt x="15" y="144"/>
                    </a:cubicBezTo>
                    <a:cubicBezTo>
                      <a:pt x="17" y="150"/>
                      <a:pt x="18" y="153"/>
                      <a:pt x="24" y="156"/>
                    </a:cubicBezTo>
                    <a:cubicBezTo>
                      <a:pt x="31" y="154"/>
                      <a:pt x="36" y="148"/>
                      <a:pt x="42" y="144"/>
                    </a:cubicBezTo>
                    <a:cubicBezTo>
                      <a:pt x="41" y="128"/>
                      <a:pt x="33" y="103"/>
                      <a:pt x="50" y="93"/>
                    </a:cubicBezTo>
                    <a:cubicBezTo>
                      <a:pt x="52" y="105"/>
                      <a:pt x="46" y="116"/>
                      <a:pt x="56" y="126"/>
                    </a:cubicBezTo>
                    <a:cubicBezTo>
                      <a:pt x="57" y="134"/>
                      <a:pt x="58" y="141"/>
                      <a:pt x="65" y="145"/>
                    </a:cubicBezTo>
                    <a:cubicBezTo>
                      <a:pt x="70" y="134"/>
                      <a:pt x="64" y="123"/>
                      <a:pt x="62" y="112"/>
                    </a:cubicBezTo>
                    <a:cubicBezTo>
                      <a:pt x="65" y="97"/>
                      <a:pt x="55" y="81"/>
                      <a:pt x="72" y="73"/>
                    </a:cubicBezTo>
                    <a:cubicBezTo>
                      <a:pt x="79" y="64"/>
                      <a:pt x="75" y="59"/>
                      <a:pt x="69" y="51"/>
                    </a:cubicBezTo>
                    <a:cubicBezTo>
                      <a:pt x="61" y="52"/>
                      <a:pt x="61" y="56"/>
                      <a:pt x="54" y="60"/>
                    </a:cubicBezTo>
                    <a:cubicBezTo>
                      <a:pt x="37" y="57"/>
                      <a:pt x="43" y="60"/>
                      <a:pt x="35" y="54"/>
                    </a:cubicBezTo>
                    <a:cubicBezTo>
                      <a:pt x="31" y="45"/>
                      <a:pt x="28" y="39"/>
                      <a:pt x="41" y="36"/>
                    </a:cubicBezTo>
                    <a:cubicBezTo>
                      <a:pt x="49" y="32"/>
                      <a:pt x="53" y="33"/>
                      <a:pt x="62" y="34"/>
                    </a:cubicBezTo>
                    <a:cubicBezTo>
                      <a:pt x="67" y="36"/>
                      <a:pt x="73" y="36"/>
                      <a:pt x="78" y="39"/>
                    </a:cubicBezTo>
                    <a:cubicBezTo>
                      <a:pt x="85" y="36"/>
                      <a:pt x="90" y="31"/>
                      <a:pt x="98" y="30"/>
                    </a:cubicBezTo>
                    <a:cubicBezTo>
                      <a:pt x="104" y="26"/>
                      <a:pt x="107" y="19"/>
                      <a:pt x="111" y="13"/>
                    </a:cubicBezTo>
                    <a:cubicBezTo>
                      <a:pt x="107" y="8"/>
                      <a:pt x="102" y="4"/>
                      <a:pt x="98"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 name="Freeform 23"/>
              <p:cNvSpPr>
                <a:spLocks/>
              </p:cNvSpPr>
              <p:nvPr/>
            </p:nvSpPr>
            <p:spPr bwMode="auto">
              <a:xfrm>
                <a:off x="1872" y="787"/>
                <a:ext cx="23" cy="71"/>
              </a:xfrm>
              <a:custGeom>
                <a:avLst/>
                <a:gdLst>
                  <a:gd name="T0" fmla="*/ 9 w 30"/>
                  <a:gd name="T1" fmla="*/ 0 h 94"/>
                  <a:gd name="T2" fmla="*/ 0 w 30"/>
                  <a:gd name="T3" fmla="*/ 12 h 94"/>
                  <a:gd name="T4" fmla="*/ 5 w 30"/>
                  <a:gd name="T5" fmla="*/ 28 h 94"/>
                  <a:gd name="T6" fmla="*/ 1 w 30"/>
                  <a:gd name="T7" fmla="*/ 46 h 94"/>
                  <a:gd name="T8" fmla="*/ 12 w 30"/>
                  <a:gd name="T9" fmla="*/ 71 h 94"/>
                  <a:gd name="T10" fmla="*/ 23 w 30"/>
                  <a:gd name="T11" fmla="*/ 62 h 94"/>
                  <a:gd name="T12" fmla="*/ 17 w 30"/>
                  <a:gd name="T13" fmla="*/ 46 h 94"/>
                  <a:gd name="T14" fmla="*/ 9 w 30"/>
                  <a:gd name="T15" fmla="*/ 0 h 94"/>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94"/>
                  <a:gd name="T26" fmla="*/ 30 w 30"/>
                  <a:gd name="T27" fmla="*/ 94 h 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94">
                    <a:moveTo>
                      <a:pt x="12" y="0"/>
                    </a:moveTo>
                    <a:cubicBezTo>
                      <a:pt x="9" y="6"/>
                      <a:pt x="4" y="11"/>
                      <a:pt x="0" y="16"/>
                    </a:cubicBezTo>
                    <a:cubicBezTo>
                      <a:pt x="1" y="23"/>
                      <a:pt x="3" y="30"/>
                      <a:pt x="6" y="37"/>
                    </a:cubicBezTo>
                    <a:cubicBezTo>
                      <a:pt x="3" y="45"/>
                      <a:pt x="4" y="53"/>
                      <a:pt x="1" y="61"/>
                    </a:cubicBezTo>
                    <a:cubicBezTo>
                      <a:pt x="3" y="81"/>
                      <a:pt x="2" y="83"/>
                      <a:pt x="16" y="94"/>
                    </a:cubicBezTo>
                    <a:cubicBezTo>
                      <a:pt x="24" y="92"/>
                      <a:pt x="27" y="90"/>
                      <a:pt x="30" y="82"/>
                    </a:cubicBezTo>
                    <a:cubicBezTo>
                      <a:pt x="28" y="73"/>
                      <a:pt x="26" y="69"/>
                      <a:pt x="22" y="61"/>
                    </a:cubicBezTo>
                    <a:cubicBezTo>
                      <a:pt x="19" y="40"/>
                      <a:pt x="18" y="20"/>
                      <a:pt x="12"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 name="Freeform 24"/>
              <p:cNvSpPr>
                <a:spLocks/>
              </p:cNvSpPr>
              <p:nvPr/>
            </p:nvSpPr>
            <p:spPr bwMode="auto">
              <a:xfrm>
                <a:off x="1887" y="905"/>
                <a:ext cx="62" cy="118"/>
              </a:xfrm>
              <a:custGeom>
                <a:avLst/>
                <a:gdLst>
                  <a:gd name="T0" fmla="*/ 9 w 81"/>
                  <a:gd name="T1" fmla="*/ 1 h 158"/>
                  <a:gd name="T2" fmla="*/ 0 w 81"/>
                  <a:gd name="T3" fmla="*/ 15 h 158"/>
                  <a:gd name="T4" fmla="*/ 6 w 81"/>
                  <a:gd name="T5" fmla="*/ 37 h 158"/>
                  <a:gd name="T6" fmla="*/ 5 w 81"/>
                  <a:gd name="T7" fmla="*/ 80 h 158"/>
                  <a:gd name="T8" fmla="*/ 13 w 81"/>
                  <a:gd name="T9" fmla="*/ 77 h 158"/>
                  <a:gd name="T10" fmla="*/ 15 w 81"/>
                  <a:gd name="T11" fmla="*/ 86 h 158"/>
                  <a:gd name="T12" fmla="*/ 22 w 81"/>
                  <a:gd name="T13" fmla="*/ 91 h 158"/>
                  <a:gd name="T14" fmla="*/ 29 w 81"/>
                  <a:gd name="T15" fmla="*/ 105 h 158"/>
                  <a:gd name="T16" fmla="*/ 37 w 81"/>
                  <a:gd name="T17" fmla="*/ 96 h 158"/>
                  <a:gd name="T18" fmla="*/ 50 w 81"/>
                  <a:gd name="T19" fmla="*/ 100 h 158"/>
                  <a:gd name="T20" fmla="*/ 48 w 81"/>
                  <a:gd name="T21" fmla="*/ 81 h 158"/>
                  <a:gd name="T22" fmla="*/ 37 w 81"/>
                  <a:gd name="T23" fmla="*/ 78 h 158"/>
                  <a:gd name="T24" fmla="*/ 30 w 81"/>
                  <a:gd name="T25" fmla="*/ 68 h 158"/>
                  <a:gd name="T26" fmla="*/ 25 w 81"/>
                  <a:gd name="T27" fmla="*/ 55 h 158"/>
                  <a:gd name="T28" fmla="*/ 31 w 81"/>
                  <a:gd name="T29" fmla="*/ 40 h 158"/>
                  <a:gd name="T30" fmla="*/ 27 w 81"/>
                  <a:gd name="T31" fmla="*/ 26 h 158"/>
                  <a:gd name="T32" fmla="*/ 32 w 81"/>
                  <a:gd name="T33" fmla="*/ 15 h 158"/>
                  <a:gd name="T34" fmla="*/ 22 w 81"/>
                  <a:gd name="T35" fmla="*/ 3 h 158"/>
                  <a:gd name="T36" fmla="*/ 14 w 81"/>
                  <a:gd name="T37" fmla="*/ 5 h 158"/>
                  <a:gd name="T38" fmla="*/ 9 w 81"/>
                  <a:gd name="T39" fmla="*/ 1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1"/>
                  <a:gd name="T61" fmla="*/ 0 h 158"/>
                  <a:gd name="T62" fmla="*/ 81 w 81"/>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1" h="158">
                    <a:moveTo>
                      <a:pt x="12" y="2"/>
                    </a:moveTo>
                    <a:cubicBezTo>
                      <a:pt x="8" y="8"/>
                      <a:pt x="3" y="13"/>
                      <a:pt x="0" y="20"/>
                    </a:cubicBezTo>
                    <a:cubicBezTo>
                      <a:pt x="5" y="31"/>
                      <a:pt x="6" y="35"/>
                      <a:pt x="8" y="49"/>
                    </a:cubicBezTo>
                    <a:cubicBezTo>
                      <a:pt x="7" y="69"/>
                      <a:pt x="4" y="87"/>
                      <a:pt x="6" y="107"/>
                    </a:cubicBezTo>
                    <a:cubicBezTo>
                      <a:pt x="8" y="106"/>
                      <a:pt x="14" y="101"/>
                      <a:pt x="17" y="103"/>
                    </a:cubicBezTo>
                    <a:cubicBezTo>
                      <a:pt x="20" y="105"/>
                      <a:pt x="17" y="112"/>
                      <a:pt x="20" y="115"/>
                    </a:cubicBezTo>
                    <a:cubicBezTo>
                      <a:pt x="22" y="118"/>
                      <a:pt x="29" y="122"/>
                      <a:pt x="29" y="122"/>
                    </a:cubicBezTo>
                    <a:cubicBezTo>
                      <a:pt x="29" y="133"/>
                      <a:pt x="27" y="158"/>
                      <a:pt x="38" y="140"/>
                    </a:cubicBezTo>
                    <a:cubicBezTo>
                      <a:pt x="39" y="133"/>
                      <a:pt x="41" y="131"/>
                      <a:pt x="48" y="128"/>
                    </a:cubicBezTo>
                    <a:cubicBezTo>
                      <a:pt x="55" y="130"/>
                      <a:pt x="59" y="133"/>
                      <a:pt x="65" y="134"/>
                    </a:cubicBezTo>
                    <a:cubicBezTo>
                      <a:pt x="81" y="131"/>
                      <a:pt x="76" y="112"/>
                      <a:pt x="63" y="109"/>
                    </a:cubicBezTo>
                    <a:cubicBezTo>
                      <a:pt x="58" y="107"/>
                      <a:pt x="53" y="106"/>
                      <a:pt x="48" y="104"/>
                    </a:cubicBezTo>
                    <a:cubicBezTo>
                      <a:pt x="45" y="100"/>
                      <a:pt x="42" y="95"/>
                      <a:pt x="39" y="91"/>
                    </a:cubicBezTo>
                    <a:cubicBezTo>
                      <a:pt x="38" y="85"/>
                      <a:pt x="36" y="79"/>
                      <a:pt x="33" y="73"/>
                    </a:cubicBezTo>
                    <a:cubicBezTo>
                      <a:pt x="31" y="64"/>
                      <a:pt x="33" y="58"/>
                      <a:pt x="41" y="53"/>
                    </a:cubicBezTo>
                    <a:cubicBezTo>
                      <a:pt x="48" y="44"/>
                      <a:pt x="47" y="38"/>
                      <a:pt x="35" y="35"/>
                    </a:cubicBezTo>
                    <a:cubicBezTo>
                      <a:pt x="36" y="28"/>
                      <a:pt x="39" y="26"/>
                      <a:pt x="42" y="20"/>
                    </a:cubicBezTo>
                    <a:cubicBezTo>
                      <a:pt x="41" y="13"/>
                      <a:pt x="35" y="8"/>
                      <a:pt x="29" y="4"/>
                    </a:cubicBezTo>
                    <a:cubicBezTo>
                      <a:pt x="25" y="9"/>
                      <a:pt x="23" y="13"/>
                      <a:pt x="18" y="7"/>
                    </a:cubicBezTo>
                    <a:cubicBezTo>
                      <a:pt x="17" y="0"/>
                      <a:pt x="19" y="2"/>
                      <a:pt x="12" y="2"/>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 name="Freeform 25"/>
              <p:cNvSpPr>
                <a:spLocks/>
              </p:cNvSpPr>
              <p:nvPr/>
            </p:nvSpPr>
            <p:spPr bwMode="auto">
              <a:xfrm>
                <a:off x="1898" y="1054"/>
                <a:ext cx="65" cy="79"/>
              </a:xfrm>
              <a:custGeom>
                <a:avLst/>
                <a:gdLst>
                  <a:gd name="T0" fmla="*/ 40 w 85"/>
                  <a:gd name="T1" fmla="*/ 0 h 105"/>
                  <a:gd name="T2" fmla="*/ 34 w 85"/>
                  <a:gd name="T3" fmla="*/ 14 h 105"/>
                  <a:gd name="T4" fmla="*/ 24 w 85"/>
                  <a:gd name="T5" fmla="*/ 23 h 105"/>
                  <a:gd name="T6" fmla="*/ 12 w 85"/>
                  <a:gd name="T7" fmla="*/ 26 h 105"/>
                  <a:gd name="T8" fmla="*/ 6 w 85"/>
                  <a:gd name="T9" fmla="*/ 36 h 105"/>
                  <a:gd name="T10" fmla="*/ 3 w 85"/>
                  <a:gd name="T11" fmla="*/ 56 h 105"/>
                  <a:gd name="T12" fmla="*/ 10 w 85"/>
                  <a:gd name="T13" fmla="*/ 53 h 105"/>
                  <a:gd name="T14" fmla="*/ 19 w 85"/>
                  <a:gd name="T15" fmla="*/ 47 h 105"/>
                  <a:gd name="T16" fmla="*/ 26 w 85"/>
                  <a:gd name="T17" fmla="*/ 52 h 105"/>
                  <a:gd name="T18" fmla="*/ 44 w 85"/>
                  <a:gd name="T19" fmla="*/ 74 h 105"/>
                  <a:gd name="T20" fmla="*/ 54 w 85"/>
                  <a:gd name="T21" fmla="*/ 54 h 105"/>
                  <a:gd name="T22" fmla="*/ 65 w 85"/>
                  <a:gd name="T23" fmla="*/ 51 h 105"/>
                  <a:gd name="T24" fmla="*/ 57 w 85"/>
                  <a:gd name="T25" fmla="*/ 29 h 105"/>
                  <a:gd name="T26" fmla="*/ 40 w 85"/>
                  <a:gd name="T27" fmla="*/ 0 h 10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5"/>
                  <a:gd name="T43" fmla="*/ 0 h 105"/>
                  <a:gd name="T44" fmla="*/ 85 w 85"/>
                  <a:gd name="T45" fmla="*/ 105 h 10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5" h="105">
                    <a:moveTo>
                      <a:pt x="52" y="0"/>
                    </a:moveTo>
                    <a:cubicBezTo>
                      <a:pt x="50" y="6"/>
                      <a:pt x="47" y="12"/>
                      <a:pt x="44" y="18"/>
                    </a:cubicBezTo>
                    <a:cubicBezTo>
                      <a:pt x="43" y="28"/>
                      <a:pt x="42" y="28"/>
                      <a:pt x="32" y="30"/>
                    </a:cubicBezTo>
                    <a:cubicBezTo>
                      <a:pt x="27" y="33"/>
                      <a:pt x="21" y="33"/>
                      <a:pt x="16" y="35"/>
                    </a:cubicBezTo>
                    <a:cubicBezTo>
                      <a:pt x="13" y="39"/>
                      <a:pt x="11" y="44"/>
                      <a:pt x="8" y="48"/>
                    </a:cubicBezTo>
                    <a:cubicBezTo>
                      <a:pt x="4" y="66"/>
                      <a:pt x="0" y="42"/>
                      <a:pt x="4" y="74"/>
                    </a:cubicBezTo>
                    <a:cubicBezTo>
                      <a:pt x="7" y="73"/>
                      <a:pt x="10" y="73"/>
                      <a:pt x="13" y="71"/>
                    </a:cubicBezTo>
                    <a:cubicBezTo>
                      <a:pt x="19" y="67"/>
                      <a:pt x="17" y="64"/>
                      <a:pt x="25" y="62"/>
                    </a:cubicBezTo>
                    <a:cubicBezTo>
                      <a:pt x="32" y="59"/>
                      <a:pt x="31" y="64"/>
                      <a:pt x="34" y="69"/>
                    </a:cubicBezTo>
                    <a:cubicBezTo>
                      <a:pt x="37" y="82"/>
                      <a:pt x="44" y="96"/>
                      <a:pt x="58" y="99"/>
                    </a:cubicBezTo>
                    <a:cubicBezTo>
                      <a:pt x="70" y="105"/>
                      <a:pt x="60" y="78"/>
                      <a:pt x="71" y="72"/>
                    </a:cubicBezTo>
                    <a:cubicBezTo>
                      <a:pt x="78" y="74"/>
                      <a:pt x="80" y="74"/>
                      <a:pt x="85" y="68"/>
                    </a:cubicBezTo>
                    <a:cubicBezTo>
                      <a:pt x="82" y="56"/>
                      <a:pt x="80" y="49"/>
                      <a:pt x="74" y="39"/>
                    </a:cubicBezTo>
                    <a:cubicBezTo>
                      <a:pt x="73" y="6"/>
                      <a:pt x="80" y="6"/>
                      <a:pt x="52"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3" name="Freeform 26"/>
              <p:cNvSpPr>
                <a:spLocks/>
              </p:cNvSpPr>
              <p:nvPr/>
            </p:nvSpPr>
            <p:spPr bwMode="auto">
              <a:xfrm>
                <a:off x="1976" y="1194"/>
                <a:ext cx="29" cy="49"/>
              </a:xfrm>
              <a:custGeom>
                <a:avLst/>
                <a:gdLst>
                  <a:gd name="T0" fmla="*/ 5 w 38"/>
                  <a:gd name="T1" fmla="*/ 20 h 66"/>
                  <a:gd name="T2" fmla="*/ 20 w 38"/>
                  <a:gd name="T3" fmla="*/ 49 h 66"/>
                  <a:gd name="T4" fmla="*/ 23 w 38"/>
                  <a:gd name="T5" fmla="*/ 39 h 66"/>
                  <a:gd name="T6" fmla="*/ 29 w 38"/>
                  <a:gd name="T7" fmla="*/ 30 h 66"/>
                  <a:gd name="T8" fmla="*/ 23 w 38"/>
                  <a:gd name="T9" fmla="*/ 19 h 66"/>
                  <a:gd name="T10" fmla="*/ 15 w 38"/>
                  <a:gd name="T11" fmla="*/ 10 h 66"/>
                  <a:gd name="T12" fmla="*/ 8 w 38"/>
                  <a:gd name="T13" fmla="*/ 1 h 66"/>
                  <a:gd name="T14" fmla="*/ 2 w 38"/>
                  <a:gd name="T15" fmla="*/ 9 h 66"/>
                  <a:gd name="T16" fmla="*/ 5 w 38"/>
                  <a:gd name="T17" fmla="*/ 20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66"/>
                  <a:gd name="T29" fmla="*/ 38 w 38"/>
                  <a:gd name="T30" fmla="*/ 66 h 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66">
                    <a:moveTo>
                      <a:pt x="6" y="27"/>
                    </a:moveTo>
                    <a:cubicBezTo>
                      <a:pt x="8" y="52"/>
                      <a:pt x="5" y="58"/>
                      <a:pt x="26" y="66"/>
                    </a:cubicBezTo>
                    <a:cubicBezTo>
                      <a:pt x="36" y="63"/>
                      <a:pt x="33" y="61"/>
                      <a:pt x="30" y="52"/>
                    </a:cubicBezTo>
                    <a:cubicBezTo>
                      <a:pt x="28" y="41"/>
                      <a:pt x="34" y="49"/>
                      <a:pt x="38" y="40"/>
                    </a:cubicBezTo>
                    <a:cubicBezTo>
                      <a:pt x="34" y="35"/>
                      <a:pt x="33" y="30"/>
                      <a:pt x="30" y="25"/>
                    </a:cubicBezTo>
                    <a:cubicBezTo>
                      <a:pt x="29" y="14"/>
                      <a:pt x="30" y="0"/>
                      <a:pt x="20" y="13"/>
                    </a:cubicBezTo>
                    <a:cubicBezTo>
                      <a:pt x="14" y="9"/>
                      <a:pt x="12" y="8"/>
                      <a:pt x="11" y="1"/>
                    </a:cubicBezTo>
                    <a:cubicBezTo>
                      <a:pt x="5" y="4"/>
                      <a:pt x="3" y="5"/>
                      <a:pt x="2" y="12"/>
                    </a:cubicBezTo>
                    <a:cubicBezTo>
                      <a:pt x="3" y="25"/>
                      <a:pt x="0" y="21"/>
                      <a:pt x="6" y="27"/>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 name="Freeform 27"/>
              <p:cNvSpPr>
                <a:spLocks/>
              </p:cNvSpPr>
              <p:nvPr/>
            </p:nvSpPr>
            <p:spPr bwMode="auto">
              <a:xfrm>
                <a:off x="1959" y="1276"/>
                <a:ext cx="19" cy="17"/>
              </a:xfrm>
              <a:custGeom>
                <a:avLst/>
                <a:gdLst>
                  <a:gd name="T0" fmla="*/ 0 w 24"/>
                  <a:gd name="T1" fmla="*/ 0 h 23"/>
                  <a:gd name="T2" fmla="*/ 5 w 24"/>
                  <a:gd name="T3" fmla="*/ 17 h 23"/>
                  <a:gd name="T4" fmla="*/ 19 w 24"/>
                  <a:gd name="T5" fmla="*/ 8 h 23"/>
                  <a:gd name="T6" fmla="*/ 0 w 24"/>
                  <a:gd name="T7" fmla="*/ 0 h 23"/>
                  <a:gd name="T8" fmla="*/ 0 60000 65536"/>
                  <a:gd name="T9" fmla="*/ 0 60000 65536"/>
                  <a:gd name="T10" fmla="*/ 0 60000 65536"/>
                  <a:gd name="T11" fmla="*/ 0 60000 65536"/>
                  <a:gd name="T12" fmla="*/ 0 w 24"/>
                  <a:gd name="T13" fmla="*/ 0 h 23"/>
                  <a:gd name="T14" fmla="*/ 24 w 24"/>
                  <a:gd name="T15" fmla="*/ 23 h 23"/>
                </a:gdLst>
                <a:ahLst/>
                <a:cxnLst>
                  <a:cxn ang="T8">
                    <a:pos x="T0" y="T1"/>
                  </a:cxn>
                  <a:cxn ang="T9">
                    <a:pos x="T2" y="T3"/>
                  </a:cxn>
                  <a:cxn ang="T10">
                    <a:pos x="T4" y="T5"/>
                  </a:cxn>
                  <a:cxn ang="T11">
                    <a:pos x="T6" y="T7"/>
                  </a:cxn>
                </a:cxnLst>
                <a:rect l="T12" t="T13" r="T14" b="T15"/>
                <a:pathLst>
                  <a:path w="24" h="23">
                    <a:moveTo>
                      <a:pt x="0" y="0"/>
                    </a:moveTo>
                    <a:cubicBezTo>
                      <a:pt x="1" y="8"/>
                      <a:pt x="3" y="16"/>
                      <a:pt x="6" y="23"/>
                    </a:cubicBezTo>
                    <a:cubicBezTo>
                      <a:pt x="19" y="20"/>
                      <a:pt x="19" y="22"/>
                      <a:pt x="24" y="11"/>
                    </a:cubicBezTo>
                    <a:cubicBezTo>
                      <a:pt x="20" y="0"/>
                      <a:pt x="4" y="8"/>
                      <a:pt x="0"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5" name="Freeform 28"/>
              <p:cNvSpPr>
                <a:spLocks/>
              </p:cNvSpPr>
              <p:nvPr/>
            </p:nvSpPr>
            <p:spPr bwMode="auto">
              <a:xfrm>
                <a:off x="1987" y="1266"/>
                <a:ext cx="46" cy="37"/>
              </a:xfrm>
              <a:custGeom>
                <a:avLst/>
                <a:gdLst>
                  <a:gd name="T0" fmla="*/ 7 w 60"/>
                  <a:gd name="T1" fmla="*/ 0 h 49"/>
                  <a:gd name="T2" fmla="*/ 0 w 60"/>
                  <a:gd name="T3" fmla="*/ 14 h 49"/>
                  <a:gd name="T4" fmla="*/ 21 w 60"/>
                  <a:gd name="T5" fmla="*/ 25 h 49"/>
                  <a:gd name="T6" fmla="*/ 32 w 60"/>
                  <a:gd name="T7" fmla="*/ 35 h 49"/>
                  <a:gd name="T8" fmla="*/ 46 w 60"/>
                  <a:gd name="T9" fmla="*/ 32 h 49"/>
                  <a:gd name="T10" fmla="*/ 38 w 60"/>
                  <a:gd name="T11" fmla="*/ 18 h 49"/>
                  <a:gd name="T12" fmla="*/ 21 w 60"/>
                  <a:gd name="T13" fmla="*/ 2 h 49"/>
                  <a:gd name="T14" fmla="*/ 15 w 60"/>
                  <a:gd name="T15" fmla="*/ 12 h 49"/>
                  <a:gd name="T16" fmla="*/ 7 w 60"/>
                  <a:gd name="T17" fmla="*/ 0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0"/>
                  <a:gd name="T28" fmla="*/ 0 h 49"/>
                  <a:gd name="T29" fmla="*/ 60 w 60"/>
                  <a:gd name="T30" fmla="*/ 49 h 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0" h="49">
                    <a:moveTo>
                      <a:pt x="9" y="0"/>
                    </a:moveTo>
                    <a:cubicBezTo>
                      <a:pt x="8" y="7"/>
                      <a:pt x="0" y="18"/>
                      <a:pt x="0" y="18"/>
                    </a:cubicBezTo>
                    <a:cubicBezTo>
                      <a:pt x="2" y="36"/>
                      <a:pt x="9" y="31"/>
                      <a:pt x="28" y="33"/>
                    </a:cubicBezTo>
                    <a:cubicBezTo>
                      <a:pt x="33" y="40"/>
                      <a:pt x="33" y="44"/>
                      <a:pt x="42" y="46"/>
                    </a:cubicBezTo>
                    <a:cubicBezTo>
                      <a:pt x="49" y="49"/>
                      <a:pt x="56" y="49"/>
                      <a:pt x="60" y="42"/>
                    </a:cubicBezTo>
                    <a:cubicBezTo>
                      <a:pt x="58" y="32"/>
                      <a:pt x="59" y="26"/>
                      <a:pt x="49" y="24"/>
                    </a:cubicBezTo>
                    <a:cubicBezTo>
                      <a:pt x="47" y="12"/>
                      <a:pt x="41" y="5"/>
                      <a:pt x="28" y="3"/>
                    </a:cubicBezTo>
                    <a:cubicBezTo>
                      <a:pt x="23" y="10"/>
                      <a:pt x="30" y="23"/>
                      <a:pt x="19" y="16"/>
                    </a:cubicBezTo>
                    <a:cubicBezTo>
                      <a:pt x="17" y="6"/>
                      <a:pt x="20" y="0"/>
                      <a:pt x="9"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6" name="Freeform 29"/>
              <p:cNvSpPr>
                <a:spLocks/>
              </p:cNvSpPr>
              <p:nvPr/>
            </p:nvSpPr>
            <p:spPr bwMode="auto">
              <a:xfrm>
                <a:off x="2058" y="1336"/>
                <a:ext cx="24" cy="33"/>
              </a:xfrm>
              <a:custGeom>
                <a:avLst/>
                <a:gdLst>
                  <a:gd name="T0" fmla="*/ 21 w 32"/>
                  <a:gd name="T1" fmla="*/ 0 h 44"/>
                  <a:gd name="T2" fmla="*/ 8 w 32"/>
                  <a:gd name="T3" fmla="*/ 8 h 44"/>
                  <a:gd name="T4" fmla="*/ 9 w 32"/>
                  <a:gd name="T5" fmla="*/ 24 h 44"/>
                  <a:gd name="T6" fmla="*/ 18 w 32"/>
                  <a:gd name="T7" fmla="*/ 27 h 44"/>
                  <a:gd name="T8" fmla="*/ 21 w 32"/>
                  <a:gd name="T9" fmla="*/ 0 h 44"/>
                  <a:gd name="T10" fmla="*/ 0 60000 65536"/>
                  <a:gd name="T11" fmla="*/ 0 60000 65536"/>
                  <a:gd name="T12" fmla="*/ 0 60000 65536"/>
                  <a:gd name="T13" fmla="*/ 0 60000 65536"/>
                  <a:gd name="T14" fmla="*/ 0 60000 65536"/>
                  <a:gd name="T15" fmla="*/ 0 w 32"/>
                  <a:gd name="T16" fmla="*/ 0 h 44"/>
                  <a:gd name="T17" fmla="*/ 32 w 32"/>
                  <a:gd name="T18" fmla="*/ 44 h 44"/>
                </a:gdLst>
                <a:ahLst/>
                <a:cxnLst>
                  <a:cxn ang="T10">
                    <a:pos x="T0" y="T1"/>
                  </a:cxn>
                  <a:cxn ang="T11">
                    <a:pos x="T2" y="T3"/>
                  </a:cxn>
                  <a:cxn ang="T12">
                    <a:pos x="T4" y="T5"/>
                  </a:cxn>
                  <a:cxn ang="T13">
                    <a:pos x="T6" y="T7"/>
                  </a:cxn>
                  <a:cxn ang="T14">
                    <a:pos x="T8" y="T9"/>
                  </a:cxn>
                </a:cxnLst>
                <a:rect l="T15" t="T16" r="T17" b="T18"/>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Freeform 30"/>
              <p:cNvSpPr>
                <a:spLocks/>
              </p:cNvSpPr>
              <p:nvPr/>
            </p:nvSpPr>
            <p:spPr bwMode="auto">
              <a:xfrm>
                <a:off x="2331" y="1294"/>
                <a:ext cx="47" cy="47"/>
              </a:xfrm>
              <a:custGeom>
                <a:avLst/>
                <a:gdLst>
                  <a:gd name="T0" fmla="*/ 5 w 61"/>
                  <a:gd name="T1" fmla="*/ 0 h 63"/>
                  <a:gd name="T2" fmla="*/ 0 w 61"/>
                  <a:gd name="T3" fmla="*/ 10 h 63"/>
                  <a:gd name="T4" fmla="*/ 18 w 61"/>
                  <a:gd name="T5" fmla="*/ 26 h 63"/>
                  <a:gd name="T6" fmla="*/ 28 w 61"/>
                  <a:gd name="T7" fmla="*/ 40 h 63"/>
                  <a:gd name="T8" fmla="*/ 35 w 61"/>
                  <a:gd name="T9" fmla="*/ 47 h 63"/>
                  <a:gd name="T10" fmla="*/ 47 w 61"/>
                  <a:gd name="T11" fmla="*/ 42 h 63"/>
                  <a:gd name="T12" fmla="*/ 25 w 61"/>
                  <a:gd name="T13" fmla="*/ 13 h 63"/>
                  <a:gd name="T14" fmla="*/ 5 w 61"/>
                  <a:gd name="T15" fmla="*/ 0 h 63"/>
                  <a:gd name="T16" fmla="*/ 0 60000 65536"/>
                  <a:gd name="T17" fmla="*/ 0 60000 65536"/>
                  <a:gd name="T18" fmla="*/ 0 60000 65536"/>
                  <a:gd name="T19" fmla="*/ 0 60000 65536"/>
                  <a:gd name="T20" fmla="*/ 0 60000 65536"/>
                  <a:gd name="T21" fmla="*/ 0 60000 65536"/>
                  <a:gd name="T22" fmla="*/ 0 60000 65536"/>
                  <a:gd name="T23" fmla="*/ 0 60000 65536"/>
                  <a:gd name="T24" fmla="*/ 0 w 61"/>
                  <a:gd name="T25" fmla="*/ 0 h 63"/>
                  <a:gd name="T26" fmla="*/ 61 w 61"/>
                  <a:gd name="T27" fmla="*/ 63 h 6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 h="63">
                    <a:moveTo>
                      <a:pt x="7" y="0"/>
                    </a:moveTo>
                    <a:cubicBezTo>
                      <a:pt x="6" y="6"/>
                      <a:pt x="3" y="9"/>
                      <a:pt x="0" y="14"/>
                    </a:cubicBezTo>
                    <a:cubicBezTo>
                      <a:pt x="7" y="23"/>
                      <a:pt x="13" y="31"/>
                      <a:pt x="24" y="35"/>
                    </a:cubicBezTo>
                    <a:cubicBezTo>
                      <a:pt x="27" y="42"/>
                      <a:pt x="31" y="48"/>
                      <a:pt x="36" y="54"/>
                    </a:cubicBezTo>
                    <a:cubicBezTo>
                      <a:pt x="37" y="61"/>
                      <a:pt x="40" y="59"/>
                      <a:pt x="46" y="63"/>
                    </a:cubicBezTo>
                    <a:cubicBezTo>
                      <a:pt x="54" y="62"/>
                      <a:pt x="56" y="62"/>
                      <a:pt x="61" y="56"/>
                    </a:cubicBezTo>
                    <a:cubicBezTo>
                      <a:pt x="59" y="46"/>
                      <a:pt x="42" y="23"/>
                      <a:pt x="33" y="17"/>
                    </a:cubicBezTo>
                    <a:cubicBezTo>
                      <a:pt x="23" y="10"/>
                      <a:pt x="14" y="9"/>
                      <a:pt x="7"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8" name="Freeform 31"/>
              <p:cNvSpPr>
                <a:spLocks/>
              </p:cNvSpPr>
              <p:nvPr/>
            </p:nvSpPr>
            <p:spPr bwMode="auto">
              <a:xfrm>
                <a:off x="1924" y="1353"/>
                <a:ext cx="47" cy="50"/>
              </a:xfrm>
              <a:custGeom>
                <a:avLst/>
                <a:gdLst>
                  <a:gd name="T0" fmla="*/ 22 w 61"/>
                  <a:gd name="T1" fmla="*/ 5 h 67"/>
                  <a:gd name="T2" fmla="*/ 23 w 61"/>
                  <a:gd name="T3" fmla="*/ 25 h 67"/>
                  <a:gd name="T4" fmla="*/ 12 w 61"/>
                  <a:gd name="T5" fmla="*/ 32 h 67"/>
                  <a:gd name="T6" fmla="*/ 17 w 61"/>
                  <a:gd name="T7" fmla="*/ 50 h 67"/>
                  <a:gd name="T8" fmla="*/ 37 w 61"/>
                  <a:gd name="T9" fmla="*/ 43 h 67"/>
                  <a:gd name="T10" fmla="*/ 46 w 61"/>
                  <a:gd name="T11" fmla="*/ 35 h 67"/>
                  <a:gd name="T12" fmla="*/ 39 w 61"/>
                  <a:gd name="T13" fmla="*/ 21 h 67"/>
                  <a:gd name="T14" fmla="*/ 44 w 61"/>
                  <a:gd name="T15" fmla="*/ 10 h 67"/>
                  <a:gd name="T16" fmla="*/ 42 w 61"/>
                  <a:gd name="T17" fmla="*/ 1 h 67"/>
                  <a:gd name="T18" fmla="*/ 35 w 61"/>
                  <a:gd name="T19" fmla="*/ 3 h 67"/>
                  <a:gd name="T20" fmla="*/ 39 w 61"/>
                  <a:gd name="T21" fmla="*/ 4 h 67"/>
                  <a:gd name="T22" fmla="*/ 38 w 61"/>
                  <a:gd name="T23" fmla="*/ 12 h 67"/>
                  <a:gd name="T24" fmla="*/ 33 w 61"/>
                  <a:gd name="T25" fmla="*/ 17 h 67"/>
                  <a:gd name="T26" fmla="*/ 22 w 61"/>
                  <a:gd name="T27" fmla="*/ 5 h 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1"/>
                  <a:gd name="T43" fmla="*/ 0 h 67"/>
                  <a:gd name="T44" fmla="*/ 61 w 61"/>
                  <a:gd name="T45" fmla="*/ 67 h 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1" h="67">
                    <a:moveTo>
                      <a:pt x="28" y="7"/>
                    </a:moveTo>
                    <a:cubicBezTo>
                      <a:pt x="17" y="15"/>
                      <a:pt x="24" y="25"/>
                      <a:pt x="30" y="34"/>
                    </a:cubicBezTo>
                    <a:cubicBezTo>
                      <a:pt x="27" y="44"/>
                      <a:pt x="26" y="44"/>
                      <a:pt x="16" y="43"/>
                    </a:cubicBezTo>
                    <a:cubicBezTo>
                      <a:pt x="0" y="46"/>
                      <a:pt x="13" y="63"/>
                      <a:pt x="22" y="67"/>
                    </a:cubicBezTo>
                    <a:cubicBezTo>
                      <a:pt x="31" y="65"/>
                      <a:pt x="39" y="60"/>
                      <a:pt x="48" y="58"/>
                    </a:cubicBezTo>
                    <a:cubicBezTo>
                      <a:pt x="51" y="52"/>
                      <a:pt x="54" y="50"/>
                      <a:pt x="60" y="47"/>
                    </a:cubicBezTo>
                    <a:cubicBezTo>
                      <a:pt x="61" y="40"/>
                      <a:pt x="51" y="28"/>
                      <a:pt x="51" y="28"/>
                    </a:cubicBezTo>
                    <a:cubicBezTo>
                      <a:pt x="52" y="22"/>
                      <a:pt x="55" y="19"/>
                      <a:pt x="57" y="14"/>
                    </a:cubicBezTo>
                    <a:cubicBezTo>
                      <a:pt x="56" y="10"/>
                      <a:pt x="58" y="5"/>
                      <a:pt x="55" y="2"/>
                    </a:cubicBezTo>
                    <a:cubicBezTo>
                      <a:pt x="53" y="0"/>
                      <a:pt x="48" y="2"/>
                      <a:pt x="46" y="4"/>
                    </a:cubicBezTo>
                    <a:cubicBezTo>
                      <a:pt x="45" y="5"/>
                      <a:pt x="49" y="5"/>
                      <a:pt x="51" y="5"/>
                    </a:cubicBezTo>
                    <a:cubicBezTo>
                      <a:pt x="57" y="10"/>
                      <a:pt x="52" y="9"/>
                      <a:pt x="49" y="16"/>
                    </a:cubicBezTo>
                    <a:cubicBezTo>
                      <a:pt x="58" y="23"/>
                      <a:pt x="50" y="22"/>
                      <a:pt x="43" y="23"/>
                    </a:cubicBezTo>
                    <a:cubicBezTo>
                      <a:pt x="34" y="22"/>
                      <a:pt x="31" y="16"/>
                      <a:pt x="28" y="7"/>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9" name="Freeform 32"/>
              <p:cNvSpPr>
                <a:spLocks/>
              </p:cNvSpPr>
              <p:nvPr/>
            </p:nvSpPr>
            <p:spPr bwMode="auto">
              <a:xfrm>
                <a:off x="1874" y="1372"/>
                <a:ext cx="33" cy="27"/>
              </a:xfrm>
              <a:custGeom>
                <a:avLst/>
                <a:gdLst>
                  <a:gd name="T0" fmla="*/ 16 w 43"/>
                  <a:gd name="T1" fmla="*/ 2 h 36"/>
                  <a:gd name="T2" fmla="*/ 5 w 43"/>
                  <a:gd name="T3" fmla="*/ 5 h 36"/>
                  <a:gd name="T4" fmla="*/ 25 w 43"/>
                  <a:gd name="T5" fmla="*/ 27 h 36"/>
                  <a:gd name="T6" fmla="*/ 32 w 43"/>
                  <a:gd name="T7" fmla="*/ 23 h 36"/>
                  <a:gd name="T8" fmla="*/ 16 w 43"/>
                  <a:gd name="T9" fmla="*/ 2 h 36"/>
                  <a:gd name="T10" fmla="*/ 0 60000 65536"/>
                  <a:gd name="T11" fmla="*/ 0 60000 65536"/>
                  <a:gd name="T12" fmla="*/ 0 60000 65536"/>
                  <a:gd name="T13" fmla="*/ 0 60000 65536"/>
                  <a:gd name="T14" fmla="*/ 0 60000 65536"/>
                  <a:gd name="T15" fmla="*/ 0 w 43"/>
                  <a:gd name="T16" fmla="*/ 0 h 36"/>
                  <a:gd name="T17" fmla="*/ 43 w 43"/>
                  <a:gd name="T18" fmla="*/ 36 h 36"/>
                </a:gdLst>
                <a:ahLst/>
                <a:cxnLst>
                  <a:cxn ang="T10">
                    <a:pos x="T0" y="T1"/>
                  </a:cxn>
                  <a:cxn ang="T11">
                    <a:pos x="T2" y="T3"/>
                  </a:cxn>
                  <a:cxn ang="T12">
                    <a:pos x="T4" y="T5"/>
                  </a:cxn>
                  <a:cxn ang="T13">
                    <a:pos x="T6" y="T7"/>
                  </a:cxn>
                  <a:cxn ang="T14">
                    <a:pos x="T8" y="T9"/>
                  </a:cxn>
                </a:cxnLst>
                <a:rect l="T15" t="T16" r="T17" b="T18"/>
                <a:pathLst>
                  <a:path w="43" h="36">
                    <a:moveTo>
                      <a:pt x="21" y="3"/>
                    </a:moveTo>
                    <a:cubicBezTo>
                      <a:pt x="14" y="0"/>
                      <a:pt x="12" y="2"/>
                      <a:pt x="6" y="6"/>
                    </a:cubicBezTo>
                    <a:cubicBezTo>
                      <a:pt x="0" y="17"/>
                      <a:pt x="23" y="32"/>
                      <a:pt x="33" y="36"/>
                    </a:cubicBezTo>
                    <a:cubicBezTo>
                      <a:pt x="36" y="35"/>
                      <a:pt x="42" y="34"/>
                      <a:pt x="42" y="30"/>
                    </a:cubicBezTo>
                    <a:cubicBezTo>
                      <a:pt x="43" y="24"/>
                      <a:pt x="27" y="3"/>
                      <a:pt x="21" y="3"/>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0" name="Freeform 33"/>
              <p:cNvSpPr>
                <a:spLocks/>
              </p:cNvSpPr>
              <p:nvPr/>
            </p:nvSpPr>
            <p:spPr bwMode="auto">
              <a:xfrm>
                <a:off x="1853" y="1343"/>
                <a:ext cx="24" cy="31"/>
              </a:xfrm>
              <a:custGeom>
                <a:avLst/>
                <a:gdLst>
                  <a:gd name="T0" fmla="*/ 16 w 32"/>
                  <a:gd name="T1" fmla="*/ 0 h 41"/>
                  <a:gd name="T2" fmla="*/ 0 w 32"/>
                  <a:gd name="T3" fmla="*/ 20 h 41"/>
                  <a:gd name="T4" fmla="*/ 12 w 32"/>
                  <a:gd name="T5" fmla="*/ 18 h 41"/>
                  <a:gd name="T6" fmla="*/ 14 w 32"/>
                  <a:gd name="T7" fmla="*/ 22 h 41"/>
                  <a:gd name="T8" fmla="*/ 12 w 32"/>
                  <a:gd name="T9" fmla="*/ 26 h 41"/>
                  <a:gd name="T10" fmla="*/ 23 w 32"/>
                  <a:gd name="T11" fmla="*/ 16 h 41"/>
                  <a:gd name="T12" fmla="*/ 18 w 32"/>
                  <a:gd name="T13" fmla="*/ 7 h 41"/>
                  <a:gd name="T14" fmla="*/ 16 w 32"/>
                  <a:gd name="T15" fmla="*/ 0 h 41"/>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41"/>
                  <a:gd name="T26" fmla="*/ 32 w 32"/>
                  <a:gd name="T27" fmla="*/ 41 h 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41">
                    <a:moveTo>
                      <a:pt x="21" y="0"/>
                    </a:moveTo>
                    <a:cubicBezTo>
                      <a:pt x="15" y="10"/>
                      <a:pt x="6" y="16"/>
                      <a:pt x="0" y="26"/>
                    </a:cubicBezTo>
                    <a:cubicBezTo>
                      <a:pt x="7" y="27"/>
                      <a:pt x="10" y="27"/>
                      <a:pt x="16" y="24"/>
                    </a:cubicBezTo>
                    <a:cubicBezTo>
                      <a:pt x="17" y="26"/>
                      <a:pt x="19" y="27"/>
                      <a:pt x="19" y="29"/>
                    </a:cubicBezTo>
                    <a:cubicBezTo>
                      <a:pt x="19" y="31"/>
                      <a:pt x="15" y="33"/>
                      <a:pt x="16" y="35"/>
                    </a:cubicBezTo>
                    <a:cubicBezTo>
                      <a:pt x="19" y="41"/>
                      <a:pt x="29" y="23"/>
                      <a:pt x="30" y="21"/>
                    </a:cubicBezTo>
                    <a:cubicBezTo>
                      <a:pt x="32" y="9"/>
                      <a:pt x="26" y="19"/>
                      <a:pt x="24" y="9"/>
                    </a:cubicBezTo>
                    <a:cubicBezTo>
                      <a:pt x="25" y="1"/>
                      <a:pt x="27" y="4"/>
                      <a:pt x="21"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 name="Freeform 34"/>
              <p:cNvSpPr>
                <a:spLocks/>
              </p:cNvSpPr>
              <p:nvPr/>
            </p:nvSpPr>
            <p:spPr bwMode="auto">
              <a:xfrm>
                <a:off x="1887" y="1354"/>
                <a:ext cx="35" cy="24"/>
              </a:xfrm>
              <a:custGeom>
                <a:avLst/>
                <a:gdLst>
                  <a:gd name="T0" fmla="*/ 16 w 45"/>
                  <a:gd name="T1" fmla="*/ 0 h 32"/>
                  <a:gd name="T2" fmla="*/ 0 w 45"/>
                  <a:gd name="T3" fmla="*/ 5 h 32"/>
                  <a:gd name="T4" fmla="*/ 21 w 45"/>
                  <a:gd name="T5" fmla="*/ 23 h 32"/>
                  <a:gd name="T6" fmla="*/ 35 w 45"/>
                  <a:gd name="T7" fmla="*/ 18 h 32"/>
                  <a:gd name="T8" fmla="*/ 17 w 45"/>
                  <a:gd name="T9" fmla="*/ 8 h 32"/>
                  <a:gd name="T10" fmla="*/ 16 w 45"/>
                  <a:gd name="T11" fmla="*/ 0 h 32"/>
                  <a:gd name="T12" fmla="*/ 0 60000 65536"/>
                  <a:gd name="T13" fmla="*/ 0 60000 65536"/>
                  <a:gd name="T14" fmla="*/ 0 60000 65536"/>
                  <a:gd name="T15" fmla="*/ 0 60000 65536"/>
                  <a:gd name="T16" fmla="*/ 0 60000 65536"/>
                  <a:gd name="T17" fmla="*/ 0 60000 65536"/>
                  <a:gd name="T18" fmla="*/ 0 w 45"/>
                  <a:gd name="T19" fmla="*/ 0 h 32"/>
                  <a:gd name="T20" fmla="*/ 45 w 4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45" h="32">
                    <a:moveTo>
                      <a:pt x="21" y="0"/>
                    </a:moveTo>
                    <a:cubicBezTo>
                      <a:pt x="10" y="1"/>
                      <a:pt x="8" y="1"/>
                      <a:pt x="0" y="7"/>
                    </a:cubicBezTo>
                    <a:cubicBezTo>
                      <a:pt x="3" y="20"/>
                      <a:pt x="15" y="29"/>
                      <a:pt x="27" y="31"/>
                    </a:cubicBezTo>
                    <a:cubicBezTo>
                      <a:pt x="36" y="30"/>
                      <a:pt x="41" y="32"/>
                      <a:pt x="45" y="24"/>
                    </a:cubicBezTo>
                    <a:cubicBezTo>
                      <a:pt x="32" y="16"/>
                      <a:pt x="30" y="23"/>
                      <a:pt x="22" y="10"/>
                    </a:cubicBezTo>
                    <a:cubicBezTo>
                      <a:pt x="21" y="2"/>
                      <a:pt x="21" y="5"/>
                      <a:pt x="21"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 name="Freeform 35"/>
              <p:cNvSpPr>
                <a:spLocks/>
              </p:cNvSpPr>
              <p:nvPr/>
            </p:nvSpPr>
            <p:spPr bwMode="auto">
              <a:xfrm>
                <a:off x="1837" y="1023"/>
                <a:ext cx="28" cy="55"/>
              </a:xfrm>
              <a:custGeom>
                <a:avLst/>
                <a:gdLst>
                  <a:gd name="T0" fmla="*/ 24 w 35"/>
                  <a:gd name="T1" fmla="*/ 0 h 74"/>
                  <a:gd name="T2" fmla="*/ 17 w 35"/>
                  <a:gd name="T3" fmla="*/ 11 h 74"/>
                  <a:gd name="T4" fmla="*/ 7 w 35"/>
                  <a:gd name="T5" fmla="*/ 27 h 74"/>
                  <a:gd name="T6" fmla="*/ 0 w 35"/>
                  <a:gd name="T7" fmla="*/ 44 h 74"/>
                  <a:gd name="T8" fmla="*/ 6 w 35"/>
                  <a:gd name="T9" fmla="*/ 55 h 74"/>
                  <a:gd name="T10" fmla="*/ 16 w 35"/>
                  <a:gd name="T11" fmla="*/ 44 h 74"/>
                  <a:gd name="T12" fmla="*/ 28 w 35"/>
                  <a:gd name="T13" fmla="*/ 24 h 74"/>
                  <a:gd name="T14" fmla="*/ 24 w 35"/>
                  <a:gd name="T15" fmla="*/ 0 h 74"/>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74"/>
                  <a:gd name="T26" fmla="*/ 35 w 35"/>
                  <a:gd name="T27" fmla="*/ 74 h 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74">
                    <a:moveTo>
                      <a:pt x="30" y="0"/>
                    </a:moveTo>
                    <a:cubicBezTo>
                      <a:pt x="33" y="8"/>
                      <a:pt x="29" y="14"/>
                      <a:pt x="21" y="15"/>
                    </a:cubicBezTo>
                    <a:cubicBezTo>
                      <a:pt x="19" y="27"/>
                      <a:pt x="24" y="33"/>
                      <a:pt x="9" y="36"/>
                    </a:cubicBezTo>
                    <a:cubicBezTo>
                      <a:pt x="13" y="50"/>
                      <a:pt x="12" y="52"/>
                      <a:pt x="0" y="59"/>
                    </a:cubicBezTo>
                    <a:cubicBezTo>
                      <a:pt x="3" y="64"/>
                      <a:pt x="5" y="69"/>
                      <a:pt x="8" y="74"/>
                    </a:cubicBezTo>
                    <a:cubicBezTo>
                      <a:pt x="15" y="71"/>
                      <a:pt x="16" y="65"/>
                      <a:pt x="20" y="59"/>
                    </a:cubicBezTo>
                    <a:cubicBezTo>
                      <a:pt x="22" y="47"/>
                      <a:pt x="28" y="41"/>
                      <a:pt x="35" y="32"/>
                    </a:cubicBezTo>
                    <a:cubicBezTo>
                      <a:pt x="34" y="26"/>
                      <a:pt x="30" y="8"/>
                      <a:pt x="30"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3" name="Freeform 36"/>
              <p:cNvSpPr>
                <a:spLocks/>
              </p:cNvSpPr>
              <p:nvPr/>
            </p:nvSpPr>
            <p:spPr bwMode="auto">
              <a:xfrm>
                <a:off x="1889" y="1014"/>
                <a:ext cx="20" cy="55"/>
              </a:xfrm>
              <a:custGeom>
                <a:avLst/>
                <a:gdLst>
                  <a:gd name="T0" fmla="*/ 10 w 25"/>
                  <a:gd name="T1" fmla="*/ 5 h 73"/>
                  <a:gd name="T2" fmla="*/ 3 w 25"/>
                  <a:gd name="T3" fmla="*/ 6 h 73"/>
                  <a:gd name="T4" fmla="*/ 0 w 25"/>
                  <a:gd name="T5" fmla="*/ 17 h 73"/>
                  <a:gd name="T6" fmla="*/ 12 w 25"/>
                  <a:gd name="T7" fmla="*/ 31 h 73"/>
                  <a:gd name="T8" fmla="*/ 20 w 25"/>
                  <a:gd name="T9" fmla="*/ 42 h 73"/>
                  <a:gd name="T10" fmla="*/ 13 w 25"/>
                  <a:gd name="T11" fmla="*/ 15 h 73"/>
                  <a:gd name="T12" fmla="*/ 10 w 25"/>
                  <a:gd name="T13" fmla="*/ 5 h 73"/>
                  <a:gd name="T14" fmla="*/ 0 60000 65536"/>
                  <a:gd name="T15" fmla="*/ 0 60000 65536"/>
                  <a:gd name="T16" fmla="*/ 0 60000 65536"/>
                  <a:gd name="T17" fmla="*/ 0 60000 65536"/>
                  <a:gd name="T18" fmla="*/ 0 60000 65536"/>
                  <a:gd name="T19" fmla="*/ 0 60000 65536"/>
                  <a:gd name="T20" fmla="*/ 0 60000 65536"/>
                  <a:gd name="T21" fmla="*/ 0 w 25"/>
                  <a:gd name="T22" fmla="*/ 0 h 73"/>
                  <a:gd name="T23" fmla="*/ 25 w 25"/>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73">
                    <a:moveTo>
                      <a:pt x="13" y="7"/>
                    </a:moveTo>
                    <a:cubicBezTo>
                      <a:pt x="9" y="0"/>
                      <a:pt x="7" y="2"/>
                      <a:pt x="4" y="8"/>
                    </a:cubicBezTo>
                    <a:cubicBezTo>
                      <a:pt x="3" y="13"/>
                      <a:pt x="1" y="17"/>
                      <a:pt x="0" y="22"/>
                    </a:cubicBezTo>
                    <a:cubicBezTo>
                      <a:pt x="1" y="35"/>
                      <a:pt x="6" y="33"/>
                      <a:pt x="15" y="41"/>
                    </a:cubicBezTo>
                    <a:cubicBezTo>
                      <a:pt x="16" y="52"/>
                      <a:pt x="15" y="73"/>
                      <a:pt x="25" y="56"/>
                    </a:cubicBezTo>
                    <a:cubicBezTo>
                      <a:pt x="24" y="33"/>
                      <a:pt x="23" y="36"/>
                      <a:pt x="16" y="20"/>
                    </a:cubicBezTo>
                    <a:cubicBezTo>
                      <a:pt x="15" y="11"/>
                      <a:pt x="16" y="15"/>
                      <a:pt x="13" y="7"/>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4" name="Freeform 37"/>
              <p:cNvSpPr>
                <a:spLocks/>
              </p:cNvSpPr>
              <p:nvPr/>
            </p:nvSpPr>
            <p:spPr bwMode="auto">
              <a:xfrm>
                <a:off x="1912" y="997"/>
                <a:ext cx="10" cy="25"/>
              </a:xfrm>
              <a:custGeom>
                <a:avLst/>
                <a:gdLst>
                  <a:gd name="T0" fmla="*/ 8 w 14"/>
                  <a:gd name="T1" fmla="*/ 0 h 33"/>
                  <a:gd name="T2" fmla="*/ 1 w 14"/>
                  <a:gd name="T3" fmla="*/ 8 h 33"/>
                  <a:gd name="T4" fmla="*/ 8 w 14"/>
                  <a:gd name="T5" fmla="*/ 19 h 33"/>
                  <a:gd name="T6" fmla="*/ 8 w 14"/>
                  <a:gd name="T7" fmla="*/ 0 h 33"/>
                  <a:gd name="T8" fmla="*/ 0 60000 65536"/>
                  <a:gd name="T9" fmla="*/ 0 60000 65536"/>
                  <a:gd name="T10" fmla="*/ 0 60000 65536"/>
                  <a:gd name="T11" fmla="*/ 0 60000 65536"/>
                  <a:gd name="T12" fmla="*/ 0 w 14"/>
                  <a:gd name="T13" fmla="*/ 0 h 33"/>
                  <a:gd name="T14" fmla="*/ 14 w 14"/>
                  <a:gd name="T15" fmla="*/ 33 h 33"/>
                </a:gdLst>
                <a:ahLst/>
                <a:cxnLst>
                  <a:cxn ang="T8">
                    <a:pos x="T0" y="T1"/>
                  </a:cxn>
                  <a:cxn ang="T9">
                    <a:pos x="T2" y="T3"/>
                  </a:cxn>
                  <a:cxn ang="T10">
                    <a:pos x="T4" y="T5"/>
                  </a:cxn>
                  <a:cxn ang="T11">
                    <a:pos x="T6" y="T7"/>
                  </a:cxn>
                </a:cxnLst>
                <a:rect l="T12" t="T13" r="T14" b="T15"/>
                <a:pathLst>
                  <a:path w="14" h="33">
                    <a:moveTo>
                      <a:pt x="11" y="0"/>
                    </a:moveTo>
                    <a:cubicBezTo>
                      <a:pt x="7" y="3"/>
                      <a:pt x="5" y="7"/>
                      <a:pt x="1" y="10"/>
                    </a:cubicBezTo>
                    <a:cubicBezTo>
                      <a:pt x="2" y="18"/>
                      <a:pt x="0" y="33"/>
                      <a:pt x="11" y="25"/>
                    </a:cubicBezTo>
                    <a:cubicBezTo>
                      <a:pt x="14" y="15"/>
                      <a:pt x="5" y="4"/>
                      <a:pt x="11"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5" name="Freeform 38"/>
              <p:cNvSpPr>
                <a:spLocks/>
              </p:cNvSpPr>
              <p:nvPr/>
            </p:nvSpPr>
            <p:spPr bwMode="auto">
              <a:xfrm>
                <a:off x="1922" y="1009"/>
                <a:ext cx="22" cy="48"/>
              </a:xfrm>
              <a:custGeom>
                <a:avLst/>
                <a:gdLst>
                  <a:gd name="T0" fmla="*/ 4 w 28"/>
                  <a:gd name="T1" fmla="*/ 0 h 64"/>
                  <a:gd name="T2" fmla="*/ 9 w 28"/>
                  <a:gd name="T3" fmla="*/ 11 h 64"/>
                  <a:gd name="T4" fmla="*/ 16 w 28"/>
                  <a:gd name="T5" fmla="*/ 16 h 64"/>
                  <a:gd name="T6" fmla="*/ 6 w 28"/>
                  <a:gd name="T7" fmla="*/ 29 h 64"/>
                  <a:gd name="T8" fmla="*/ 0 w 28"/>
                  <a:gd name="T9" fmla="*/ 42 h 64"/>
                  <a:gd name="T10" fmla="*/ 9 w 28"/>
                  <a:gd name="T11" fmla="*/ 43 h 64"/>
                  <a:gd name="T12" fmla="*/ 20 w 28"/>
                  <a:gd name="T13" fmla="*/ 20 h 64"/>
                  <a:gd name="T14" fmla="*/ 4 w 28"/>
                  <a:gd name="T15" fmla="*/ 0 h 6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64"/>
                  <a:gd name="T26" fmla="*/ 28 w 28"/>
                  <a:gd name="T27" fmla="*/ 64 h 6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64">
                    <a:moveTo>
                      <a:pt x="5" y="0"/>
                    </a:moveTo>
                    <a:cubicBezTo>
                      <a:pt x="6" y="5"/>
                      <a:pt x="7" y="10"/>
                      <a:pt x="11" y="14"/>
                    </a:cubicBezTo>
                    <a:cubicBezTo>
                      <a:pt x="14" y="17"/>
                      <a:pt x="20" y="21"/>
                      <a:pt x="20" y="21"/>
                    </a:cubicBezTo>
                    <a:cubicBezTo>
                      <a:pt x="9" y="27"/>
                      <a:pt x="0" y="23"/>
                      <a:pt x="8" y="39"/>
                    </a:cubicBezTo>
                    <a:cubicBezTo>
                      <a:pt x="6" y="47"/>
                      <a:pt x="4" y="50"/>
                      <a:pt x="0" y="56"/>
                    </a:cubicBezTo>
                    <a:cubicBezTo>
                      <a:pt x="4" y="62"/>
                      <a:pt x="7" y="64"/>
                      <a:pt x="11" y="57"/>
                    </a:cubicBezTo>
                    <a:cubicBezTo>
                      <a:pt x="13" y="43"/>
                      <a:pt x="10" y="29"/>
                      <a:pt x="26" y="26"/>
                    </a:cubicBezTo>
                    <a:cubicBezTo>
                      <a:pt x="28" y="15"/>
                      <a:pt x="14" y="4"/>
                      <a:pt x="5"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6" name="Freeform 39"/>
              <p:cNvSpPr>
                <a:spLocks/>
              </p:cNvSpPr>
              <p:nvPr/>
            </p:nvSpPr>
            <p:spPr bwMode="auto">
              <a:xfrm>
                <a:off x="1647" y="1078"/>
                <a:ext cx="12" cy="27"/>
              </a:xfrm>
              <a:custGeom>
                <a:avLst/>
                <a:gdLst>
                  <a:gd name="T0" fmla="*/ 11 w 16"/>
                  <a:gd name="T1" fmla="*/ 2 h 36"/>
                  <a:gd name="T2" fmla="*/ 0 w 16"/>
                  <a:gd name="T3" fmla="*/ 5 h 36"/>
                  <a:gd name="T4" fmla="*/ 6 w 16"/>
                  <a:gd name="T5" fmla="*/ 17 h 36"/>
                  <a:gd name="T6" fmla="*/ 11 w 16"/>
                  <a:gd name="T7" fmla="*/ 2 h 36"/>
                  <a:gd name="T8" fmla="*/ 0 60000 65536"/>
                  <a:gd name="T9" fmla="*/ 0 60000 65536"/>
                  <a:gd name="T10" fmla="*/ 0 60000 65536"/>
                  <a:gd name="T11" fmla="*/ 0 60000 65536"/>
                  <a:gd name="T12" fmla="*/ 0 w 16"/>
                  <a:gd name="T13" fmla="*/ 0 h 36"/>
                  <a:gd name="T14" fmla="*/ 16 w 16"/>
                  <a:gd name="T15" fmla="*/ 36 h 36"/>
                </a:gdLst>
                <a:ahLst/>
                <a:cxnLst>
                  <a:cxn ang="T8">
                    <a:pos x="T0" y="T1"/>
                  </a:cxn>
                  <a:cxn ang="T9">
                    <a:pos x="T2" y="T3"/>
                  </a:cxn>
                  <a:cxn ang="T10">
                    <a:pos x="T4" y="T5"/>
                  </a:cxn>
                  <a:cxn ang="T11">
                    <a:pos x="T6" y="T7"/>
                  </a:cxn>
                </a:cxnLst>
                <a:rect l="T12" t="T13" r="T14" b="T15"/>
                <a:pathLst>
                  <a:path w="16" h="36">
                    <a:moveTo>
                      <a:pt x="14" y="3"/>
                    </a:moveTo>
                    <a:cubicBezTo>
                      <a:pt x="7" y="0"/>
                      <a:pt x="4" y="1"/>
                      <a:pt x="0" y="7"/>
                    </a:cubicBezTo>
                    <a:cubicBezTo>
                      <a:pt x="3" y="14"/>
                      <a:pt x="2" y="17"/>
                      <a:pt x="8" y="22"/>
                    </a:cubicBezTo>
                    <a:cubicBezTo>
                      <a:pt x="16" y="36"/>
                      <a:pt x="11" y="7"/>
                      <a:pt x="14" y="3"/>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7" name="Freeform 40"/>
              <p:cNvSpPr>
                <a:spLocks/>
              </p:cNvSpPr>
              <p:nvPr/>
            </p:nvSpPr>
            <p:spPr bwMode="auto">
              <a:xfrm>
                <a:off x="1636" y="1055"/>
                <a:ext cx="11" cy="15"/>
              </a:xfrm>
              <a:custGeom>
                <a:avLst/>
                <a:gdLst>
                  <a:gd name="T0" fmla="*/ 8 w 13"/>
                  <a:gd name="T1" fmla="*/ 4 h 20"/>
                  <a:gd name="T2" fmla="*/ 1 w 13"/>
                  <a:gd name="T3" fmla="*/ 8 h 20"/>
                  <a:gd name="T4" fmla="*/ 8 w 13"/>
                  <a:gd name="T5" fmla="*/ 15 h 20"/>
                  <a:gd name="T6" fmla="*/ 8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8" name="Freeform 41"/>
              <p:cNvSpPr>
                <a:spLocks/>
              </p:cNvSpPr>
              <p:nvPr/>
            </p:nvSpPr>
            <p:spPr bwMode="auto">
              <a:xfrm>
                <a:off x="1632" y="1037"/>
                <a:ext cx="12" cy="14"/>
              </a:xfrm>
              <a:custGeom>
                <a:avLst/>
                <a:gdLst>
                  <a:gd name="T0" fmla="*/ 8 w 16"/>
                  <a:gd name="T1" fmla="*/ 4 h 19"/>
                  <a:gd name="T2" fmla="*/ 0 w 16"/>
                  <a:gd name="T3" fmla="*/ 7 h 19"/>
                  <a:gd name="T4" fmla="*/ 9 w 16"/>
                  <a:gd name="T5" fmla="*/ 14 h 19"/>
                  <a:gd name="T6" fmla="*/ 8 w 16"/>
                  <a:gd name="T7" fmla="*/ 4 h 19"/>
                  <a:gd name="T8" fmla="*/ 0 60000 65536"/>
                  <a:gd name="T9" fmla="*/ 0 60000 65536"/>
                  <a:gd name="T10" fmla="*/ 0 60000 65536"/>
                  <a:gd name="T11" fmla="*/ 0 60000 65536"/>
                  <a:gd name="T12" fmla="*/ 0 w 16"/>
                  <a:gd name="T13" fmla="*/ 0 h 19"/>
                  <a:gd name="T14" fmla="*/ 16 w 16"/>
                  <a:gd name="T15" fmla="*/ 19 h 19"/>
                </a:gdLst>
                <a:ahLst/>
                <a:cxnLst>
                  <a:cxn ang="T8">
                    <a:pos x="T0" y="T1"/>
                  </a:cxn>
                  <a:cxn ang="T9">
                    <a:pos x="T2" y="T3"/>
                  </a:cxn>
                  <a:cxn ang="T10">
                    <a:pos x="T4" y="T5"/>
                  </a:cxn>
                  <a:cxn ang="T11">
                    <a:pos x="T6" y="T7"/>
                  </a:cxn>
                </a:cxnLst>
                <a:rect l="T12" t="T13" r="T14" b="T15"/>
                <a:pathLst>
                  <a:path w="16" h="19">
                    <a:moveTo>
                      <a:pt x="10" y="5"/>
                    </a:moveTo>
                    <a:cubicBezTo>
                      <a:pt x="4" y="0"/>
                      <a:pt x="1" y="3"/>
                      <a:pt x="0" y="10"/>
                    </a:cubicBezTo>
                    <a:cubicBezTo>
                      <a:pt x="4" y="15"/>
                      <a:pt x="7" y="16"/>
                      <a:pt x="12" y="19"/>
                    </a:cubicBezTo>
                    <a:cubicBezTo>
                      <a:pt x="16" y="12"/>
                      <a:pt x="14" y="12"/>
                      <a:pt x="10" y="5"/>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 name="Freeform 42"/>
              <p:cNvSpPr>
                <a:spLocks/>
              </p:cNvSpPr>
              <p:nvPr/>
            </p:nvSpPr>
            <p:spPr bwMode="auto">
              <a:xfrm>
                <a:off x="1653" y="1004"/>
                <a:ext cx="11" cy="19"/>
              </a:xfrm>
              <a:custGeom>
                <a:avLst/>
                <a:gdLst>
                  <a:gd name="T0" fmla="*/ 5 w 14"/>
                  <a:gd name="T1" fmla="*/ 0 h 25"/>
                  <a:gd name="T2" fmla="*/ 0 w 14"/>
                  <a:gd name="T3" fmla="*/ 10 h 25"/>
                  <a:gd name="T4" fmla="*/ 9 w 14"/>
                  <a:gd name="T5" fmla="*/ 18 h 25"/>
                  <a:gd name="T6" fmla="*/ 5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0" name="Freeform 43"/>
              <p:cNvSpPr>
                <a:spLocks/>
              </p:cNvSpPr>
              <p:nvPr/>
            </p:nvSpPr>
            <p:spPr bwMode="auto">
              <a:xfrm>
                <a:off x="1622" y="1022"/>
                <a:ext cx="16" cy="13"/>
              </a:xfrm>
              <a:custGeom>
                <a:avLst/>
                <a:gdLst>
                  <a:gd name="T0" fmla="*/ 9 w 22"/>
                  <a:gd name="T1" fmla="*/ 0 h 18"/>
                  <a:gd name="T2" fmla="*/ 14 w 22"/>
                  <a:gd name="T3" fmla="*/ 13 h 18"/>
                  <a:gd name="T4" fmla="*/ 10 w 22"/>
                  <a:gd name="T5" fmla="*/ 4 h 18"/>
                  <a:gd name="T6" fmla="*/ 9 w 22"/>
                  <a:gd name="T7" fmla="*/ 0 h 18"/>
                  <a:gd name="T8" fmla="*/ 0 60000 65536"/>
                  <a:gd name="T9" fmla="*/ 0 60000 65536"/>
                  <a:gd name="T10" fmla="*/ 0 60000 65536"/>
                  <a:gd name="T11" fmla="*/ 0 60000 65536"/>
                  <a:gd name="T12" fmla="*/ 0 w 22"/>
                  <a:gd name="T13" fmla="*/ 0 h 18"/>
                  <a:gd name="T14" fmla="*/ 22 w 22"/>
                  <a:gd name="T15" fmla="*/ 18 h 18"/>
                </a:gdLst>
                <a:ahLst/>
                <a:cxnLst>
                  <a:cxn ang="T8">
                    <a:pos x="T0" y="T1"/>
                  </a:cxn>
                  <a:cxn ang="T9">
                    <a:pos x="T2" y="T3"/>
                  </a:cxn>
                  <a:cxn ang="T10">
                    <a:pos x="T4" y="T5"/>
                  </a:cxn>
                  <a:cxn ang="T11">
                    <a:pos x="T6" y="T7"/>
                  </a:cxn>
                </a:cxnLst>
                <a:rect l="T12" t="T13" r="T14" b="T15"/>
                <a:pathLst>
                  <a:path w="22" h="18">
                    <a:moveTo>
                      <a:pt x="13" y="0"/>
                    </a:moveTo>
                    <a:cubicBezTo>
                      <a:pt x="0" y="8"/>
                      <a:pt x="9" y="12"/>
                      <a:pt x="19" y="18"/>
                    </a:cubicBezTo>
                    <a:cubicBezTo>
                      <a:pt x="20" y="11"/>
                      <a:pt x="22" y="8"/>
                      <a:pt x="14" y="6"/>
                    </a:cubicBezTo>
                    <a:cubicBezTo>
                      <a:pt x="9" y="3"/>
                      <a:pt x="9" y="5"/>
                      <a:pt x="13"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 name="Freeform 44"/>
              <p:cNvSpPr>
                <a:spLocks/>
              </p:cNvSpPr>
              <p:nvPr/>
            </p:nvSpPr>
            <p:spPr bwMode="auto">
              <a:xfrm>
                <a:off x="2479" y="1643"/>
                <a:ext cx="46" cy="59"/>
              </a:xfrm>
              <a:custGeom>
                <a:avLst/>
                <a:gdLst>
                  <a:gd name="T0" fmla="*/ 8 w 60"/>
                  <a:gd name="T1" fmla="*/ 5 h 81"/>
                  <a:gd name="T2" fmla="*/ 2 w 60"/>
                  <a:gd name="T3" fmla="*/ 13 h 81"/>
                  <a:gd name="T4" fmla="*/ 12 w 60"/>
                  <a:gd name="T5" fmla="*/ 28 h 81"/>
                  <a:gd name="T6" fmla="*/ 21 w 60"/>
                  <a:gd name="T7" fmla="*/ 39 h 81"/>
                  <a:gd name="T8" fmla="*/ 31 w 60"/>
                  <a:gd name="T9" fmla="*/ 46 h 81"/>
                  <a:gd name="T10" fmla="*/ 39 w 60"/>
                  <a:gd name="T11" fmla="*/ 59 h 81"/>
                  <a:gd name="T12" fmla="*/ 40 w 60"/>
                  <a:gd name="T13" fmla="*/ 42 h 81"/>
                  <a:gd name="T14" fmla="*/ 33 w 60"/>
                  <a:gd name="T15" fmla="*/ 27 h 81"/>
                  <a:gd name="T16" fmla="*/ 19 w 60"/>
                  <a:gd name="T17" fmla="*/ 13 h 81"/>
                  <a:gd name="T18" fmla="*/ 8 w 60"/>
                  <a:gd name="T19" fmla="*/ 5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
                  <a:gd name="T31" fmla="*/ 0 h 81"/>
                  <a:gd name="T32" fmla="*/ 60 w 60"/>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 h="81">
                    <a:moveTo>
                      <a:pt x="10" y="7"/>
                    </a:moveTo>
                    <a:cubicBezTo>
                      <a:pt x="0" y="0"/>
                      <a:pt x="0" y="9"/>
                      <a:pt x="3" y="18"/>
                    </a:cubicBezTo>
                    <a:cubicBezTo>
                      <a:pt x="5" y="25"/>
                      <a:pt x="12" y="32"/>
                      <a:pt x="15" y="39"/>
                    </a:cubicBezTo>
                    <a:cubicBezTo>
                      <a:pt x="16" y="51"/>
                      <a:pt x="17" y="51"/>
                      <a:pt x="27" y="54"/>
                    </a:cubicBezTo>
                    <a:cubicBezTo>
                      <a:pt x="31" y="57"/>
                      <a:pt x="36" y="60"/>
                      <a:pt x="40" y="63"/>
                    </a:cubicBezTo>
                    <a:cubicBezTo>
                      <a:pt x="43" y="70"/>
                      <a:pt x="45" y="77"/>
                      <a:pt x="51" y="81"/>
                    </a:cubicBezTo>
                    <a:cubicBezTo>
                      <a:pt x="60" y="75"/>
                      <a:pt x="56" y="66"/>
                      <a:pt x="52" y="57"/>
                    </a:cubicBezTo>
                    <a:cubicBezTo>
                      <a:pt x="51" y="49"/>
                      <a:pt x="50" y="41"/>
                      <a:pt x="43" y="37"/>
                    </a:cubicBezTo>
                    <a:cubicBezTo>
                      <a:pt x="37" y="30"/>
                      <a:pt x="33" y="23"/>
                      <a:pt x="25" y="18"/>
                    </a:cubicBezTo>
                    <a:cubicBezTo>
                      <a:pt x="20" y="12"/>
                      <a:pt x="17" y="9"/>
                      <a:pt x="10" y="7"/>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 name="Freeform 45"/>
              <p:cNvSpPr>
                <a:spLocks/>
              </p:cNvSpPr>
              <p:nvPr/>
            </p:nvSpPr>
            <p:spPr bwMode="auto">
              <a:xfrm>
                <a:off x="2716" y="1594"/>
                <a:ext cx="54" cy="46"/>
              </a:xfrm>
              <a:custGeom>
                <a:avLst/>
                <a:gdLst>
                  <a:gd name="T0" fmla="*/ 21 w 71"/>
                  <a:gd name="T1" fmla="*/ 17 h 61"/>
                  <a:gd name="T2" fmla="*/ 10 w 71"/>
                  <a:gd name="T3" fmla="*/ 24 h 61"/>
                  <a:gd name="T4" fmla="*/ 1 w 71"/>
                  <a:gd name="T5" fmla="*/ 33 h 61"/>
                  <a:gd name="T6" fmla="*/ 10 w 71"/>
                  <a:gd name="T7" fmla="*/ 44 h 61"/>
                  <a:gd name="T8" fmla="*/ 21 w 71"/>
                  <a:gd name="T9" fmla="*/ 33 h 61"/>
                  <a:gd name="T10" fmla="*/ 30 w 71"/>
                  <a:gd name="T11" fmla="*/ 17 h 61"/>
                  <a:gd name="T12" fmla="*/ 42 w 71"/>
                  <a:gd name="T13" fmla="*/ 0 h 61"/>
                  <a:gd name="T14" fmla="*/ 54 w 71"/>
                  <a:gd name="T15" fmla="*/ 8 h 61"/>
                  <a:gd name="T16" fmla="*/ 27 w 71"/>
                  <a:gd name="T17" fmla="*/ 17 h 61"/>
                  <a:gd name="T18" fmla="*/ 21 w 71"/>
                  <a:gd name="T19" fmla="*/ 17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
                  <a:gd name="T31" fmla="*/ 0 h 61"/>
                  <a:gd name="T32" fmla="*/ 71 w 71"/>
                  <a:gd name="T33" fmla="*/ 61 h 6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 h="61">
                    <a:moveTo>
                      <a:pt x="28" y="23"/>
                    </a:moveTo>
                    <a:cubicBezTo>
                      <a:pt x="25" y="33"/>
                      <a:pt x="25" y="33"/>
                      <a:pt x="13" y="32"/>
                    </a:cubicBezTo>
                    <a:cubicBezTo>
                      <a:pt x="2" y="33"/>
                      <a:pt x="3" y="34"/>
                      <a:pt x="1" y="44"/>
                    </a:cubicBezTo>
                    <a:cubicBezTo>
                      <a:pt x="2" y="60"/>
                      <a:pt x="0" y="61"/>
                      <a:pt x="13" y="59"/>
                    </a:cubicBezTo>
                    <a:cubicBezTo>
                      <a:pt x="19" y="54"/>
                      <a:pt x="21" y="48"/>
                      <a:pt x="28" y="44"/>
                    </a:cubicBezTo>
                    <a:cubicBezTo>
                      <a:pt x="30" y="33"/>
                      <a:pt x="28" y="25"/>
                      <a:pt x="40" y="23"/>
                    </a:cubicBezTo>
                    <a:cubicBezTo>
                      <a:pt x="42" y="12"/>
                      <a:pt x="44" y="4"/>
                      <a:pt x="55" y="0"/>
                    </a:cubicBezTo>
                    <a:cubicBezTo>
                      <a:pt x="65" y="2"/>
                      <a:pt x="69" y="1"/>
                      <a:pt x="71" y="11"/>
                    </a:cubicBezTo>
                    <a:cubicBezTo>
                      <a:pt x="63" y="22"/>
                      <a:pt x="48" y="21"/>
                      <a:pt x="35" y="23"/>
                    </a:cubicBezTo>
                    <a:cubicBezTo>
                      <a:pt x="30" y="27"/>
                      <a:pt x="32" y="27"/>
                      <a:pt x="28" y="23"/>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3" name="Freeform 46"/>
              <p:cNvSpPr>
                <a:spLocks/>
              </p:cNvSpPr>
              <p:nvPr/>
            </p:nvSpPr>
            <p:spPr bwMode="auto">
              <a:xfrm>
                <a:off x="2552" y="1569"/>
                <a:ext cx="17" cy="23"/>
              </a:xfrm>
              <a:custGeom>
                <a:avLst/>
                <a:gdLst>
                  <a:gd name="T0" fmla="*/ 7 w 23"/>
                  <a:gd name="T1" fmla="*/ 0 h 30"/>
                  <a:gd name="T2" fmla="*/ 0 w 23"/>
                  <a:gd name="T3" fmla="*/ 11 h 30"/>
                  <a:gd name="T4" fmla="*/ 9 w 23"/>
                  <a:gd name="T5" fmla="*/ 23 h 30"/>
                  <a:gd name="T6" fmla="*/ 7 w 23"/>
                  <a:gd name="T7" fmla="*/ 0 h 30"/>
                  <a:gd name="T8" fmla="*/ 0 60000 65536"/>
                  <a:gd name="T9" fmla="*/ 0 60000 65536"/>
                  <a:gd name="T10" fmla="*/ 0 60000 65536"/>
                  <a:gd name="T11" fmla="*/ 0 60000 65536"/>
                  <a:gd name="T12" fmla="*/ 0 w 23"/>
                  <a:gd name="T13" fmla="*/ 0 h 30"/>
                  <a:gd name="T14" fmla="*/ 23 w 23"/>
                  <a:gd name="T15" fmla="*/ 30 h 30"/>
                </a:gdLst>
                <a:ahLst/>
                <a:cxnLst>
                  <a:cxn ang="T8">
                    <a:pos x="T0" y="T1"/>
                  </a:cxn>
                  <a:cxn ang="T9">
                    <a:pos x="T2" y="T3"/>
                  </a:cxn>
                  <a:cxn ang="T10">
                    <a:pos x="T4" y="T5"/>
                  </a:cxn>
                  <a:cxn ang="T11">
                    <a:pos x="T6" y="T7"/>
                  </a:cxn>
                </a:cxnLst>
                <a:rect l="T12" t="T13" r="T14" b="T15"/>
                <a:pathLst>
                  <a:path w="23" h="30">
                    <a:moveTo>
                      <a:pt x="9" y="0"/>
                    </a:moveTo>
                    <a:cubicBezTo>
                      <a:pt x="8" y="7"/>
                      <a:pt x="3" y="8"/>
                      <a:pt x="0" y="14"/>
                    </a:cubicBezTo>
                    <a:cubicBezTo>
                      <a:pt x="3" y="21"/>
                      <a:pt x="8" y="24"/>
                      <a:pt x="12" y="30"/>
                    </a:cubicBezTo>
                    <a:cubicBezTo>
                      <a:pt x="23" y="15"/>
                      <a:pt x="4" y="9"/>
                      <a:pt x="9"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 name="Freeform 47"/>
              <p:cNvSpPr>
                <a:spLocks/>
              </p:cNvSpPr>
              <p:nvPr/>
            </p:nvSpPr>
            <p:spPr bwMode="auto">
              <a:xfrm>
                <a:off x="2543" y="1547"/>
                <a:ext cx="21" cy="17"/>
              </a:xfrm>
              <a:custGeom>
                <a:avLst/>
                <a:gdLst>
                  <a:gd name="T0" fmla="*/ 15 w 26"/>
                  <a:gd name="T1" fmla="*/ 0 h 23"/>
                  <a:gd name="T2" fmla="*/ 0 w 26"/>
                  <a:gd name="T3" fmla="*/ 10 h 23"/>
                  <a:gd name="T4" fmla="*/ 17 w 26"/>
                  <a:gd name="T5" fmla="*/ 15 h 23"/>
                  <a:gd name="T6" fmla="*/ 15 w 26"/>
                  <a:gd name="T7" fmla="*/ 0 h 23"/>
                  <a:gd name="T8" fmla="*/ 0 60000 65536"/>
                  <a:gd name="T9" fmla="*/ 0 60000 65536"/>
                  <a:gd name="T10" fmla="*/ 0 60000 65536"/>
                  <a:gd name="T11" fmla="*/ 0 60000 65536"/>
                  <a:gd name="T12" fmla="*/ 0 w 26"/>
                  <a:gd name="T13" fmla="*/ 0 h 23"/>
                  <a:gd name="T14" fmla="*/ 26 w 26"/>
                  <a:gd name="T15" fmla="*/ 23 h 23"/>
                </a:gdLst>
                <a:ahLst/>
                <a:cxnLst>
                  <a:cxn ang="T8">
                    <a:pos x="T0" y="T1"/>
                  </a:cxn>
                  <a:cxn ang="T9">
                    <a:pos x="T2" y="T3"/>
                  </a:cxn>
                  <a:cxn ang="T10">
                    <a:pos x="T4" y="T5"/>
                  </a:cxn>
                  <a:cxn ang="T11">
                    <a:pos x="T6" y="T7"/>
                  </a:cxn>
                </a:cxnLst>
                <a:rect l="T12" t="T13" r="T14" b="T15"/>
                <a:pathLst>
                  <a:path w="26" h="23">
                    <a:moveTo>
                      <a:pt x="19" y="0"/>
                    </a:moveTo>
                    <a:cubicBezTo>
                      <a:pt x="17" y="12"/>
                      <a:pt x="10" y="11"/>
                      <a:pt x="0" y="14"/>
                    </a:cubicBezTo>
                    <a:cubicBezTo>
                      <a:pt x="5" y="23"/>
                      <a:pt x="11" y="22"/>
                      <a:pt x="21" y="20"/>
                    </a:cubicBezTo>
                    <a:cubicBezTo>
                      <a:pt x="26" y="12"/>
                      <a:pt x="23" y="7"/>
                      <a:pt x="19"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5" name="Freeform 48"/>
              <p:cNvSpPr>
                <a:spLocks/>
              </p:cNvSpPr>
              <p:nvPr/>
            </p:nvSpPr>
            <p:spPr bwMode="auto">
              <a:xfrm>
                <a:off x="2387" y="1354"/>
                <a:ext cx="24" cy="33"/>
              </a:xfrm>
              <a:custGeom>
                <a:avLst/>
                <a:gdLst>
                  <a:gd name="T0" fmla="*/ 21 w 32"/>
                  <a:gd name="T1" fmla="*/ 0 h 44"/>
                  <a:gd name="T2" fmla="*/ 8 w 32"/>
                  <a:gd name="T3" fmla="*/ 8 h 44"/>
                  <a:gd name="T4" fmla="*/ 9 w 32"/>
                  <a:gd name="T5" fmla="*/ 24 h 44"/>
                  <a:gd name="T6" fmla="*/ 18 w 32"/>
                  <a:gd name="T7" fmla="*/ 27 h 44"/>
                  <a:gd name="T8" fmla="*/ 21 w 32"/>
                  <a:gd name="T9" fmla="*/ 0 h 44"/>
                  <a:gd name="T10" fmla="*/ 0 60000 65536"/>
                  <a:gd name="T11" fmla="*/ 0 60000 65536"/>
                  <a:gd name="T12" fmla="*/ 0 60000 65536"/>
                  <a:gd name="T13" fmla="*/ 0 60000 65536"/>
                  <a:gd name="T14" fmla="*/ 0 60000 65536"/>
                  <a:gd name="T15" fmla="*/ 0 w 32"/>
                  <a:gd name="T16" fmla="*/ 0 h 44"/>
                  <a:gd name="T17" fmla="*/ 32 w 32"/>
                  <a:gd name="T18" fmla="*/ 44 h 44"/>
                </a:gdLst>
                <a:ahLst/>
                <a:cxnLst>
                  <a:cxn ang="T10">
                    <a:pos x="T0" y="T1"/>
                  </a:cxn>
                  <a:cxn ang="T11">
                    <a:pos x="T2" y="T3"/>
                  </a:cxn>
                  <a:cxn ang="T12">
                    <a:pos x="T4" y="T5"/>
                  </a:cxn>
                  <a:cxn ang="T13">
                    <a:pos x="T6" y="T7"/>
                  </a:cxn>
                  <a:cxn ang="T14">
                    <a:pos x="T8" y="T9"/>
                  </a:cxn>
                </a:cxnLst>
                <a:rect l="T15" t="T16" r="T17" b="T18"/>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6" name="Freeform 49"/>
              <p:cNvSpPr>
                <a:spLocks/>
              </p:cNvSpPr>
              <p:nvPr/>
            </p:nvSpPr>
            <p:spPr bwMode="auto">
              <a:xfrm>
                <a:off x="2421" y="1397"/>
                <a:ext cx="27" cy="32"/>
              </a:xfrm>
              <a:custGeom>
                <a:avLst/>
                <a:gdLst>
                  <a:gd name="T0" fmla="*/ 24 w 34"/>
                  <a:gd name="T1" fmla="*/ 0 h 44"/>
                  <a:gd name="T2" fmla="*/ 8 w 34"/>
                  <a:gd name="T3" fmla="*/ 7 h 44"/>
                  <a:gd name="T4" fmla="*/ 11 w 34"/>
                  <a:gd name="T5" fmla="*/ 23 h 44"/>
                  <a:gd name="T6" fmla="*/ 21 w 34"/>
                  <a:gd name="T7" fmla="*/ 26 h 44"/>
                  <a:gd name="T8" fmla="*/ 24 w 34"/>
                  <a:gd name="T9" fmla="*/ 0 h 44"/>
                  <a:gd name="T10" fmla="*/ 0 60000 65536"/>
                  <a:gd name="T11" fmla="*/ 0 60000 65536"/>
                  <a:gd name="T12" fmla="*/ 0 60000 65536"/>
                  <a:gd name="T13" fmla="*/ 0 60000 65536"/>
                  <a:gd name="T14" fmla="*/ 0 60000 65536"/>
                  <a:gd name="T15" fmla="*/ 0 w 34"/>
                  <a:gd name="T16" fmla="*/ 0 h 44"/>
                  <a:gd name="T17" fmla="*/ 34 w 34"/>
                  <a:gd name="T18" fmla="*/ 44 h 44"/>
                </a:gdLst>
                <a:ahLst/>
                <a:cxnLst>
                  <a:cxn ang="T10">
                    <a:pos x="T0" y="T1"/>
                  </a:cxn>
                  <a:cxn ang="T11">
                    <a:pos x="T2" y="T3"/>
                  </a:cxn>
                  <a:cxn ang="T12">
                    <a:pos x="T4" y="T5"/>
                  </a:cxn>
                  <a:cxn ang="T13">
                    <a:pos x="T6" y="T7"/>
                  </a:cxn>
                  <a:cxn ang="T14">
                    <a:pos x="T8" y="T9"/>
                  </a:cxn>
                </a:cxnLst>
                <a:rect l="T15" t="T16" r="T17" b="T18"/>
                <a:pathLst>
                  <a:path w="34" h="44">
                    <a:moveTo>
                      <a:pt x="30" y="0"/>
                    </a:moveTo>
                    <a:cubicBezTo>
                      <a:pt x="34" y="10"/>
                      <a:pt x="18" y="7"/>
                      <a:pt x="10" y="9"/>
                    </a:cubicBezTo>
                    <a:cubicBezTo>
                      <a:pt x="0" y="16"/>
                      <a:pt x="9" y="24"/>
                      <a:pt x="14" y="32"/>
                    </a:cubicBezTo>
                    <a:cubicBezTo>
                      <a:pt x="16" y="44"/>
                      <a:pt x="17" y="41"/>
                      <a:pt x="26" y="36"/>
                    </a:cubicBezTo>
                    <a:cubicBezTo>
                      <a:pt x="34" y="25"/>
                      <a:pt x="31" y="14"/>
                      <a:pt x="30"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7" name="Freeform 50"/>
              <p:cNvSpPr>
                <a:spLocks/>
              </p:cNvSpPr>
              <p:nvPr/>
            </p:nvSpPr>
            <p:spPr bwMode="auto">
              <a:xfrm>
                <a:off x="2449" y="1459"/>
                <a:ext cx="29" cy="28"/>
              </a:xfrm>
              <a:custGeom>
                <a:avLst/>
                <a:gdLst>
                  <a:gd name="T0" fmla="*/ 26 w 38"/>
                  <a:gd name="T1" fmla="*/ 2 h 37"/>
                  <a:gd name="T2" fmla="*/ 8 w 38"/>
                  <a:gd name="T3" fmla="*/ 2 h 37"/>
                  <a:gd name="T4" fmla="*/ 11 w 38"/>
                  <a:gd name="T5" fmla="*/ 19 h 37"/>
                  <a:gd name="T6" fmla="*/ 20 w 38"/>
                  <a:gd name="T7" fmla="*/ 22 h 37"/>
                  <a:gd name="T8" fmla="*/ 26 w 38"/>
                  <a:gd name="T9" fmla="*/ 2 h 37"/>
                  <a:gd name="T10" fmla="*/ 0 60000 65536"/>
                  <a:gd name="T11" fmla="*/ 0 60000 65536"/>
                  <a:gd name="T12" fmla="*/ 0 60000 65536"/>
                  <a:gd name="T13" fmla="*/ 0 60000 65536"/>
                  <a:gd name="T14" fmla="*/ 0 60000 65536"/>
                  <a:gd name="T15" fmla="*/ 0 w 38"/>
                  <a:gd name="T16" fmla="*/ 0 h 37"/>
                  <a:gd name="T17" fmla="*/ 38 w 38"/>
                  <a:gd name="T18" fmla="*/ 37 h 37"/>
                </a:gdLst>
                <a:ahLst/>
                <a:cxnLst>
                  <a:cxn ang="T10">
                    <a:pos x="T0" y="T1"/>
                  </a:cxn>
                  <a:cxn ang="T11">
                    <a:pos x="T2" y="T3"/>
                  </a:cxn>
                  <a:cxn ang="T12">
                    <a:pos x="T4" y="T5"/>
                  </a:cxn>
                  <a:cxn ang="T13">
                    <a:pos x="T6" y="T7"/>
                  </a:cxn>
                  <a:cxn ang="T14">
                    <a:pos x="T8" y="T9"/>
                  </a:cxn>
                </a:cxnLst>
                <a:rect l="T15" t="T16" r="T17" b="T18"/>
                <a:pathLst>
                  <a:path w="38" h="37">
                    <a:moveTo>
                      <a:pt x="34" y="2"/>
                    </a:moveTo>
                    <a:cubicBezTo>
                      <a:pt x="38" y="12"/>
                      <a:pt x="18" y="0"/>
                      <a:pt x="10" y="2"/>
                    </a:cubicBezTo>
                    <a:cubicBezTo>
                      <a:pt x="0" y="9"/>
                      <a:pt x="9" y="17"/>
                      <a:pt x="14" y="25"/>
                    </a:cubicBezTo>
                    <a:cubicBezTo>
                      <a:pt x="16" y="37"/>
                      <a:pt x="17" y="34"/>
                      <a:pt x="26" y="29"/>
                    </a:cubicBezTo>
                    <a:cubicBezTo>
                      <a:pt x="34" y="18"/>
                      <a:pt x="35" y="16"/>
                      <a:pt x="34" y="2"/>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8" name="Freeform 51"/>
              <p:cNvSpPr>
                <a:spLocks/>
              </p:cNvSpPr>
              <p:nvPr/>
            </p:nvSpPr>
            <p:spPr bwMode="auto">
              <a:xfrm>
                <a:off x="2484" y="1449"/>
                <a:ext cx="29" cy="26"/>
              </a:xfrm>
              <a:custGeom>
                <a:avLst/>
                <a:gdLst>
                  <a:gd name="T0" fmla="*/ 26 w 38"/>
                  <a:gd name="T1" fmla="*/ 2 h 34"/>
                  <a:gd name="T2" fmla="*/ 8 w 38"/>
                  <a:gd name="T3" fmla="*/ 2 h 34"/>
                  <a:gd name="T4" fmla="*/ 12 w 38"/>
                  <a:gd name="T5" fmla="*/ 17 h 34"/>
                  <a:gd name="T6" fmla="*/ 21 w 38"/>
                  <a:gd name="T7" fmla="*/ 17 h 34"/>
                  <a:gd name="T8" fmla="*/ 26 w 38"/>
                  <a:gd name="T9" fmla="*/ 2 h 34"/>
                  <a:gd name="T10" fmla="*/ 0 60000 65536"/>
                  <a:gd name="T11" fmla="*/ 0 60000 65536"/>
                  <a:gd name="T12" fmla="*/ 0 60000 65536"/>
                  <a:gd name="T13" fmla="*/ 0 60000 65536"/>
                  <a:gd name="T14" fmla="*/ 0 60000 65536"/>
                  <a:gd name="T15" fmla="*/ 0 w 38"/>
                  <a:gd name="T16" fmla="*/ 0 h 34"/>
                  <a:gd name="T17" fmla="*/ 38 w 38"/>
                  <a:gd name="T18" fmla="*/ 34 h 34"/>
                </a:gdLst>
                <a:ahLst/>
                <a:cxnLst>
                  <a:cxn ang="T10">
                    <a:pos x="T0" y="T1"/>
                  </a:cxn>
                  <a:cxn ang="T11">
                    <a:pos x="T2" y="T3"/>
                  </a:cxn>
                  <a:cxn ang="T12">
                    <a:pos x="T4" y="T5"/>
                  </a:cxn>
                  <a:cxn ang="T13">
                    <a:pos x="T6" y="T7"/>
                  </a:cxn>
                  <a:cxn ang="T14">
                    <a:pos x="T8" y="T9"/>
                  </a:cxn>
                </a:cxnLst>
                <a:rect l="T15" t="T16" r="T17" b="T18"/>
                <a:pathLst>
                  <a:path w="38" h="34">
                    <a:moveTo>
                      <a:pt x="34" y="2"/>
                    </a:moveTo>
                    <a:cubicBezTo>
                      <a:pt x="38" y="12"/>
                      <a:pt x="18" y="0"/>
                      <a:pt x="10" y="2"/>
                    </a:cubicBezTo>
                    <a:cubicBezTo>
                      <a:pt x="0" y="9"/>
                      <a:pt x="11" y="14"/>
                      <a:pt x="16" y="22"/>
                    </a:cubicBezTo>
                    <a:cubicBezTo>
                      <a:pt x="18" y="34"/>
                      <a:pt x="18" y="27"/>
                      <a:pt x="27" y="22"/>
                    </a:cubicBezTo>
                    <a:cubicBezTo>
                      <a:pt x="35" y="11"/>
                      <a:pt x="35" y="16"/>
                      <a:pt x="34" y="2"/>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9" name="Freeform 52"/>
              <p:cNvSpPr>
                <a:spLocks/>
              </p:cNvSpPr>
              <p:nvPr/>
            </p:nvSpPr>
            <p:spPr bwMode="auto">
              <a:xfrm>
                <a:off x="2474" y="1413"/>
                <a:ext cx="26" cy="20"/>
              </a:xfrm>
              <a:custGeom>
                <a:avLst/>
                <a:gdLst>
                  <a:gd name="T0" fmla="*/ 23 w 35"/>
                  <a:gd name="T1" fmla="*/ 1 h 27"/>
                  <a:gd name="T2" fmla="*/ 7 w 35"/>
                  <a:gd name="T3" fmla="*/ 1 h 27"/>
                  <a:gd name="T4" fmla="*/ 10 w 35"/>
                  <a:gd name="T5" fmla="*/ 11 h 27"/>
                  <a:gd name="T6" fmla="*/ 19 w 35"/>
                  <a:gd name="T7" fmla="*/ 14 h 27"/>
                  <a:gd name="T8" fmla="*/ 23 w 35"/>
                  <a:gd name="T9" fmla="*/ 1 h 27"/>
                  <a:gd name="T10" fmla="*/ 0 60000 65536"/>
                  <a:gd name="T11" fmla="*/ 0 60000 65536"/>
                  <a:gd name="T12" fmla="*/ 0 60000 65536"/>
                  <a:gd name="T13" fmla="*/ 0 60000 65536"/>
                  <a:gd name="T14" fmla="*/ 0 60000 65536"/>
                  <a:gd name="T15" fmla="*/ 0 w 35"/>
                  <a:gd name="T16" fmla="*/ 0 h 27"/>
                  <a:gd name="T17" fmla="*/ 35 w 35"/>
                  <a:gd name="T18" fmla="*/ 27 h 27"/>
                </a:gdLst>
                <a:ahLst/>
                <a:cxnLst>
                  <a:cxn ang="T10">
                    <a:pos x="T0" y="T1"/>
                  </a:cxn>
                  <a:cxn ang="T11">
                    <a:pos x="T2" y="T3"/>
                  </a:cxn>
                  <a:cxn ang="T12">
                    <a:pos x="T4" y="T5"/>
                  </a:cxn>
                  <a:cxn ang="T13">
                    <a:pos x="T6" y="T7"/>
                  </a:cxn>
                  <a:cxn ang="T14">
                    <a:pos x="T8" y="T9"/>
                  </a:cxn>
                </a:cxnLst>
                <a:rect l="T15" t="T16" r="T17" b="T18"/>
                <a:pathLst>
                  <a:path w="35" h="27">
                    <a:moveTo>
                      <a:pt x="31" y="1"/>
                    </a:moveTo>
                    <a:cubicBezTo>
                      <a:pt x="35" y="11"/>
                      <a:pt x="18" y="0"/>
                      <a:pt x="10" y="2"/>
                    </a:cubicBezTo>
                    <a:cubicBezTo>
                      <a:pt x="0" y="9"/>
                      <a:pt x="8" y="7"/>
                      <a:pt x="13" y="15"/>
                    </a:cubicBezTo>
                    <a:cubicBezTo>
                      <a:pt x="15" y="27"/>
                      <a:pt x="16" y="24"/>
                      <a:pt x="25" y="19"/>
                    </a:cubicBezTo>
                    <a:cubicBezTo>
                      <a:pt x="33" y="8"/>
                      <a:pt x="32" y="15"/>
                      <a:pt x="31" y="1"/>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0" name="Freeform 53"/>
              <p:cNvSpPr>
                <a:spLocks/>
              </p:cNvSpPr>
              <p:nvPr/>
            </p:nvSpPr>
            <p:spPr bwMode="auto">
              <a:xfrm>
                <a:off x="2447" y="1389"/>
                <a:ext cx="27" cy="34"/>
              </a:xfrm>
              <a:custGeom>
                <a:avLst/>
                <a:gdLst>
                  <a:gd name="T0" fmla="*/ 22 w 35"/>
                  <a:gd name="T1" fmla="*/ 12 h 47"/>
                  <a:gd name="T2" fmla="*/ 15 w 35"/>
                  <a:gd name="T3" fmla="*/ 1 h 47"/>
                  <a:gd name="T4" fmla="*/ 8 w 35"/>
                  <a:gd name="T5" fmla="*/ 18 h 47"/>
                  <a:gd name="T6" fmla="*/ 15 w 35"/>
                  <a:gd name="T7" fmla="*/ 25 h 47"/>
                  <a:gd name="T8" fmla="*/ 21 w 35"/>
                  <a:gd name="T9" fmla="*/ 21 h 47"/>
                  <a:gd name="T10" fmla="*/ 22 w 35"/>
                  <a:gd name="T11" fmla="*/ 12 h 47"/>
                  <a:gd name="T12" fmla="*/ 0 60000 65536"/>
                  <a:gd name="T13" fmla="*/ 0 60000 65536"/>
                  <a:gd name="T14" fmla="*/ 0 60000 65536"/>
                  <a:gd name="T15" fmla="*/ 0 60000 65536"/>
                  <a:gd name="T16" fmla="*/ 0 60000 65536"/>
                  <a:gd name="T17" fmla="*/ 0 60000 65536"/>
                  <a:gd name="T18" fmla="*/ 0 w 35"/>
                  <a:gd name="T19" fmla="*/ 0 h 47"/>
                  <a:gd name="T20" fmla="*/ 35 w 35"/>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35" h="47">
                    <a:moveTo>
                      <a:pt x="28" y="16"/>
                    </a:moveTo>
                    <a:cubicBezTo>
                      <a:pt x="27" y="13"/>
                      <a:pt x="22" y="0"/>
                      <a:pt x="19" y="2"/>
                    </a:cubicBezTo>
                    <a:cubicBezTo>
                      <a:pt x="16" y="4"/>
                      <a:pt x="10" y="20"/>
                      <a:pt x="10" y="25"/>
                    </a:cubicBezTo>
                    <a:cubicBezTo>
                      <a:pt x="0" y="32"/>
                      <a:pt x="14" y="27"/>
                      <a:pt x="19" y="35"/>
                    </a:cubicBezTo>
                    <a:cubicBezTo>
                      <a:pt x="21" y="47"/>
                      <a:pt x="18" y="34"/>
                      <a:pt x="27" y="29"/>
                    </a:cubicBezTo>
                    <a:cubicBezTo>
                      <a:pt x="35" y="18"/>
                      <a:pt x="29" y="30"/>
                      <a:pt x="28" y="16"/>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1" name="Freeform 54"/>
              <p:cNvSpPr>
                <a:spLocks/>
              </p:cNvSpPr>
              <p:nvPr/>
            </p:nvSpPr>
            <p:spPr bwMode="auto">
              <a:xfrm>
                <a:off x="2414" y="1373"/>
                <a:ext cx="25" cy="26"/>
              </a:xfrm>
              <a:custGeom>
                <a:avLst/>
                <a:gdLst>
                  <a:gd name="T0" fmla="*/ 17 w 32"/>
                  <a:gd name="T1" fmla="*/ 7 h 35"/>
                  <a:gd name="T2" fmla="*/ 8 w 32"/>
                  <a:gd name="T3" fmla="*/ 1 h 35"/>
                  <a:gd name="T4" fmla="*/ 9 w 32"/>
                  <a:gd name="T5" fmla="*/ 17 h 35"/>
                  <a:gd name="T6" fmla="*/ 19 w 32"/>
                  <a:gd name="T7" fmla="*/ 20 h 35"/>
                  <a:gd name="T8" fmla="*/ 17 w 32"/>
                  <a:gd name="T9" fmla="*/ 7 h 35"/>
                  <a:gd name="T10" fmla="*/ 0 60000 65536"/>
                  <a:gd name="T11" fmla="*/ 0 60000 65536"/>
                  <a:gd name="T12" fmla="*/ 0 60000 65536"/>
                  <a:gd name="T13" fmla="*/ 0 60000 65536"/>
                  <a:gd name="T14" fmla="*/ 0 60000 65536"/>
                  <a:gd name="T15" fmla="*/ 0 w 32"/>
                  <a:gd name="T16" fmla="*/ 0 h 35"/>
                  <a:gd name="T17" fmla="*/ 32 w 32"/>
                  <a:gd name="T18" fmla="*/ 35 h 35"/>
                </a:gdLst>
                <a:ahLst/>
                <a:cxnLst>
                  <a:cxn ang="T10">
                    <a:pos x="T0" y="T1"/>
                  </a:cxn>
                  <a:cxn ang="T11">
                    <a:pos x="T2" y="T3"/>
                  </a:cxn>
                  <a:cxn ang="T12">
                    <a:pos x="T4" y="T5"/>
                  </a:cxn>
                  <a:cxn ang="T13">
                    <a:pos x="T6" y="T7"/>
                  </a:cxn>
                  <a:cxn ang="T14">
                    <a:pos x="T8" y="T9"/>
                  </a:cxn>
                </a:cxnLst>
                <a:rect l="T15" t="T16" r="T17" b="T18"/>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 name="Freeform 55"/>
              <p:cNvSpPr>
                <a:spLocks/>
              </p:cNvSpPr>
              <p:nvPr/>
            </p:nvSpPr>
            <p:spPr bwMode="auto">
              <a:xfrm>
                <a:off x="2455" y="1425"/>
                <a:ext cx="25" cy="26"/>
              </a:xfrm>
              <a:custGeom>
                <a:avLst/>
                <a:gdLst>
                  <a:gd name="T0" fmla="*/ 17 w 32"/>
                  <a:gd name="T1" fmla="*/ 7 h 35"/>
                  <a:gd name="T2" fmla="*/ 8 w 32"/>
                  <a:gd name="T3" fmla="*/ 1 h 35"/>
                  <a:gd name="T4" fmla="*/ 9 w 32"/>
                  <a:gd name="T5" fmla="*/ 17 h 35"/>
                  <a:gd name="T6" fmla="*/ 19 w 32"/>
                  <a:gd name="T7" fmla="*/ 20 h 35"/>
                  <a:gd name="T8" fmla="*/ 17 w 32"/>
                  <a:gd name="T9" fmla="*/ 7 h 35"/>
                  <a:gd name="T10" fmla="*/ 0 60000 65536"/>
                  <a:gd name="T11" fmla="*/ 0 60000 65536"/>
                  <a:gd name="T12" fmla="*/ 0 60000 65536"/>
                  <a:gd name="T13" fmla="*/ 0 60000 65536"/>
                  <a:gd name="T14" fmla="*/ 0 60000 65536"/>
                  <a:gd name="T15" fmla="*/ 0 w 32"/>
                  <a:gd name="T16" fmla="*/ 0 h 35"/>
                  <a:gd name="T17" fmla="*/ 32 w 32"/>
                  <a:gd name="T18" fmla="*/ 35 h 35"/>
                </a:gdLst>
                <a:ahLst/>
                <a:cxnLst>
                  <a:cxn ang="T10">
                    <a:pos x="T0" y="T1"/>
                  </a:cxn>
                  <a:cxn ang="T11">
                    <a:pos x="T2" y="T3"/>
                  </a:cxn>
                  <a:cxn ang="T12">
                    <a:pos x="T4" y="T5"/>
                  </a:cxn>
                  <a:cxn ang="T13">
                    <a:pos x="T6" y="T7"/>
                  </a:cxn>
                  <a:cxn ang="T14">
                    <a:pos x="T8" y="T9"/>
                  </a:cxn>
                </a:cxnLst>
                <a:rect l="T15" t="T16" r="T17" b="T18"/>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3" name="Freeform 56"/>
              <p:cNvSpPr>
                <a:spLocks/>
              </p:cNvSpPr>
              <p:nvPr/>
            </p:nvSpPr>
            <p:spPr bwMode="auto">
              <a:xfrm>
                <a:off x="838" y="64"/>
                <a:ext cx="144" cy="107"/>
              </a:xfrm>
              <a:custGeom>
                <a:avLst/>
                <a:gdLst>
                  <a:gd name="T0" fmla="*/ 130 w 189"/>
                  <a:gd name="T1" fmla="*/ 3 h 144"/>
                  <a:gd name="T2" fmla="*/ 141 w 189"/>
                  <a:gd name="T3" fmla="*/ 3 h 144"/>
                  <a:gd name="T4" fmla="*/ 144 w 189"/>
                  <a:gd name="T5" fmla="*/ 12 h 144"/>
                  <a:gd name="T6" fmla="*/ 142 w 189"/>
                  <a:gd name="T7" fmla="*/ 18 h 144"/>
                  <a:gd name="T8" fmla="*/ 100 w 189"/>
                  <a:gd name="T9" fmla="*/ 33 h 144"/>
                  <a:gd name="T10" fmla="*/ 83 w 189"/>
                  <a:gd name="T11" fmla="*/ 43 h 144"/>
                  <a:gd name="T12" fmla="*/ 74 w 189"/>
                  <a:gd name="T13" fmla="*/ 46 h 144"/>
                  <a:gd name="T14" fmla="*/ 54 w 189"/>
                  <a:gd name="T15" fmla="*/ 61 h 144"/>
                  <a:gd name="T16" fmla="*/ 57 w 189"/>
                  <a:gd name="T17" fmla="*/ 68 h 144"/>
                  <a:gd name="T18" fmla="*/ 63 w 189"/>
                  <a:gd name="T19" fmla="*/ 86 h 144"/>
                  <a:gd name="T20" fmla="*/ 82 w 189"/>
                  <a:gd name="T21" fmla="*/ 94 h 144"/>
                  <a:gd name="T22" fmla="*/ 71 w 189"/>
                  <a:gd name="T23" fmla="*/ 104 h 144"/>
                  <a:gd name="T24" fmla="*/ 63 w 189"/>
                  <a:gd name="T25" fmla="*/ 97 h 144"/>
                  <a:gd name="T26" fmla="*/ 54 w 189"/>
                  <a:gd name="T27" fmla="*/ 100 h 144"/>
                  <a:gd name="T28" fmla="*/ 16 w 189"/>
                  <a:gd name="T29" fmla="*/ 91 h 144"/>
                  <a:gd name="T30" fmla="*/ 14 w 189"/>
                  <a:gd name="T31" fmla="*/ 79 h 144"/>
                  <a:gd name="T32" fmla="*/ 36 w 189"/>
                  <a:gd name="T33" fmla="*/ 67 h 144"/>
                  <a:gd name="T34" fmla="*/ 39 w 189"/>
                  <a:gd name="T35" fmla="*/ 56 h 144"/>
                  <a:gd name="T36" fmla="*/ 36 w 189"/>
                  <a:gd name="T37" fmla="*/ 48 h 144"/>
                  <a:gd name="T38" fmla="*/ 56 w 189"/>
                  <a:gd name="T39" fmla="*/ 34 h 144"/>
                  <a:gd name="T40" fmla="*/ 74 w 189"/>
                  <a:gd name="T41" fmla="*/ 27 h 144"/>
                  <a:gd name="T42" fmla="*/ 86 w 189"/>
                  <a:gd name="T43" fmla="*/ 18 h 144"/>
                  <a:gd name="T44" fmla="*/ 130 w 189"/>
                  <a:gd name="T45" fmla="*/ 3 h 1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9"/>
                  <a:gd name="T70" fmla="*/ 0 h 144"/>
                  <a:gd name="T71" fmla="*/ 189 w 189"/>
                  <a:gd name="T72" fmla="*/ 144 h 1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9" h="144">
                    <a:moveTo>
                      <a:pt x="171" y="4"/>
                    </a:moveTo>
                    <a:cubicBezTo>
                      <a:pt x="174" y="3"/>
                      <a:pt x="182" y="0"/>
                      <a:pt x="185" y="4"/>
                    </a:cubicBezTo>
                    <a:cubicBezTo>
                      <a:pt x="187" y="7"/>
                      <a:pt x="189" y="16"/>
                      <a:pt x="189" y="16"/>
                    </a:cubicBezTo>
                    <a:cubicBezTo>
                      <a:pt x="188" y="19"/>
                      <a:pt x="189" y="22"/>
                      <a:pt x="187" y="24"/>
                    </a:cubicBezTo>
                    <a:cubicBezTo>
                      <a:pt x="175" y="34"/>
                      <a:pt x="146" y="34"/>
                      <a:pt x="131" y="44"/>
                    </a:cubicBezTo>
                    <a:cubicBezTo>
                      <a:pt x="125" y="53"/>
                      <a:pt x="120" y="54"/>
                      <a:pt x="109" y="58"/>
                    </a:cubicBezTo>
                    <a:cubicBezTo>
                      <a:pt x="105" y="59"/>
                      <a:pt x="97" y="62"/>
                      <a:pt x="97" y="62"/>
                    </a:cubicBezTo>
                    <a:cubicBezTo>
                      <a:pt x="88" y="76"/>
                      <a:pt x="83" y="74"/>
                      <a:pt x="71" y="82"/>
                    </a:cubicBezTo>
                    <a:cubicBezTo>
                      <a:pt x="66" y="98"/>
                      <a:pt x="70" y="78"/>
                      <a:pt x="75" y="92"/>
                    </a:cubicBezTo>
                    <a:cubicBezTo>
                      <a:pt x="81" y="108"/>
                      <a:pt x="71" y="108"/>
                      <a:pt x="83" y="116"/>
                    </a:cubicBezTo>
                    <a:cubicBezTo>
                      <a:pt x="90" y="121"/>
                      <a:pt x="107" y="126"/>
                      <a:pt x="107" y="126"/>
                    </a:cubicBezTo>
                    <a:cubicBezTo>
                      <a:pt x="105" y="139"/>
                      <a:pt x="106" y="144"/>
                      <a:pt x="93" y="140"/>
                    </a:cubicBezTo>
                    <a:cubicBezTo>
                      <a:pt x="91" y="137"/>
                      <a:pt x="87" y="130"/>
                      <a:pt x="83" y="130"/>
                    </a:cubicBezTo>
                    <a:cubicBezTo>
                      <a:pt x="79" y="130"/>
                      <a:pt x="71" y="134"/>
                      <a:pt x="71" y="134"/>
                    </a:cubicBezTo>
                    <a:cubicBezTo>
                      <a:pt x="52" y="129"/>
                      <a:pt x="42" y="124"/>
                      <a:pt x="21" y="122"/>
                    </a:cubicBezTo>
                    <a:cubicBezTo>
                      <a:pt x="14" y="115"/>
                      <a:pt x="0" y="102"/>
                      <a:pt x="19" y="106"/>
                    </a:cubicBezTo>
                    <a:cubicBezTo>
                      <a:pt x="29" y="91"/>
                      <a:pt x="26" y="93"/>
                      <a:pt x="47" y="90"/>
                    </a:cubicBezTo>
                    <a:cubicBezTo>
                      <a:pt x="55" y="84"/>
                      <a:pt x="54" y="88"/>
                      <a:pt x="51" y="76"/>
                    </a:cubicBezTo>
                    <a:cubicBezTo>
                      <a:pt x="50" y="72"/>
                      <a:pt x="47" y="64"/>
                      <a:pt x="47" y="64"/>
                    </a:cubicBezTo>
                    <a:cubicBezTo>
                      <a:pt x="50" y="41"/>
                      <a:pt x="50" y="43"/>
                      <a:pt x="73" y="46"/>
                    </a:cubicBezTo>
                    <a:cubicBezTo>
                      <a:pt x="82" y="45"/>
                      <a:pt x="97" y="36"/>
                      <a:pt x="97" y="36"/>
                    </a:cubicBezTo>
                    <a:cubicBezTo>
                      <a:pt x="102" y="29"/>
                      <a:pt x="105" y="27"/>
                      <a:pt x="113" y="24"/>
                    </a:cubicBezTo>
                    <a:cubicBezTo>
                      <a:pt x="134" y="27"/>
                      <a:pt x="161" y="25"/>
                      <a:pt x="171" y="4"/>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4" name="Freeform 57"/>
              <p:cNvSpPr>
                <a:spLocks/>
              </p:cNvSpPr>
              <p:nvPr/>
            </p:nvSpPr>
            <p:spPr bwMode="auto">
              <a:xfrm>
                <a:off x="924" y="167"/>
                <a:ext cx="41" cy="12"/>
              </a:xfrm>
              <a:custGeom>
                <a:avLst/>
                <a:gdLst>
                  <a:gd name="T0" fmla="*/ 19 w 53"/>
                  <a:gd name="T1" fmla="*/ 0 h 17"/>
                  <a:gd name="T2" fmla="*/ 9 w 53"/>
                  <a:gd name="T3" fmla="*/ 1 h 17"/>
                  <a:gd name="T4" fmla="*/ 25 w 53"/>
                  <a:gd name="T5" fmla="*/ 11 h 17"/>
                  <a:gd name="T6" fmla="*/ 34 w 53"/>
                  <a:gd name="T7" fmla="*/ 10 h 17"/>
                  <a:gd name="T8" fmla="*/ 19 w 53"/>
                  <a:gd name="T9" fmla="*/ 0 h 17"/>
                  <a:gd name="T10" fmla="*/ 0 60000 65536"/>
                  <a:gd name="T11" fmla="*/ 0 60000 65536"/>
                  <a:gd name="T12" fmla="*/ 0 60000 65536"/>
                  <a:gd name="T13" fmla="*/ 0 60000 65536"/>
                  <a:gd name="T14" fmla="*/ 0 60000 65536"/>
                  <a:gd name="T15" fmla="*/ 0 w 53"/>
                  <a:gd name="T16" fmla="*/ 0 h 17"/>
                  <a:gd name="T17" fmla="*/ 53 w 53"/>
                  <a:gd name="T18" fmla="*/ 17 h 17"/>
                </a:gdLst>
                <a:ahLst/>
                <a:cxnLst>
                  <a:cxn ang="T10">
                    <a:pos x="T0" y="T1"/>
                  </a:cxn>
                  <a:cxn ang="T11">
                    <a:pos x="T2" y="T3"/>
                  </a:cxn>
                  <a:cxn ang="T12">
                    <a:pos x="T4" y="T5"/>
                  </a:cxn>
                  <a:cxn ang="T13">
                    <a:pos x="T6" y="T7"/>
                  </a:cxn>
                  <a:cxn ang="T14">
                    <a:pos x="T8" y="T9"/>
                  </a:cxn>
                </a:cxnLst>
                <a:rect l="T15" t="T16" r="T17" b="T18"/>
                <a:pathLst>
                  <a:path w="53" h="17">
                    <a:moveTo>
                      <a:pt x="24" y="0"/>
                    </a:moveTo>
                    <a:cubicBezTo>
                      <a:pt x="20" y="1"/>
                      <a:pt x="16" y="0"/>
                      <a:pt x="12" y="2"/>
                    </a:cubicBezTo>
                    <a:cubicBezTo>
                      <a:pt x="0" y="9"/>
                      <a:pt x="30" y="15"/>
                      <a:pt x="32" y="16"/>
                    </a:cubicBezTo>
                    <a:cubicBezTo>
                      <a:pt x="36" y="15"/>
                      <a:pt x="41" y="17"/>
                      <a:pt x="44" y="14"/>
                    </a:cubicBezTo>
                    <a:cubicBezTo>
                      <a:pt x="53" y="3"/>
                      <a:pt x="30" y="0"/>
                      <a:pt x="24"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5" name="Freeform 58"/>
              <p:cNvSpPr>
                <a:spLocks/>
              </p:cNvSpPr>
              <p:nvPr/>
            </p:nvSpPr>
            <p:spPr bwMode="auto">
              <a:xfrm>
                <a:off x="1134" y="12"/>
                <a:ext cx="43" cy="28"/>
              </a:xfrm>
              <a:custGeom>
                <a:avLst/>
                <a:gdLst>
                  <a:gd name="T0" fmla="*/ 43 w 57"/>
                  <a:gd name="T1" fmla="*/ 3 h 37"/>
                  <a:gd name="T2" fmla="*/ 19 w 57"/>
                  <a:gd name="T3" fmla="*/ 18 h 37"/>
                  <a:gd name="T4" fmla="*/ 8 w 57"/>
                  <a:gd name="T5" fmla="*/ 26 h 37"/>
                  <a:gd name="T6" fmla="*/ 7 w 57"/>
                  <a:gd name="T7" fmla="*/ 3 h 37"/>
                  <a:gd name="T8" fmla="*/ 16 w 57"/>
                  <a:gd name="T9" fmla="*/ 0 h 37"/>
                  <a:gd name="T10" fmla="*/ 43 w 57"/>
                  <a:gd name="T11" fmla="*/ 3 h 37"/>
                  <a:gd name="T12" fmla="*/ 0 60000 65536"/>
                  <a:gd name="T13" fmla="*/ 0 60000 65536"/>
                  <a:gd name="T14" fmla="*/ 0 60000 65536"/>
                  <a:gd name="T15" fmla="*/ 0 60000 65536"/>
                  <a:gd name="T16" fmla="*/ 0 60000 65536"/>
                  <a:gd name="T17" fmla="*/ 0 60000 65536"/>
                  <a:gd name="T18" fmla="*/ 0 w 57"/>
                  <a:gd name="T19" fmla="*/ 0 h 37"/>
                  <a:gd name="T20" fmla="*/ 57 w 5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57" h="37">
                    <a:moveTo>
                      <a:pt x="57" y="4"/>
                    </a:moveTo>
                    <a:cubicBezTo>
                      <a:pt x="53" y="16"/>
                      <a:pt x="35" y="17"/>
                      <a:pt x="25" y="24"/>
                    </a:cubicBezTo>
                    <a:cubicBezTo>
                      <a:pt x="22" y="34"/>
                      <a:pt x="22" y="37"/>
                      <a:pt x="11" y="34"/>
                    </a:cubicBezTo>
                    <a:cubicBezTo>
                      <a:pt x="6" y="27"/>
                      <a:pt x="0" y="10"/>
                      <a:pt x="9" y="4"/>
                    </a:cubicBezTo>
                    <a:cubicBezTo>
                      <a:pt x="12" y="2"/>
                      <a:pt x="21" y="0"/>
                      <a:pt x="21" y="0"/>
                    </a:cubicBezTo>
                    <a:cubicBezTo>
                      <a:pt x="33" y="2"/>
                      <a:pt x="45" y="4"/>
                      <a:pt x="57" y="4"/>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6" name="Freeform 59"/>
              <p:cNvSpPr>
                <a:spLocks/>
              </p:cNvSpPr>
              <p:nvPr/>
            </p:nvSpPr>
            <p:spPr bwMode="auto">
              <a:xfrm>
                <a:off x="1165" y="25"/>
                <a:ext cx="51" cy="20"/>
              </a:xfrm>
              <a:custGeom>
                <a:avLst/>
                <a:gdLst>
                  <a:gd name="T0" fmla="*/ 22 w 68"/>
                  <a:gd name="T1" fmla="*/ 0 h 26"/>
                  <a:gd name="T2" fmla="*/ 8 w 68"/>
                  <a:gd name="T3" fmla="*/ 5 h 26"/>
                  <a:gd name="T4" fmla="*/ 43 w 68"/>
                  <a:gd name="T5" fmla="*/ 20 h 26"/>
                  <a:gd name="T6" fmla="*/ 47 w 68"/>
                  <a:gd name="T7" fmla="*/ 18 h 26"/>
                  <a:gd name="T8" fmla="*/ 22 w 68"/>
                  <a:gd name="T9" fmla="*/ 0 h 26"/>
                  <a:gd name="T10" fmla="*/ 0 60000 65536"/>
                  <a:gd name="T11" fmla="*/ 0 60000 65536"/>
                  <a:gd name="T12" fmla="*/ 0 60000 65536"/>
                  <a:gd name="T13" fmla="*/ 0 60000 65536"/>
                  <a:gd name="T14" fmla="*/ 0 60000 65536"/>
                  <a:gd name="T15" fmla="*/ 0 w 68"/>
                  <a:gd name="T16" fmla="*/ 0 h 26"/>
                  <a:gd name="T17" fmla="*/ 68 w 68"/>
                  <a:gd name="T18" fmla="*/ 26 h 26"/>
                </a:gdLst>
                <a:ahLst/>
                <a:cxnLst>
                  <a:cxn ang="T10">
                    <a:pos x="T0" y="T1"/>
                  </a:cxn>
                  <a:cxn ang="T11">
                    <a:pos x="T2" y="T3"/>
                  </a:cxn>
                  <a:cxn ang="T12">
                    <a:pos x="T4" y="T5"/>
                  </a:cxn>
                  <a:cxn ang="T13">
                    <a:pos x="T6" y="T7"/>
                  </a:cxn>
                  <a:cxn ang="T14">
                    <a:pos x="T8" y="T9"/>
                  </a:cxn>
                </a:cxnLst>
                <a:rect l="T15" t="T16" r="T17" b="T18"/>
                <a:pathLst>
                  <a:path w="68" h="26">
                    <a:moveTo>
                      <a:pt x="29" y="0"/>
                    </a:moveTo>
                    <a:cubicBezTo>
                      <a:pt x="23" y="2"/>
                      <a:pt x="11" y="6"/>
                      <a:pt x="11" y="6"/>
                    </a:cubicBezTo>
                    <a:cubicBezTo>
                      <a:pt x="0" y="23"/>
                      <a:pt x="47" y="24"/>
                      <a:pt x="57" y="26"/>
                    </a:cubicBezTo>
                    <a:cubicBezTo>
                      <a:pt x="59" y="25"/>
                      <a:pt x="62" y="26"/>
                      <a:pt x="63" y="24"/>
                    </a:cubicBezTo>
                    <a:cubicBezTo>
                      <a:pt x="68" y="3"/>
                      <a:pt x="42" y="3"/>
                      <a:pt x="29"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7" name="Freeform 60"/>
              <p:cNvSpPr>
                <a:spLocks/>
              </p:cNvSpPr>
              <p:nvPr/>
            </p:nvSpPr>
            <p:spPr bwMode="auto">
              <a:xfrm>
                <a:off x="1220" y="28"/>
                <a:ext cx="52" cy="32"/>
              </a:xfrm>
              <a:custGeom>
                <a:avLst/>
                <a:gdLst>
                  <a:gd name="T0" fmla="*/ 39 w 66"/>
                  <a:gd name="T1" fmla="*/ 7 h 43"/>
                  <a:gd name="T2" fmla="*/ 20 w 66"/>
                  <a:gd name="T3" fmla="*/ 7 h 43"/>
                  <a:gd name="T4" fmla="*/ 8 w 66"/>
                  <a:gd name="T5" fmla="*/ 7 h 43"/>
                  <a:gd name="T6" fmla="*/ 6 w 66"/>
                  <a:gd name="T7" fmla="*/ 26 h 43"/>
                  <a:gd name="T8" fmla="*/ 25 w 66"/>
                  <a:gd name="T9" fmla="*/ 32 h 43"/>
                  <a:gd name="T10" fmla="*/ 49 w 66"/>
                  <a:gd name="T11" fmla="*/ 20 h 43"/>
                  <a:gd name="T12" fmla="*/ 39 w 66"/>
                  <a:gd name="T13" fmla="*/ 7 h 43"/>
                  <a:gd name="T14" fmla="*/ 0 60000 65536"/>
                  <a:gd name="T15" fmla="*/ 0 60000 65536"/>
                  <a:gd name="T16" fmla="*/ 0 60000 65536"/>
                  <a:gd name="T17" fmla="*/ 0 60000 65536"/>
                  <a:gd name="T18" fmla="*/ 0 60000 65536"/>
                  <a:gd name="T19" fmla="*/ 0 60000 65536"/>
                  <a:gd name="T20" fmla="*/ 0 60000 65536"/>
                  <a:gd name="T21" fmla="*/ 0 w 66"/>
                  <a:gd name="T22" fmla="*/ 0 h 43"/>
                  <a:gd name="T23" fmla="*/ 66 w 66"/>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43">
                    <a:moveTo>
                      <a:pt x="50" y="9"/>
                    </a:moveTo>
                    <a:cubicBezTo>
                      <a:pt x="40" y="16"/>
                      <a:pt x="36" y="16"/>
                      <a:pt x="26" y="9"/>
                    </a:cubicBezTo>
                    <a:cubicBezTo>
                      <a:pt x="20" y="0"/>
                      <a:pt x="18" y="4"/>
                      <a:pt x="10" y="9"/>
                    </a:cubicBezTo>
                    <a:cubicBezTo>
                      <a:pt x="4" y="17"/>
                      <a:pt x="0" y="21"/>
                      <a:pt x="8" y="35"/>
                    </a:cubicBezTo>
                    <a:cubicBezTo>
                      <a:pt x="12" y="42"/>
                      <a:pt x="32" y="43"/>
                      <a:pt x="32" y="43"/>
                    </a:cubicBezTo>
                    <a:cubicBezTo>
                      <a:pt x="41" y="40"/>
                      <a:pt x="54" y="33"/>
                      <a:pt x="62" y="27"/>
                    </a:cubicBezTo>
                    <a:cubicBezTo>
                      <a:pt x="66" y="15"/>
                      <a:pt x="61" y="15"/>
                      <a:pt x="50" y="9"/>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8" name="Freeform 61"/>
              <p:cNvSpPr>
                <a:spLocks/>
              </p:cNvSpPr>
              <p:nvPr/>
            </p:nvSpPr>
            <p:spPr bwMode="auto">
              <a:xfrm>
                <a:off x="1578" y="55"/>
                <a:ext cx="90" cy="31"/>
              </a:xfrm>
              <a:custGeom>
                <a:avLst/>
                <a:gdLst>
                  <a:gd name="T0" fmla="*/ 11 w 117"/>
                  <a:gd name="T1" fmla="*/ 0 h 41"/>
                  <a:gd name="T2" fmla="*/ 6 w 117"/>
                  <a:gd name="T3" fmla="*/ 12 h 41"/>
                  <a:gd name="T4" fmla="*/ 38 w 117"/>
                  <a:gd name="T5" fmla="*/ 23 h 41"/>
                  <a:gd name="T6" fmla="*/ 58 w 117"/>
                  <a:gd name="T7" fmla="*/ 27 h 41"/>
                  <a:gd name="T8" fmla="*/ 86 w 117"/>
                  <a:gd name="T9" fmla="*/ 17 h 41"/>
                  <a:gd name="T10" fmla="*/ 60 w 117"/>
                  <a:gd name="T11" fmla="*/ 3 h 41"/>
                  <a:gd name="T12" fmla="*/ 11 w 117"/>
                  <a:gd name="T13" fmla="*/ 0 h 41"/>
                  <a:gd name="T14" fmla="*/ 0 60000 65536"/>
                  <a:gd name="T15" fmla="*/ 0 60000 65536"/>
                  <a:gd name="T16" fmla="*/ 0 60000 65536"/>
                  <a:gd name="T17" fmla="*/ 0 60000 65536"/>
                  <a:gd name="T18" fmla="*/ 0 60000 65536"/>
                  <a:gd name="T19" fmla="*/ 0 60000 65536"/>
                  <a:gd name="T20" fmla="*/ 0 60000 65536"/>
                  <a:gd name="T21" fmla="*/ 0 w 117"/>
                  <a:gd name="T22" fmla="*/ 0 h 41"/>
                  <a:gd name="T23" fmla="*/ 117 w 117"/>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7" h="41">
                    <a:moveTo>
                      <a:pt x="14" y="0"/>
                    </a:moveTo>
                    <a:cubicBezTo>
                      <a:pt x="8" y="4"/>
                      <a:pt x="0" y="9"/>
                      <a:pt x="8" y="16"/>
                    </a:cubicBezTo>
                    <a:cubicBezTo>
                      <a:pt x="21" y="27"/>
                      <a:pt x="34" y="28"/>
                      <a:pt x="50" y="30"/>
                    </a:cubicBezTo>
                    <a:cubicBezTo>
                      <a:pt x="66" y="41"/>
                      <a:pt x="57" y="39"/>
                      <a:pt x="76" y="36"/>
                    </a:cubicBezTo>
                    <a:cubicBezTo>
                      <a:pt x="88" y="32"/>
                      <a:pt x="101" y="29"/>
                      <a:pt x="112" y="22"/>
                    </a:cubicBezTo>
                    <a:cubicBezTo>
                      <a:pt x="117" y="6"/>
                      <a:pt x="87" y="5"/>
                      <a:pt x="78" y="4"/>
                    </a:cubicBezTo>
                    <a:cubicBezTo>
                      <a:pt x="17" y="6"/>
                      <a:pt x="34" y="20"/>
                      <a:pt x="14"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9" name="Freeform 62"/>
              <p:cNvSpPr>
                <a:spLocks/>
              </p:cNvSpPr>
              <p:nvPr/>
            </p:nvSpPr>
            <p:spPr bwMode="auto">
              <a:xfrm>
                <a:off x="1670" y="54"/>
                <a:ext cx="47" cy="24"/>
              </a:xfrm>
              <a:custGeom>
                <a:avLst/>
                <a:gdLst>
                  <a:gd name="T0" fmla="*/ 24 w 62"/>
                  <a:gd name="T1" fmla="*/ 3 h 32"/>
                  <a:gd name="T2" fmla="*/ 47 w 62"/>
                  <a:gd name="T3" fmla="*/ 8 h 32"/>
                  <a:gd name="T4" fmla="*/ 23 w 62"/>
                  <a:gd name="T5" fmla="*/ 24 h 32"/>
                  <a:gd name="T6" fmla="*/ 5 w 62"/>
                  <a:gd name="T7" fmla="*/ 17 h 32"/>
                  <a:gd name="T8" fmla="*/ 24 w 62"/>
                  <a:gd name="T9" fmla="*/ 3 h 32"/>
                  <a:gd name="T10" fmla="*/ 0 60000 65536"/>
                  <a:gd name="T11" fmla="*/ 0 60000 65536"/>
                  <a:gd name="T12" fmla="*/ 0 60000 65536"/>
                  <a:gd name="T13" fmla="*/ 0 60000 65536"/>
                  <a:gd name="T14" fmla="*/ 0 60000 65536"/>
                  <a:gd name="T15" fmla="*/ 0 w 62"/>
                  <a:gd name="T16" fmla="*/ 0 h 32"/>
                  <a:gd name="T17" fmla="*/ 62 w 62"/>
                  <a:gd name="T18" fmla="*/ 32 h 32"/>
                </a:gdLst>
                <a:ahLst/>
                <a:cxnLst>
                  <a:cxn ang="T10">
                    <a:pos x="T0" y="T1"/>
                  </a:cxn>
                  <a:cxn ang="T11">
                    <a:pos x="T2" y="T3"/>
                  </a:cxn>
                  <a:cxn ang="T12">
                    <a:pos x="T4" y="T5"/>
                  </a:cxn>
                  <a:cxn ang="T13">
                    <a:pos x="T6" y="T7"/>
                  </a:cxn>
                  <a:cxn ang="T14">
                    <a:pos x="T8" y="T9"/>
                  </a:cxn>
                </a:cxnLst>
                <a:rect l="T15" t="T16" r="T17" b="T18"/>
                <a:pathLst>
                  <a:path w="62" h="32">
                    <a:moveTo>
                      <a:pt x="32" y="4"/>
                    </a:moveTo>
                    <a:cubicBezTo>
                      <a:pt x="44" y="0"/>
                      <a:pt x="53" y="1"/>
                      <a:pt x="62" y="10"/>
                    </a:cubicBezTo>
                    <a:cubicBezTo>
                      <a:pt x="59" y="23"/>
                      <a:pt x="42" y="28"/>
                      <a:pt x="30" y="32"/>
                    </a:cubicBezTo>
                    <a:cubicBezTo>
                      <a:pt x="15" y="22"/>
                      <a:pt x="23" y="25"/>
                      <a:pt x="6" y="22"/>
                    </a:cubicBezTo>
                    <a:cubicBezTo>
                      <a:pt x="0" y="4"/>
                      <a:pt x="14" y="8"/>
                      <a:pt x="32" y="4"/>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0" name="Freeform 63"/>
              <p:cNvSpPr>
                <a:spLocks/>
              </p:cNvSpPr>
              <p:nvPr/>
            </p:nvSpPr>
            <p:spPr bwMode="auto">
              <a:xfrm>
                <a:off x="1649" y="83"/>
                <a:ext cx="38" cy="16"/>
              </a:xfrm>
              <a:custGeom>
                <a:avLst/>
                <a:gdLst>
                  <a:gd name="T0" fmla="*/ 16 w 49"/>
                  <a:gd name="T1" fmla="*/ 1 h 23"/>
                  <a:gd name="T2" fmla="*/ 5 w 49"/>
                  <a:gd name="T3" fmla="*/ 3 h 23"/>
                  <a:gd name="T4" fmla="*/ 29 w 49"/>
                  <a:gd name="T5" fmla="*/ 16 h 23"/>
                  <a:gd name="T6" fmla="*/ 16 w 49"/>
                  <a:gd name="T7" fmla="*/ 1 h 23"/>
                  <a:gd name="T8" fmla="*/ 0 60000 65536"/>
                  <a:gd name="T9" fmla="*/ 0 60000 65536"/>
                  <a:gd name="T10" fmla="*/ 0 60000 65536"/>
                  <a:gd name="T11" fmla="*/ 0 60000 65536"/>
                  <a:gd name="T12" fmla="*/ 0 w 49"/>
                  <a:gd name="T13" fmla="*/ 0 h 23"/>
                  <a:gd name="T14" fmla="*/ 49 w 49"/>
                  <a:gd name="T15" fmla="*/ 23 h 23"/>
                </a:gdLst>
                <a:ahLst/>
                <a:cxnLst>
                  <a:cxn ang="T8">
                    <a:pos x="T0" y="T1"/>
                  </a:cxn>
                  <a:cxn ang="T9">
                    <a:pos x="T2" y="T3"/>
                  </a:cxn>
                  <a:cxn ang="T10">
                    <a:pos x="T4" y="T5"/>
                  </a:cxn>
                  <a:cxn ang="T11">
                    <a:pos x="T6" y="T7"/>
                  </a:cxn>
                </a:cxnLst>
                <a:rect l="T12" t="T13" r="T14" b="T15"/>
                <a:pathLst>
                  <a:path w="49" h="23">
                    <a:moveTo>
                      <a:pt x="20" y="1"/>
                    </a:moveTo>
                    <a:cubicBezTo>
                      <a:pt x="15" y="2"/>
                      <a:pt x="8" y="0"/>
                      <a:pt x="6" y="5"/>
                    </a:cubicBezTo>
                    <a:cubicBezTo>
                      <a:pt x="0" y="19"/>
                      <a:pt x="32" y="21"/>
                      <a:pt x="38" y="23"/>
                    </a:cubicBezTo>
                    <a:cubicBezTo>
                      <a:pt x="49" y="6"/>
                      <a:pt x="35" y="3"/>
                      <a:pt x="20" y="1"/>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1" name="Freeform 64"/>
              <p:cNvSpPr>
                <a:spLocks/>
              </p:cNvSpPr>
              <p:nvPr/>
            </p:nvSpPr>
            <p:spPr bwMode="auto">
              <a:xfrm>
                <a:off x="1907" y="306"/>
                <a:ext cx="78" cy="113"/>
              </a:xfrm>
              <a:custGeom>
                <a:avLst/>
                <a:gdLst>
                  <a:gd name="T0" fmla="*/ 5 w 102"/>
                  <a:gd name="T1" fmla="*/ 0 h 152"/>
                  <a:gd name="T2" fmla="*/ 0 w 102"/>
                  <a:gd name="T3" fmla="*/ 13 h 152"/>
                  <a:gd name="T4" fmla="*/ 11 w 102"/>
                  <a:gd name="T5" fmla="*/ 31 h 152"/>
                  <a:gd name="T6" fmla="*/ 24 w 102"/>
                  <a:gd name="T7" fmla="*/ 54 h 152"/>
                  <a:gd name="T8" fmla="*/ 28 w 102"/>
                  <a:gd name="T9" fmla="*/ 77 h 152"/>
                  <a:gd name="T10" fmla="*/ 61 w 102"/>
                  <a:gd name="T11" fmla="*/ 113 h 152"/>
                  <a:gd name="T12" fmla="*/ 66 w 102"/>
                  <a:gd name="T13" fmla="*/ 92 h 152"/>
                  <a:gd name="T14" fmla="*/ 57 w 102"/>
                  <a:gd name="T15" fmla="*/ 76 h 152"/>
                  <a:gd name="T16" fmla="*/ 47 w 102"/>
                  <a:gd name="T17" fmla="*/ 68 h 152"/>
                  <a:gd name="T18" fmla="*/ 40 w 102"/>
                  <a:gd name="T19" fmla="*/ 55 h 152"/>
                  <a:gd name="T20" fmla="*/ 32 w 102"/>
                  <a:gd name="T21" fmla="*/ 33 h 152"/>
                  <a:gd name="T22" fmla="*/ 3 w 102"/>
                  <a:gd name="T23" fmla="*/ 9 h 152"/>
                  <a:gd name="T24" fmla="*/ 5 w 102"/>
                  <a:gd name="T25" fmla="*/ 0 h 1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152"/>
                  <a:gd name="T41" fmla="*/ 102 w 102"/>
                  <a:gd name="T42" fmla="*/ 152 h 15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152">
                    <a:moveTo>
                      <a:pt x="6" y="0"/>
                    </a:moveTo>
                    <a:cubicBezTo>
                      <a:pt x="4" y="6"/>
                      <a:pt x="0" y="18"/>
                      <a:pt x="0" y="18"/>
                    </a:cubicBezTo>
                    <a:cubicBezTo>
                      <a:pt x="3" y="26"/>
                      <a:pt x="9" y="35"/>
                      <a:pt x="14" y="42"/>
                    </a:cubicBezTo>
                    <a:cubicBezTo>
                      <a:pt x="17" y="58"/>
                      <a:pt x="16" y="69"/>
                      <a:pt x="32" y="72"/>
                    </a:cubicBezTo>
                    <a:cubicBezTo>
                      <a:pt x="44" y="80"/>
                      <a:pt x="40" y="91"/>
                      <a:pt x="36" y="104"/>
                    </a:cubicBezTo>
                    <a:cubicBezTo>
                      <a:pt x="57" y="118"/>
                      <a:pt x="60" y="139"/>
                      <a:pt x="80" y="152"/>
                    </a:cubicBezTo>
                    <a:cubicBezTo>
                      <a:pt x="95" y="148"/>
                      <a:pt x="102" y="135"/>
                      <a:pt x="86" y="124"/>
                    </a:cubicBezTo>
                    <a:cubicBezTo>
                      <a:pt x="72" y="129"/>
                      <a:pt x="78" y="110"/>
                      <a:pt x="74" y="102"/>
                    </a:cubicBezTo>
                    <a:cubicBezTo>
                      <a:pt x="72" y="98"/>
                      <a:pt x="65" y="94"/>
                      <a:pt x="62" y="92"/>
                    </a:cubicBezTo>
                    <a:cubicBezTo>
                      <a:pt x="59" y="82"/>
                      <a:pt x="65" y="65"/>
                      <a:pt x="52" y="74"/>
                    </a:cubicBezTo>
                    <a:cubicBezTo>
                      <a:pt x="46" y="65"/>
                      <a:pt x="47" y="54"/>
                      <a:pt x="42" y="44"/>
                    </a:cubicBezTo>
                    <a:cubicBezTo>
                      <a:pt x="36" y="32"/>
                      <a:pt x="16" y="18"/>
                      <a:pt x="4" y="12"/>
                    </a:cubicBezTo>
                    <a:lnTo>
                      <a:pt x="6" y="0"/>
                    </a:ln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 name="Freeform 65"/>
              <p:cNvSpPr>
                <a:spLocks/>
              </p:cNvSpPr>
              <p:nvPr/>
            </p:nvSpPr>
            <p:spPr bwMode="auto">
              <a:xfrm>
                <a:off x="1970" y="423"/>
                <a:ext cx="56" cy="78"/>
              </a:xfrm>
              <a:custGeom>
                <a:avLst/>
                <a:gdLst>
                  <a:gd name="T0" fmla="*/ 48 w 74"/>
                  <a:gd name="T1" fmla="*/ 17 h 103"/>
                  <a:gd name="T2" fmla="*/ 56 w 74"/>
                  <a:gd name="T3" fmla="*/ 30 h 103"/>
                  <a:gd name="T4" fmla="*/ 23 w 74"/>
                  <a:gd name="T5" fmla="*/ 64 h 103"/>
                  <a:gd name="T6" fmla="*/ 24 w 74"/>
                  <a:gd name="T7" fmla="*/ 76 h 103"/>
                  <a:gd name="T8" fmla="*/ 15 w 74"/>
                  <a:gd name="T9" fmla="*/ 71 h 103"/>
                  <a:gd name="T10" fmla="*/ 5 w 74"/>
                  <a:gd name="T11" fmla="*/ 64 h 103"/>
                  <a:gd name="T12" fmla="*/ 0 w 74"/>
                  <a:gd name="T13" fmla="*/ 62 h 103"/>
                  <a:gd name="T14" fmla="*/ 8 w 74"/>
                  <a:gd name="T15" fmla="*/ 44 h 103"/>
                  <a:gd name="T16" fmla="*/ 9 w 74"/>
                  <a:gd name="T17" fmla="*/ 39 h 103"/>
                  <a:gd name="T18" fmla="*/ 2 w 74"/>
                  <a:gd name="T19" fmla="*/ 18 h 103"/>
                  <a:gd name="T20" fmla="*/ 3 w 74"/>
                  <a:gd name="T21" fmla="*/ 11 h 103"/>
                  <a:gd name="T22" fmla="*/ 20 w 74"/>
                  <a:gd name="T23" fmla="*/ 17 h 103"/>
                  <a:gd name="T24" fmla="*/ 27 w 74"/>
                  <a:gd name="T25" fmla="*/ 27 h 103"/>
                  <a:gd name="T26" fmla="*/ 48 w 74"/>
                  <a:gd name="T27" fmla="*/ 17 h 1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4"/>
                  <a:gd name="T43" fmla="*/ 0 h 103"/>
                  <a:gd name="T44" fmla="*/ 74 w 74"/>
                  <a:gd name="T45" fmla="*/ 103 h 10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4" h="103">
                    <a:moveTo>
                      <a:pt x="64" y="22"/>
                    </a:moveTo>
                    <a:cubicBezTo>
                      <a:pt x="73" y="36"/>
                      <a:pt x="70" y="29"/>
                      <a:pt x="74" y="40"/>
                    </a:cubicBezTo>
                    <a:cubicBezTo>
                      <a:pt x="70" y="77"/>
                      <a:pt x="68" y="81"/>
                      <a:pt x="30" y="84"/>
                    </a:cubicBezTo>
                    <a:cubicBezTo>
                      <a:pt x="33" y="88"/>
                      <a:pt x="39" y="95"/>
                      <a:pt x="32" y="100"/>
                    </a:cubicBezTo>
                    <a:cubicBezTo>
                      <a:pt x="28" y="103"/>
                      <a:pt x="24" y="95"/>
                      <a:pt x="20" y="94"/>
                    </a:cubicBezTo>
                    <a:cubicBezTo>
                      <a:pt x="17" y="84"/>
                      <a:pt x="20" y="89"/>
                      <a:pt x="6" y="84"/>
                    </a:cubicBezTo>
                    <a:cubicBezTo>
                      <a:pt x="4" y="83"/>
                      <a:pt x="0" y="82"/>
                      <a:pt x="0" y="82"/>
                    </a:cubicBezTo>
                    <a:cubicBezTo>
                      <a:pt x="3" y="73"/>
                      <a:pt x="7" y="67"/>
                      <a:pt x="10" y="58"/>
                    </a:cubicBezTo>
                    <a:cubicBezTo>
                      <a:pt x="11" y="56"/>
                      <a:pt x="12" y="52"/>
                      <a:pt x="12" y="52"/>
                    </a:cubicBezTo>
                    <a:cubicBezTo>
                      <a:pt x="10" y="42"/>
                      <a:pt x="8" y="33"/>
                      <a:pt x="2" y="24"/>
                    </a:cubicBezTo>
                    <a:cubicBezTo>
                      <a:pt x="3" y="21"/>
                      <a:pt x="2" y="17"/>
                      <a:pt x="4" y="14"/>
                    </a:cubicBezTo>
                    <a:cubicBezTo>
                      <a:pt x="11" y="0"/>
                      <a:pt x="18" y="19"/>
                      <a:pt x="26" y="22"/>
                    </a:cubicBezTo>
                    <a:cubicBezTo>
                      <a:pt x="31" y="36"/>
                      <a:pt x="26" y="33"/>
                      <a:pt x="36" y="36"/>
                    </a:cubicBezTo>
                    <a:cubicBezTo>
                      <a:pt x="45" y="30"/>
                      <a:pt x="55" y="28"/>
                      <a:pt x="64" y="22"/>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 name="Freeform 66"/>
              <p:cNvSpPr>
                <a:spLocks/>
              </p:cNvSpPr>
              <p:nvPr/>
            </p:nvSpPr>
            <p:spPr bwMode="auto">
              <a:xfrm>
                <a:off x="1933" y="503"/>
                <a:ext cx="111" cy="188"/>
              </a:xfrm>
              <a:custGeom>
                <a:avLst/>
                <a:gdLst>
                  <a:gd name="T0" fmla="*/ 62 w 146"/>
                  <a:gd name="T1" fmla="*/ 75 h 252"/>
                  <a:gd name="T2" fmla="*/ 50 w 146"/>
                  <a:gd name="T3" fmla="*/ 79 h 252"/>
                  <a:gd name="T4" fmla="*/ 49 w 146"/>
                  <a:gd name="T5" fmla="*/ 98 h 252"/>
                  <a:gd name="T6" fmla="*/ 17 w 146"/>
                  <a:gd name="T7" fmla="*/ 109 h 252"/>
                  <a:gd name="T8" fmla="*/ 6 w 146"/>
                  <a:gd name="T9" fmla="*/ 125 h 252"/>
                  <a:gd name="T10" fmla="*/ 15 w 146"/>
                  <a:gd name="T11" fmla="*/ 136 h 252"/>
                  <a:gd name="T12" fmla="*/ 6 w 146"/>
                  <a:gd name="T13" fmla="*/ 148 h 252"/>
                  <a:gd name="T14" fmla="*/ 18 w 146"/>
                  <a:gd name="T15" fmla="*/ 188 h 252"/>
                  <a:gd name="T16" fmla="*/ 21 w 146"/>
                  <a:gd name="T17" fmla="*/ 160 h 252"/>
                  <a:gd name="T18" fmla="*/ 17 w 146"/>
                  <a:gd name="T19" fmla="*/ 143 h 252"/>
                  <a:gd name="T20" fmla="*/ 32 w 146"/>
                  <a:gd name="T21" fmla="*/ 131 h 252"/>
                  <a:gd name="T22" fmla="*/ 40 w 146"/>
                  <a:gd name="T23" fmla="*/ 118 h 252"/>
                  <a:gd name="T24" fmla="*/ 50 w 146"/>
                  <a:gd name="T25" fmla="*/ 130 h 252"/>
                  <a:gd name="T26" fmla="*/ 33 w 146"/>
                  <a:gd name="T27" fmla="*/ 142 h 252"/>
                  <a:gd name="T28" fmla="*/ 43 w 146"/>
                  <a:gd name="T29" fmla="*/ 149 h 252"/>
                  <a:gd name="T30" fmla="*/ 52 w 146"/>
                  <a:gd name="T31" fmla="*/ 133 h 252"/>
                  <a:gd name="T32" fmla="*/ 64 w 146"/>
                  <a:gd name="T33" fmla="*/ 137 h 252"/>
                  <a:gd name="T34" fmla="*/ 79 w 146"/>
                  <a:gd name="T35" fmla="*/ 110 h 252"/>
                  <a:gd name="T36" fmla="*/ 87 w 146"/>
                  <a:gd name="T37" fmla="*/ 116 h 252"/>
                  <a:gd name="T38" fmla="*/ 103 w 146"/>
                  <a:gd name="T39" fmla="*/ 110 h 252"/>
                  <a:gd name="T40" fmla="*/ 111 w 146"/>
                  <a:gd name="T41" fmla="*/ 97 h 252"/>
                  <a:gd name="T42" fmla="*/ 108 w 146"/>
                  <a:gd name="T43" fmla="*/ 82 h 252"/>
                  <a:gd name="T44" fmla="*/ 102 w 146"/>
                  <a:gd name="T45" fmla="*/ 73 h 252"/>
                  <a:gd name="T46" fmla="*/ 93 w 146"/>
                  <a:gd name="T47" fmla="*/ 30 h 252"/>
                  <a:gd name="T48" fmla="*/ 71 w 146"/>
                  <a:gd name="T49" fmla="*/ 0 h 252"/>
                  <a:gd name="T50" fmla="*/ 59 w 146"/>
                  <a:gd name="T51" fmla="*/ 9 h 252"/>
                  <a:gd name="T52" fmla="*/ 73 w 146"/>
                  <a:gd name="T53" fmla="*/ 25 h 252"/>
                  <a:gd name="T54" fmla="*/ 73 w 146"/>
                  <a:gd name="T55" fmla="*/ 48 h 252"/>
                  <a:gd name="T56" fmla="*/ 62 w 146"/>
                  <a:gd name="T57" fmla="*/ 75 h 2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6"/>
                  <a:gd name="T88" fmla="*/ 0 h 252"/>
                  <a:gd name="T89" fmla="*/ 146 w 146"/>
                  <a:gd name="T90" fmla="*/ 252 h 25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6" h="252">
                    <a:moveTo>
                      <a:pt x="82" y="100"/>
                    </a:moveTo>
                    <a:cubicBezTo>
                      <a:pt x="70" y="88"/>
                      <a:pt x="69" y="92"/>
                      <a:pt x="66" y="106"/>
                    </a:cubicBezTo>
                    <a:cubicBezTo>
                      <a:pt x="65" y="115"/>
                      <a:pt x="68" y="124"/>
                      <a:pt x="64" y="132"/>
                    </a:cubicBezTo>
                    <a:cubicBezTo>
                      <a:pt x="63" y="133"/>
                      <a:pt x="28" y="142"/>
                      <a:pt x="22" y="146"/>
                    </a:cubicBezTo>
                    <a:cubicBezTo>
                      <a:pt x="18" y="157"/>
                      <a:pt x="18" y="162"/>
                      <a:pt x="8" y="168"/>
                    </a:cubicBezTo>
                    <a:cubicBezTo>
                      <a:pt x="0" y="180"/>
                      <a:pt x="7" y="180"/>
                      <a:pt x="20" y="182"/>
                    </a:cubicBezTo>
                    <a:cubicBezTo>
                      <a:pt x="17" y="190"/>
                      <a:pt x="15" y="193"/>
                      <a:pt x="8" y="198"/>
                    </a:cubicBezTo>
                    <a:cubicBezTo>
                      <a:pt x="10" y="214"/>
                      <a:pt x="9" y="242"/>
                      <a:pt x="24" y="252"/>
                    </a:cubicBezTo>
                    <a:cubicBezTo>
                      <a:pt x="42" y="246"/>
                      <a:pt x="31" y="227"/>
                      <a:pt x="28" y="214"/>
                    </a:cubicBezTo>
                    <a:cubicBezTo>
                      <a:pt x="26" y="207"/>
                      <a:pt x="22" y="192"/>
                      <a:pt x="22" y="192"/>
                    </a:cubicBezTo>
                    <a:cubicBezTo>
                      <a:pt x="25" y="180"/>
                      <a:pt x="33" y="182"/>
                      <a:pt x="42" y="176"/>
                    </a:cubicBezTo>
                    <a:cubicBezTo>
                      <a:pt x="44" y="169"/>
                      <a:pt x="52" y="158"/>
                      <a:pt x="52" y="158"/>
                    </a:cubicBezTo>
                    <a:cubicBezTo>
                      <a:pt x="58" y="164"/>
                      <a:pt x="63" y="166"/>
                      <a:pt x="66" y="174"/>
                    </a:cubicBezTo>
                    <a:cubicBezTo>
                      <a:pt x="59" y="178"/>
                      <a:pt x="51" y="188"/>
                      <a:pt x="44" y="190"/>
                    </a:cubicBezTo>
                    <a:cubicBezTo>
                      <a:pt x="36" y="202"/>
                      <a:pt x="46" y="202"/>
                      <a:pt x="56" y="200"/>
                    </a:cubicBezTo>
                    <a:cubicBezTo>
                      <a:pt x="60" y="189"/>
                      <a:pt x="59" y="184"/>
                      <a:pt x="68" y="178"/>
                    </a:cubicBezTo>
                    <a:cubicBezTo>
                      <a:pt x="77" y="181"/>
                      <a:pt x="75" y="187"/>
                      <a:pt x="84" y="184"/>
                    </a:cubicBezTo>
                    <a:cubicBezTo>
                      <a:pt x="92" y="171"/>
                      <a:pt x="91" y="157"/>
                      <a:pt x="104" y="148"/>
                    </a:cubicBezTo>
                    <a:cubicBezTo>
                      <a:pt x="108" y="149"/>
                      <a:pt x="110" y="155"/>
                      <a:pt x="114" y="156"/>
                    </a:cubicBezTo>
                    <a:cubicBezTo>
                      <a:pt x="120" y="158"/>
                      <a:pt x="131" y="151"/>
                      <a:pt x="136" y="148"/>
                    </a:cubicBezTo>
                    <a:cubicBezTo>
                      <a:pt x="145" y="134"/>
                      <a:pt x="142" y="141"/>
                      <a:pt x="146" y="130"/>
                    </a:cubicBezTo>
                    <a:cubicBezTo>
                      <a:pt x="146" y="127"/>
                      <a:pt x="145" y="115"/>
                      <a:pt x="142" y="110"/>
                    </a:cubicBezTo>
                    <a:cubicBezTo>
                      <a:pt x="140" y="106"/>
                      <a:pt x="134" y="98"/>
                      <a:pt x="134" y="98"/>
                    </a:cubicBezTo>
                    <a:cubicBezTo>
                      <a:pt x="131" y="78"/>
                      <a:pt x="142" y="53"/>
                      <a:pt x="122" y="40"/>
                    </a:cubicBezTo>
                    <a:cubicBezTo>
                      <a:pt x="112" y="26"/>
                      <a:pt x="109" y="10"/>
                      <a:pt x="94" y="0"/>
                    </a:cubicBezTo>
                    <a:cubicBezTo>
                      <a:pt x="87" y="4"/>
                      <a:pt x="86" y="9"/>
                      <a:pt x="78" y="12"/>
                    </a:cubicBezTo>
                    <a:cubicBezTo>
                      <a:pt x="67" y="29"/>
                      <a:pt x="80" y="31"/>
                      <a:pt x="96" y="34"/>
                    </a:cubicBezTo>
                    <a:cubicBezTo>
                      <a:pt x="103" y="44"/>
                      <a:pt x="100" y="53"/>
                      <a:pt x="96" y="64"/>
                    </a:cubicBezTo>
                    <a:cubicBezTo>
                      <a:pt x="96" y="68"/>
                      <a:pt x="95" y="106"/>
                      <a:pt x="82" y="10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 name="Freeform 67"/>
              <p:cNvSpPr>
                <a:spLocks/>
              </p:cNvSpPr>
              <p:nvPr/>
            </p:nvSpPr>
            <p:spPr bwMode="auto">
              <a:xfrm>
                <a:off x="845" y="1"/>
                <a:ext cx="53" cy="30"/>
              </a:xfrm>
              <a:custGeom>
                <a:avLst/>
                <a:gdLst>
                  <a:gd name="T0" fmla="*/ 45 w 70"/>
                  <a:gd name="T1" fmla="*/ 0 h 40"/>
                  <a:gd name="T2" fmla="*/ 49 w 70"/>
                  <a:gd name="T3" fmla="*/ 15 h 40"/>
                  <a:gd name="T4" fmla="*/ 31 w 70"/>
                  <a:gd name="T5" fmla="*/ 18 h 40"/>
                  <a:gd name="T6" fmla="*/ 23 w 70"/>
                  <a:gd name="T7" fmla="*/ 30 h 40"/>
                  <a:gd name="T8" fmla="*/ 5 w 70"/>
                  <a:gd name="T9" fmla="*/ 29 h 40"/>
                  <a:gd name="T10" fmla="*/ 1 w 70"/>
                  <a:gd name="T11" fmla="*/ 27 h 40"/>
                  <a:gd name="T12" fmla="*/ 25 w 70"/>
                  <a:gd name="T13" fmla="*/ 15 h 40"/>
                  <a:gd name="T14" fmla="*/ 45 w 70"/>
                  <a:gd name="T15" fmla="*/ 0 h 40"/>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40"/>
                  <a:gd name="T26" fmla="*/ 70 w 70"/>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40">
                    <a:moveTo>
                      <a:pt x="59" y="0"/>
                    </a:moveTo>
                    <a:cubicBezTo>
                      <a:pt x="68" y="3"/>
                      <a:pt x="70" y="10"/>
                      <a:pt x="65" y="20"/>
                    </a:cubicBezTo>
                    <a:cubicBezTo>
                      <a:pt x="61" y="27"/>
                      <a:pt x="49" y="23"/>
                      <a:pt x="41" y="24"/>
                    </a:cubicBezTo>
                    <a:cubicBezTo>
                      <a:pt x="36" y="38"/>
                      <a:pt x="41" y="34"/>
                      <a:pt x="31" y="40"/>
                    </a:cubicBezTo>
                    <a:cubicBezTo>
                      <a:pt x="23" y="39"/>
                      <a:pt x="15" y="39"/>
                      <a:pt x="7" y="38"/>
                    </a:cubicBezTo>
                    <a:cubicBezTo>
                      <a:pt x="5" y="38"/>
                      <a:pt x="0" y="38"/>
                      <a:pt x="1" y="36"/>
                    </a:cubicBezTo>
                    <a:cubicBezTo>
                      <a:pt x="7" y="26"/>
                      <a:pt x="23" y="23"/>
                      <a:pt x="33" y="20"/>
                    </a:cubicBezTo>
                    <a:cubicBezTo>
                      <a:pt x="39" y="11"/>
                      <a:pt x="51" y="8"/>
                      <a:pt x="59"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 name="Freeform 68"/>
              <p:cNvSpPr>
                <a:spLocks/>
              </p:cNvSpPr>
              <p:nvPr/>
            </p:nvSpPr>
            <p:spPr bwMode="auto">
              <a:xfrm>
                <a:off x="735" y="10"/>
                <a:ext cx="20" cy="22"/>
              </a:xfrm>
              <a:custGeom>
                <a:avLst/>
                <a:gdLst>
                  <a:gd name="T0" fmla="*/ 14 w 26"/>
                  <a:gd name="T1" fmla="*/ 0 h 29"/>
                  <a:gd name="T2" fmla="*/ 0 w 26"/>
                  <a:gd name="T3" fmla="*/ 14 h 29"/>
                  <a:gd name="T4" fmla="*/ 14 w 26"/>
                  <a:gd name="T5" fmla="*/ 20 h 29"/>
                  <a:gd name="T6" fmla="*/ 14 w 26"/>
                  <a:gd name="T7" fmla="*/ 0 h 29"/>
                  <a:gd name="T8" fmla="*/ 0 60000 65536"/>
                  <a:gd name="T9" fmla="*/ 0 60000 65536"/>
                  <a:gd name="T10" fmla="*/ 0 60000 65536"/>
                  <a:gd name="T11" fmla="*/ 0 60000 65536"/>
                  <a:gd name="T12" fmla="*/ 0 w 26"/>
                  <a:gd name="T13" fmla="*/ 0 h 29"/>
                  <a:gd name="T14" fmla="*/ 26 w 26"/>
                  <a:gd name="T15" fmla="*/ 29 h 29"/>
                </a:gdLst>
                <a:ahLst/>
                <a:cxnLst>
                  <a:cxn ang="T8">
                    <a:pos x="T0" y="T1"/>
                  </a:cxn>
                  <a:cxn ang="T9">
                    <a:pos x="T2" y="T3"/>
                  </a:cxn>
                  <a:cxn ang="T10">
                    <a:pos x="T4" y="T5"/>
                  </a:cxn>
                  <a:cxn ang="T11">
                    <a:pos x="T6" y="T7"/>
                  </a:cxn>
                </a:cxnLst>
                <a:rect l="T12" t="T13" r="T14" b="T15"/>
                <a:pathLst>
                  <a:path w="26" h="29">
                    <a:moveTo>
                      <a:pt x="18" y="0"/>
                    </a:moveTo>
                    <a:cubicBezTo>
                      <a:pt x="9" y="6"/>
                      <a:pt x="4" y="7"/>
                      <a:pt x="0" y="18"/>
                    </a:cubicBezTo>
                    <a:cubicBezTo>
                      <a:pt x="7" y="25"/>
                      <a:pt x="9" y="29"/>
                      <a:pt x="18" y="26"/>
                    </a:cubicBezTo>
                    <a:cubicBezTo>
                      <a:pt x="22" y="14"/>
                      <a:pt x="26" y="12"/>
                      <a:pt x="18"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6" name="Freeform 69"/>
              <p:cNvSpPr>
                <a:spLocks/>
              </p:cNvSpPr>
              <p:nvPr/>
            </p:nvSpPr>
            <p:spPr bwMode="auto">
              <a:xfrm>
                <a:off x="760" y="9"/>
                <a:ext cx="38" cy="27"/>
              </a:xfrm>
              <a:custGeom>
                <a:avLst/>
                <a:gdLst>
                  <a:gd name="T0" fmla="*/ 11 w 49"/>
                  <a:gd name="T1" fmla="*/ 5 h 36"/>
                  <a:gd name="T2" fmla="*/ 0 w 49"/>
                  <a:gd name="T3" fmla="*/ 14 h 36"/>
                  <a:gd name="T4" fmla="*/ 5 w 49"/>
                  <a:gd name="T5" fmla="*/ 24 h 36"/>
                  <a:gd name="T6" fmla="*/ 14 w 49"/>
                  <a:gd name="T7" fmla="*/ 27 h 36"/>
                  <a:gd name="T8" fmla="*/ 31 w 49"/>
                  <a:gd name="T9" fmla="*/ 20 h 36"/>
                  <a:gd name="T10" fmla="*/ 11 w 49"/>
                  <a:gd name="T11" fmla="*/ 5 h 36"/>
                  <a:gd name="T12" fmla="*/ 0 60000 65536"/>
                  <a:gd name="T13" fmla="*/ 0 60000 65536"/>
                  <a:gd name="T14" fmla="*/ 0 60000 65536"/>
                  <a:gd name="T15" fmla="*/ 0 60000 65536"/>
                  <a:gd name="T16" fmla="*/ 0 60000 65536"/>
                  <a:gd name="T17" fmla="*/ 0 60000 65536"/>
                  <a:gd name="T18" fmla="*/ 0 w 49"/>
                  <a:gd name="T19" fmla="*/ 0 h 36"/>
                  <a:gd name="T20" fmla="*/ 49 w 49"/>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49" h="36">
                    <a:moveTo>
                      <a:pt x="14" y="6"/>
                    </a:moveTo>
                    <a:cubicBezTo>
                      <a:pt x="11" y="14"/>
                      <a:pt x="7" y="13"/>
                      <a:pt x="0" y="18"/>
                    </a:cubicBezTo>
                    <a:cubicBezTo>
                      <a:pt x="1" y="22"/>
                      <a:pt x="2" y="29"/>
                      <a:pt x="6" y="32"/>
                    </a:cubicBezTo>
                    <a:cubicBezTo>
                      <a:pt x="10" y="34"/>
                      <a:pt x="18" y="36"/>
                      <a:pt x="18" y="36"/>
                    </a:cubicBezTo>
                    <a:cubicBezTo>
                      <a:pt x="24" y="27"/>
                      <a:pt x="30" y="28"/>
                      <a:pt x="40" y="26"/>
                    </a:cubicBezTo>
                    <a:cubicBezTo>
                      <a:pt x="49" y="0"/>
                      <a:pt x="26" y="18"/>
                      <a:pt x="14" y="6"/>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7" name="Freeform 70"/>
              <p:cNvSpPr>
                <a:spLocks/>
              </p:cNvSpPr>
              <p:nvPr/>
            </p:nvSpPr>
            <p:spPr bwMode="auto">
              <a:xfrm>
                <a:off x="823" y="0"/>
                <a:ext cx="20" cy="16"/>
              </a:xfrm>
              <a:custGeom>
                <a:avLst/>
                <a:gdLst>
                  <a:gd name="T0" fmla="*/ 8 w 27"/>
                  <a:gd name="T1" fmla="*/ 0 h 22"/>
                  <a:gd name="T2" fmla="*/ 2 w 27"/>
                  <a:gd name="T3" fmla="*/ 9 h 22"/>
                  <a:gd name="T4" fmla="*/ 14 w 27"/>
                  <a:gd name="T5" fmla="*/ 16 h 22"/>
                  <a:gd name="T6" fmla="*/ 8 w 27"/>
                  <a:gd name="T7" fmla="*/ 0 h 22"/>
                  <a:gd name="T8" fmla="*/ 0 60000 65536"/>
                  <a:gd name="T9" fmla="*/ 0 60000 65536"/>
                  <a:gd name="T10" fmla="*/ 0 60000 65536"/>
                  <a:gd name="T11" fmla="*/ 0 60000 65536"/>
                  <a:gd name="T12" fmla="*/ 0 w 27"/>
                  <a:gd name="T13" fmla="*/ 0 h 22"/>
                  <a:gd name="T14" fmla="*/ 27 w 27"/>
                  <a:gd name="T15" fmla="*/ 22 h 22"/>
                </a:gdLst>
                <a:ahLst/>
                <a:cxnLst>
                  <a:cxn ang="T8">
                    <a:pos x="T0" y="T1"/>
                  </a:cxn>
                  <a:cxn ang="T9">
                    <a:pos x="T2" y="T3"/>
                  </a:cxn>
                  <a:cxn ang="T10">
                    <a:pos x="T4" y="T5"/>
                  </a:cxn>
                  <a:cxn ang="T11">
                    <a:pos x="T6" y="T7"/>
                  </a:cxn>
                </a:cxnLst>
                <a:rect l="T12" t="T13" r="T14" b="T15"/>
                <a:pathLst>
                  <a:path w="27" h="22">
                    <a:moveTo>
                      <a:pt x="11" y="0"/>
                    </a:moveTo>
                    <a:cubicBezTo>
                      <a:pt x="8" y="4"/>
                      <a:pt x="0" y="8"/>
                      <a:pt x="3" y="12"/>
                    </a:cubicBezTo>
                    <a:cubicBezTo>
                      <a:pt x="6" y="17"/>
                      <a:pt x="19" y="22"/>
                      <a:pt x="19" y="22"/>
                    </a:cubicBezTo>
                    <a:cubicBezTo>
                      <a:pt x="27" y="10"/>
                      <a:pt x="15" y="11"/>
                      <a:pt x="11"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8" name="Freeform 71"/>
              <p:cNvSpPr>
                <a:spLocks/>
              </p:cNvSpPr>
              <p:nvPr/>
            </p:nvSpPr>
            <p:spPr bwMode="auto">
              <a:xfrm>
                <a:off x="804" y="18"/>
                <a:ext cx="15" cy="13"/>
              </a:xfrm>
              <a:custGeom>
                <a:avLst/>
                <a:gdLst>
                  <a:gd name="T0" fmla="*/ 8 w 20"/>
                  <a:gd name="T1" fmla="*/ 0 h 18"/>
                  <a:gd name="T2" fmla="*/ 7 w 20"/>
                  <a:gd name="T3" fmla="*/ 13 h 18"/>
                  <a:gd name="T4" fmla="*/ 8 w 20"/>
                  <a:gd name="T5" fmla="*/ 0 h 18"/>
                  <a:gd name="T6" fmla="*/ 0 60000 65536"/>
                  <a:gd name="T7" fmla="*/ 0 60000 65536"/>
                  <a:gd name="T8" fmla="*/ 0 60000 65536"/>
                  <a:gd name="T9" fmla="*/ 0 w 20"/>
                  <a:gd name="T10" fmla="*/ 0 h 18"/>
                  <a:gd name="T11" fmla="*/ 20 w 20"/>
                  <a:gd name="T12" fmla="*/ 18 h 18"/>
                </a:gdLst>
                <a:ahLst/>
                <a:cxnLst>
                  <a:cxn ang="T6">
                    <a:pos x="T0" y="T1"/>
                  </a:cxn>
                  <a:cxn ang="T7">
                    <a:pos x="T2" y="T3"/>
                  </a:cxn>
                  <a:cxn ang="T8">
                    <a:pos x="T4" y="T5"/>
                  </a:cxn>
                </a:cxnLst>
                <a:rect l="T9" t="T10" r="T11" b="T12"/>
                <a:pathLst>
                  <a:path w="20" h="18">
                    <a:moveTo>
                      <a:pt x="11" y="0"/>
                    </a:moveTo>
                    <a:cubicBezTo>
                      <a:pt x="1" y="14"/>
                      <a:pt x="0" y="9"/>
                      <a:pt x="9" y="18"/>
                    </a:cubicBezTo>
                    <a:cubicBezTo>
                      <a:pt x="20" y="14"/>
                      <a:pt x="16" y="18"/>
                      <a:pt x="11"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9" name="Freeform 72"/>
              <p:cNvSpPr>
                <a:spLocks/>
              </p:cNvSpPr>
              <p:nvPr/>
            </p:nvSpPr>
            <p:spPr bwMode="auto">
              <a:xfrm>
                <a:off x="1973" y="34"/>
                <a:ext cx="18" cy="33"/>
              </a:xfrm>
              <a:custGeom>
                <a:avLst/>
                <a:gdLst>
                  <a:gd name="T0" fmla="*/ 18 w 24"/>
                  <a:gd name="T1" fmla="*/ 0 h 44"/>
                  <a:gd name="T2" fmla="*/ 6 w 24"/>
                  <a:gd name="T3" fmla="*/ 12 h 44"/>
                  <a:gd name="T4" fmla="*/ 0 w 24"/>
                  <a:gd name="T5" fmla="*/ 26 h 44"/>
                  <a:gd name="T6" fmla="*/ 12 w 24"/>
                  <a:gd name="T7" fmla="*/ 30 h 44"/>
                  <a:gd name="T8" fmla="*/ 18 w 24"/>
                  <a:gd name="T9" fmla="*/ 0 h 44"/>
                  <a:gd name="T10" fmla="*/ 0 60000 65536"/>
                  <a:gd name="T11" fmla="*/ 0 60000 65536"/>
                  <a:gd name="T12" fmla="*/ 0 60000 65536"/>
                  <a:gd name="T13" fmla="*/ 0 60000 65536"/>
                  <a:gd name="T14" fmla="*/ 0 60000 65536"/>
                  <a:gd name="T15" fmla="*/ 0 w 24"/>
                  <a:gd name="T16" fmla="*/ 0 h 44"/>
                  <a:gd name="T17" fmla="*/ 24 w 24"/>
                  <a:gd name="T18" fmla="*/ 44 h 44"/>
                </a:gdLst>
                <a:ahLst/>
                <a:cxnLst>
                  <a:cxn ang="T10">
                    <a:pos x="T0" y="T1"/>
                  </a:cxn>
                  <a:cxn ang="T11">
                    <a:pos x="T2" y="T3"/>
                  </a:cxn>
                  <a:cxn ang="T12">
                    <a:pos x="T4" y="T5"/>
                  </a:cxn>
                  <a:cxn ang="T13">
                    <a:pos x="T6" y="T7"/>
                  </a:cxn>
                  <a:cxn ang="T14">
                    <a:pos x="T8" y="T9"/>
                  </a:cxn>
                </a:cxnLst>
                <a:rect l="T15" t="T16" r="T17" b="T18"/>
                <a:pathLst>
                  <a:path w="24" h="44">
                    <a:moveTo>
                      <a:pt x="24" y="0"/>
                    </a:moveTo>
                    <a:cubicBezTo>
                      <a:pt x="19" y="7"/>
                      <a:pt x="15" y="11"/>
                      <a:pt x="8" y="16"/>
                    </a:cubicBezTo>
                    <a:cubicBezTo>
                      <a:pt x="4" y="21"/>
                      <a:pt x="0" y="34"/>
                      <a:pt x="0" y="34"/>
                    </a:cubicBezTo>
                    <a:cubicBezTo>
                      <a:pt x="3" y="44"/>
                      <a:pt x="7" y="42"/>
                      <a:pt x="16" y="40"/>
                    </a:cubicBezTo>
                    <a:cubicBezTo>
                      <a:pt x="20" y="27"/>
                      <a:pt x="24" y="14"/>
                      <a:pt x="24"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0" name="Freeform 73"/>
              <p:cNvSpPr>
                <a:spLocks/>
              </p:cNvSpPr>
              <p:nvPr/>
            </p:nvSpPr>
            <p:spPr bwMode="auto">
              <a:xfrm>
                <a:off x="1067" y="1480"/>
                <a:ext cx="31" cy="18"/>
              </a:xfrm>
              <a:custGeom>
                <a:avLst/>
                <a:gdLst>
                  <a:gd name="T0" fmla="*/ 23 w 41"/>
                  <a:gd name="T1" fmla="*/ 0 h 24"/>
                  <a:gd name="T2" fmla="*/ 20 w 41"/>
                  <a:gd name="T3" fmla="*/ 18 h 24"/>
                  <a:gd name="T4" fmla="*/ 23 w 41"/>
                  <a:gd name="T5" fmla="*/ 0 h 24"/>
                  <a:gd name="T6" fmla="*/ 0 60000 65536"/>
                  <a:gd name="T7" fmla="*/ 0 60000 65536"/>
                  <a:gd name="T8" fmla="*/ 0 60000 65536"/>
                  <a:gd name="T9" fmla="*/ 0 w 41"/>
                  <a:gd name="T10" fmla="*/ 0 h 24"/>
                  <a:gd name="T11" fmla="*/ 41 w 41"/>
                  <a:gd name="T12" fmla="*/ 24 h 24"/>
                </a:gdLst>
                <a:ahLst/>
                <a:cxnLst>
                  <a:cxn ang="T6">
                    <a:pos x="T0" y="T1"/>
                  </a:cxn>
                  <a:cxn ang="T7">
                    <a:pos x="T2" y="T3"/>
                  </a:cxn>
                  <a:cxn ang="T8">
                    <a:pos x="T4" y="T5"/>
                  </a:cxn>
                </a:cxnLst>
                <a:rect l="T9" t="T10" r="T11" b="T12"/>
                <a:pathLst>
                  <a:path w="41" h="24">
                    <a:moveTo>
                      <a:pt x="30" y="0"/>
                    </a:moveTo>
                    <a:cubicBezTo>
                      <a:pt x="4" y="4"/>
                      <a:pt x="0" y="17"/>
                      <a:pt x="26" y="24"/>
                    </a:cubicBezTo>
                    <a:cubicBezTo>
                      <a:pt x="41" y="19"/>
                      <a:pt x="38" y="10"/>
                      <a:pt x="30"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1" name="Freeform 74"/>
              <p:cNvSpPr>
                <a:spLocks/>
              </p:cNvSpPr>
              <p:nvPr/>
            </p:nvSpPr>
            <p:spPr bwMode="auto">
              <a:xfrm>
                <a:off x="1108" y="1473"/>
                <a:ext cx="10" cy="15"/>
              </a:xfrm>
              <a:custGeom>
                <a:avLst/>
                <a:gdLst>
                  <a:gd name="T0" fmla="*/ 8 w 13"/>
                  <a:gd name="T1" fmla="*/ 4 h 20"/>
                  <a:gd name="T2" fmla="*/ 1 w 13"/>
                  <a:gd name="T3" fmla="*/ 8 h 20"/>
                  <a:gd name="T4" fmla="*/ 7 w 13"/>
                  <a:gd name="T5" fmla="*/ 15 h 20"/>
                  <a:gd name="T6" fmla="*/ 8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 name="Freeform 75"/>
              <p:cNvSpPr>
                <a:spLocks/>
              </p:cNvSpPr>
              <p:nvPr/>
            </p:nvSpPr>
            <p:spPr bwMode="auto">
              <a:xfrm>
                <a:off x="1039" y="1320"/>
                <a:ext cx="9" cy="15"/>
              </a:xfrm>
              <a:custGeom>
                <a:avLst/>
                <a:gdLst>
                  <a:gd name="T0" fmla="*/ 7 w 13"/>
                  <a:gd name="T1" fmla="*/ 4 h 20"/>
                  <a:gd name="T2" fmla="*/ 1 w 13"/>
                  <a:gd name="T3" fmla="*/ 8 h 20"/>
                  <a:gd name="T4" fmla="*/ 6 w 13"/>
                  <a:gd name="T5" fmla="*/ 15 h 20"/>
                  <a:gd name="T6" fmla="*/ 7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3" name="Freeform 76"/>
              <p:cNvSpPr>
                <a:spLocks/>
              </p:cNvSpPr>
              <p:nvPr/>
            </p:nvSpPr>
            <p:spPr bwMode="auto">
              <a:xfrm>
                <a:off x="1100" y="1247"/>
                <a:ext cx="12" cy="19"/>
              </a:xfrm>
              <a:custGeom>
                <a:avLst/>
                <a:gdLst>
                  <a:gd name="T0" fmla="*/ 5 w 14"/>
                  <a:gd name="T1" fmla="*/ 0 h 25"/>
                  <a:gd name="T2" fmla="*/ 0 w 14"/>
                  <a:gd name="T3" fmla="*/ 10 h 25"/>
                  <a:gd name="T4" fmla="*/ 10 w 14"/>
                  <a:gd name="T5" fmla="*/ 18 h 25"/>
                  <a:gd name="T6" fmla="*/ 5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4" name="Freeform 77"/>
              <p:cNvSpPr>
                <a:spLocks/>
              </p:cNvSpPr>
              <p:nvPr/>
            </p:nvSpPr>
            <p:spPr bwMode="auto">
              <a:xfrm>
                <a:off x="1076" y="1246"/>
                <a:ext cx="11" cy="19"/>
              </a:xfrm>
              <a:custGeom>
                <a:avLst/>
                <a:gdLst>
                  <a:gd name="T0" fmla="*/ 5 w 14"/>
                  <a:gd name="T1" fmla="*/ 0 h 25"/>
                  <a:gd name="T2" fmla="*/ 0 w 14"/>
                  <a:gd name="T3" fmla="*/ 10 h 25"/>
                  <a:gd name="T4" fmla="*/ 9 w 14"/>
                  <a:gd name="T5" fmla="*/ 18 h 25"/>
                  <a:gd name="T6" fmla="*/ 5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5" name="Freeform 78"/>
              <p:cNvSpPr>
                <a:spLocks/>
              </p:cNvSpPr>
              <p:nvPr/>
            </p:nvSpPr>
            <p:spPr bwMode="auto">
              <a:xfrm>
                <a:off x="1064" y="1268"/>
                <a:ext cx="11" cy="15"/>
              </a:xfrm>
              <a:custGeom>
                <a:avLst/>
                <a:gdLst>
                  <a:gd name="T0" fmla="*/ 8 w 13"/>
                  <a:gd name="T1" fmla="*/ 4 h 20"/>
                  <a:gd name="T2" fmla="*/ 1 w 13"/>
                  <a:gd name="T3" fmla="*/ 8 h 20"/>
                  <a:gd name="T4" fmla="*/ 8 w 13"/>
                  <a:gd name="T5" fmla="*/ 15 h 20"/>
                  <a:gd name="T6" fmla="*/ 8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6" name="Freeform 79"/>
              <p:cNvSpPr>
                <a:spLocks/>
              </p:cNvSpPr>
              <p:nvPr/>
            </p:nvSpPr>
            <p:spPr bwMode="auto">
              <a:xfrm>
                <a:off x="1039" y="1302"/>
                <a:ext cx="9" cy="15"/>
              </a:xfrm>
              <a:custGeom>
                <a:avLst/>
                <a:gdLst>
                  <a:gd name="T0" fmla="*/ 7 w 13"/>
                  <a:gd name="T1" fmla="*/ 4 h 20"/>
                  <a:gd name="T2" fmla="*/ 1 w 13"/>
                  <a:gd name="T3" fmla="*/ 8 h 20"/>
                  <a:gd name="T4" fmla="*/ 6 w 13"/>
                  <a:gd name="T5" fmla="*/ 15 h 20"/>
                  <a:gd name="T6" fmla="*/ 7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7" name="Freeform 80"/>
              <p:cNvSpPr>
                <a:spLocks/>
              </p:cNvSpPr>
              <p:nvPr/>
            </p:nvSpPr>
            <p:spPr bwMode="auto">
              <a:xfrm>
                <a:off x="1058" y="1289"/>
                <a:ext cx="11" cy="15"/>
              </a:xfrm>
              <a:custGeom>
                <a:avLst/>
                <a:gdLst>
                  <a:gd name="T0" fmla="*/ 8 w 13"/>
                  <a:gd name="T1" fmla="*/ 4 h 20"/>
                  <a:gd name="T2" fmla="*/ 1 w 13"/>
                  <a:gd name="T3" fmla="*/ 8 h 20"/>
                  <a:gd name="T4" fmla="*/ 8 w 13"/>
                  <a:gd name="T5" fmla="*/ 15 h 20"/>
                  <a:gd name="T6" fmla="*/ 8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8" name="Freeform 81"/>
              <p:cNvSpPr>
                <a:spLocks/>
              </p:cNvSpPr>
              <p:nvPr/>
            </p:nvSpPr>
            <p:spPr bwMode="auto">
              <a:xfrm>
                <a:off x="307" y="305"/>
                <a:ext cx="10" cy="15"/>
              </a:xfrm>
              <a:custGeom>
                <a:avLst/>
                <a:gdLst>
                  <a:gd name="T0" fmla="*/ 8 w 13"/>
                  <a:gd name="T1" fmla="*/ 4 h 20"/>
                  <a:gd name="T2" fmla="*/ 1 w 13"/>
                  <a:gd name="T3" fmla="*/ 8 h 20"/>
                  <a:gd name="T4" fmla="*/ 7 w 13"/>
                  <a:gd name="T5" fmla="*/ 15 h 20"/>
                  <a:gd name="T6" fmla="*/ 8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9" name="Freeform 82"/>
              <p:cNvSpPr>
                <a:spLocks/>
              </p:cNvSpPr>
              <p:nvPr/>
            </p:nvSpPr>
            <p:spPr bwMode="auto">
              <a:xfrm>
                <a:off x="0" y="55"/>
                <a:ext cx="2112" cy="1637"/>
              </a:xfrm>
              <a:custGeom>
                <a:avLst/>
                <a:gdLst>
                  <a:gd name="T0" fmla="*/ 463 w 2060"/>
                  <a:gd name="T1" fmla="*/ 650 h 1644"/>
                  <a:gd name="T2" fmla="*/ 341 w 2060"/>
                  <a:gd name="T3" fmla="*/ 592 h 1644"/>
                  <a:gd name="T4" fmla="*/ 162 w 2060"/>
                  <a:gd name="T5" fmla="*/ 642 h 1644"/>
                  <a:gd name="T6" fmla="*/ 47 w 2060"/>
                  <a:gd name="T7" fmla="*/ 756 h 1644"/>
                  <a:gd name="T8" fmla="*/ 12 w 2060"/>
                  <a:gd name="T9" fmla="*/ 937 h 1644"/>
                  <a:gd name="T10" fmla="*/ 150 w 2060"/>
                  <a:gd name="T11" fmla="*/ 1054 h 1644"/>
                  <a:gd name="T12" fmla="*/ 316 w 2060"/>
                  <a:gd name="T13" fmla="*/ 1037 h 1644"/>
                  <a:gd name="T14" fmla="*/ 406 w 2060"/>
                  <a:gd name="T15" fmla="*/ 1133 h 1644"/>
                  <a:gd name="T16" fmla="*/ 463 w 2060"/>
                  <a:gd name="T17" fmla="*/ 1441 h 1644"/>
                  <a:gd name="T18" fmla="*/ 510 w 2060"/>
                  <a:gd name="T19" fmla="*/ 1621 h 1644"/>
                  <a:gd name="T20" fmla="*/ 722 w 2060"/>
                  <a:gd name="T21" fmla="*/ 1567 h 1644"/>
                  <a:gd name="T22" fmla="*/ 838 w 2060"/>
                  <a:gd name="T23" fmla="*/ 1374 h 1644"/>
                  <a:gd name="T24" fmla="*/ 907 w 2060"/>
                  <a:gd name="T25" fmla="*/ 1148 h 1644"/>
                  <a:gd name="T26" fmla="*/ 1023 w 2060"/>
                  <a:gd name="T27" fmla="*/ 995 h 1644"/>
                  <a:gd name="T28" fmla="*/ 816 w 2060"/>
                  <a:gd name="T29" fmla="*/ 852 h 1644"/>
                  <a:gd name="T30" fmla="*/ 838 w 2060"/>
                  <a:gd name="T31" fmla="*/ 816 h 1644"/>
                  <a:gd name="T32" fmla="*/ 1028 w 2060"/>
                  <a:gd name="T33" fmla="*/ 912 h 1644"/>
                  <a:gd name="T34" fmla="*/ 1126 w 2060"/>
                  <a:gd name="T35" fmla="*/ 789 h 1644"/>
                  <a:gd name="T36" fmla="*/ 1072 w 2060"/>
                  <a:gd name="T37" fmla="*/ 760 h 1644"/>
                  <a:gd name="T38" fmla="*/ 952 w 2060"/>
                  <a:gd name="T39" fmla="*/ 713 h 1644"/>
                  <a:gd name="T40" fmla="*/ 1170 w 2060"/>
                  <a:gd name="T41" fmla="*/ 758 h 1644"/>
                  <a:gd name="T42" fmla="*/ 1329 w 2060"/>
                  <a:gd name="T43" fmla="*/ 848 h 1644"/>
                  <a:gd name="T44" fmla="*/ 1408 w 2060"/>
                  <a:gd name="T45" fmla="*/ 1029 h 1644"/>
                  <a:gd name="T46" fmla="*/ 1649 w 2060"/>
                  <a:gd name="T47" fmla="*/ 843 h 1644"/>
                  <a:gd name="T48" fmla="*/ 1747 w 2060"/>
                  <a:gd name="T49" fmla="*/ 1026 h 1644"/>
                  <a:gd name="T50" fmla="*/ 1750 w 2060"/>
                  <a:gd name="T51" fmla="*/ 870 h 1644"/>
                  <a:gd name="T52" fmla="*/ 1803 w 2060"/>
                  <a:gd name="T53" fmla="*/ 797 h 1644"/>
                  <a:gd name="T54" fmla="*/ 1828 w 2060"/>
                  <a:gd name="T55" fmla="*/ 542 h 1644"/>
                  <a:gd name="T56" fmla="*/ 1870 w 2060"/>
                  <a:gd name="T57" fmla="*/ 526 h 1644"/>
                  <a:gd name="T58" fmla="*/ 1891 w 2060"/>
                  <a:gd name="T59" fmla="*/ 425 h 1644"/>
                  <a:gd name="T60" fmla="*/ 1851 w 2060"/>
                  <a:gd name="T61" fmla="*/ 225 h 1644"/>
                  <a:gd name="T62" fmla="*/ 1947 w 2060"/>
                  <a:gd name="T63" fmla="*/ 108 h 1644"/>
                  <a:gd name="T64" fmla="*/ 1996 w 2060"/>
                  <a:gd name="T65" fmla="*/ 208 h 1644"/>
                  <a:gd name="T66" fmla="*/ 1992 w 2060"/>
                  <a:gd name="T67" fmla="*/ 122 h 1644"/>
                  <a:gd name="T68" fmla="*/ 2025 w 2060"/>
                  <a:gd name="T69" fmla="*/ 51 h 1644"/>
                  <a:gd name="T70" fmla="*/ 2089 w 2060"/>
                  <a:gd name="T71" fmla="*/ 0 h 1644"/>
                  <a:gd name="T72" fmla="*/ 1866 w 2060"/>
                  <a:gd name="T73" fmla="*/ 63 h 1644"/>
                  <a:gd name="T74" fmla="*/ 1623 w 2060"/>
                  <a:gd name="T75" fmla="*/ 83 h 1644"/>
                  <a:gd name="T76" fmla="*/ 1383 w 2060"/>
                  <a:gd name="T77" fmla="*/ 30 h 1644"/>
                  <a:gd name="T78" fmla="*/ 1161 w 2060"/>
                  <a:gd name="T79" fmla="*/ 65 h 1644"/>
                  <a:gd name="T80" fmla="*/ 1066 w 2060"/>
                  <a:gd name="T81" fmla="*/ 169 h 1644"/>
                  <a:gd name="T82" fmla="*/ 949 w 2060"/>
                  <a:gd name="T83" fmla="*/ 136 h 1644"/>
                  <a:gd name="T84" fmla="*/ 777 w 2060"/>
                  <a:gd name="T85" fmla="*/ 182 h 1644"/>
                  <a:gd name="T86" fmla="*/ 684 w 2060"/>
                  <a:gd name="T87" fmla="*/ 139 h 1644"/>
                  <a:gd name="T88" fmla="*/ 373 w 2060"/>
                  <a:gd name="T89" fmla="*/ 247 h 1644"/>
                  <a:gd name="T90" fmla="*/ 549 w 2060"/>
                  <a:gd name="T91" fmla="*/ 212 h 1644"/>
                  <a:gd name="T92" fmla="*/ 654 w 2060"/>
                  <a:gd name="T93" fmla="*/ 275 h 1644"/>
                  <a:gd name="T94" fmla="*/ 454 w 2060"/>
                  <a:gd name="T95" fmla="*/ 355 h 1644"/>
                  <a:gd name="T96" fmla="*/ 282 w 2060"/>
                  <a:gd name="T97" fmla="*/ 414 h 1644"/>
                  <a:gd name="T98" fmla="*/ 171 w 2060"/>
                  <a:gd name="T99" fmla="*/ 535 h 1644"/>
                  <a:gd name="T100" fmla="*/ 290 w 2060"/>
                  <a:gd name="T101" fmla="*/ 550 h 1644"/>
                  <a:gd name="T102" fmla="*/ 391 w 2060"/>
                  <a:gd name="T103" fmla="*/ 571 h 1644"/>
                  <a:gd name="T104" fmla="*/ 505 w 2060"/>
                  <a:gd name="T105" fmla="*/ 587 h 1644"/>
                  <a:gd name="T106" fmla="*/ 499 w 2060"/>
                  <a:gd name="T107" fmla="*/ 510 h 1644"/>
                  <a:gd name="T108" fmla="*/ 607 w 2060"/>
                  <a:gd name="T109" fmla="*/ 546 h 1644"/>
                  <a:gd name="T110" fmla="*/ 703 w 2060"/>
                  <a:gd name="T111" fmla="*/ 468 h 1644"/>
                  <a:gd name="T112" fmla="*/ 791 w 2060"/>
                  <a:gd name="T113" fmla="*/ 478 h 1644"/>
                  <a:gd name="T114" fmla="*/ 655 w 2060"/>
                  <a:gd name="T115" fmla="*/ 595 h 164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060"/>
                  <a:gd name="T175" fmla="*/ 0 h 1644"/>
                  <a:gd name="T176" fmla="*/ 2060 w 2060"/>
                  <a:gd name="T177" fmla="*/ 1644 h 164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060" h="1644">
                    <a:moveTo>
                      <a:pt x="697" y="677"/>
                    </a:moveTo>
                    <a:cubicBezTo>
                      <a:pt x="659" y="675"/>
                      <a:pt x="652" y="669"/>
                      <a:pt x="618" y="667"/>
                    </a:cubicBezTo>
                    <a:cubicBezTo>
                      <a:pt x="607" y="666"/>
                      <a:pt x="594" y="661"/>
                      <a:pt x="582" y="658"/>
                    </a:cubicBezTo>
                    <a:cubicBezTo>
                      <a:pt x="577" y="655"/>
                      <a:pt x="568" y="650"/>
                      <a:pt x="568" y="650"/>
                    </a:cubicBezTo>
                    <a:cubicBezTo>
                      <a:pt x="551" y="652"/>
                      <a:pt x="557" y="655"/>
                      <a:pt x="546" y="658"/>
                    </a:cubicBezTo>
                    <a:cubicBezTo>
                      <a:pt x="540" y="667"/>
                      <a:pt x="542" y="669"/>
                      <a:pt x="546" y="677"/>
                    </a:cubicBezTo>
                    <a:cubicBezTo>
                      <a:pt x="548" y="680"/>
                      <a:pt x="550" y="686"/>
                      <a:pt x="550" y="686"/>
                    </a:cubicBezTo>
                    <a:cubicBezTo>
                      <a:pt x="526" y="694"/>
                      <a:pt x="506" y="678"/>
                      <a:pt x="488" y="670"/>
                    </a:cubicBezTo>
                    <a:cubicBezTo>
                      <a:pt x="481" y="653"/>
                      <a:pt x="472" y="655"/>
                      <a:pt x="452" y="653"/>
                    </a:cubicBezTo>
                    <a:cubicBezTo>
                      <a:pt x="446" y="648"/>
                      <a:pt x="444" y="648"/>
                      <a:pt x="437" y="650"/>
                    </a:cubicBezTo>
                    <a:cubicBezTo>
                      <a:pt x="427" y="647"/>
                      <a:pt x="433" y="648"/>
                      <a:pt x="423" y="642"/>
                    </a:cubicBezTo>
                    <a:cubicBezTo>
                      <a:pt x="421" y="641"/>
                      <a:pt x="418" y="639"/>
                      <a:pt x="418" y="639"/>
                    </a:cubicBezTo>
                    <a:cubicBezTo>
                      <a:pt x="416" y="638"/>
                      <a:pt x="413" y="633"/>
                      <a:pt x="413" y="630"/>
                    </a:cubicBezTo>
                    <a:cubicBezTo>
                      <a:pt x="415" y="625"/>
                      <a:pt x="418" y="616"/>
                      <a:pt x="418" y="616"/>
                    </a:cubicBezTo>
                    <a:cubicBezTo>
                      <a:pt x="416" y="592"/>
                      <a:pt x="421" y="588"/>
                      <a:pt x="398" y="591"/>
                    </a:cubicBezTo>
                    <a:cubicBezTo>
                      <a:pt x="390" y="598"/>
                      <a:pt x="390" y="595"/>
                      <a:pt x="381" y="592"/>
                    </a:cubicBezTo>
                    <a:cubicBezTo>
                      <a:pt x="370" y="592"/>
                      <a:pt x="361" y="595"/>
                      <a:pt x="348" y="597"/>
                    </a:cubicBezTo>
                    <a:cubicBezTo>
                      <a:pt x="344" y="595"/>
                      <a:pt x="337" y="597"/>
                      <a:pt x="333" y="595"/>
                    </a:cubicBezTo>
                    <a:cubicBezTo>
                      <a:pt x="331" y="594"/>
                      <a:pt x="330" y="592"/>
                      <a:pt x="328" y="592"/>
                    </a:cubicBezTo>
                    <a:cubicBezTo>
                      <a:pt x="314" y="591"/>
                      <a:pt x="296" y="597"/>
                      <a:pt x="283" y="602"/>
                    </a:cubicBezTo>
                    <a:cubicBezTo>
                      <a:pt x="276" y="603"/>
                      <a:pt x="268" y="606"/>
                      <a:pt x="260" y="608"/>
                    </a:cubicBezTo>
                    <a:cubicBezTo>
                      <a:pt x="255" y="609"/>
                      <a:pt x="246" y="613"/>
                      <a:pt x="246" y="613"/>
                    </a:cubicBezTo>
                    <a:cubicBezTo>
                      <a:pt x="228" y="611"/>
                      <a:pt x="209" y="609"/>
                      <a:pt x="189" y="611"/>
                    </a:cubicBezTo>
                    <a:cubicBezTo>
                      <a:pt x="184" y="613"/>
                      <a:pt x="180" y="614"/>
                      <a:pt x="175" y="617"/>
                    </a:cubicBezTo>
                    <a:cubicBezTo>
                      <a:pt x="173" y="619"/>
                      <a:pt x="173" y="620"/>
                      <a:pt x="173" y="622"/>
                    </a:cubicBezTo>
                    <a:cubicBezTo>
                      <a:pt x="172" y="623"/>
                      <a:pt x="169" y="623"/>
                      <a:pt x="169" y="625"/>
                    </a:cubicBezTo>
                    <a:cubicBezTo>
                      <a:pt x="163" y="634"/>
                      <a:pt x="167" y="641"/>
                      <a:pt x="158" y="645"/>
                    </a:cubicBezTo>
                    <a:cubicBezTo>
                      <a:pt x="153" y="648"/>
                      <a:pt x="149" y="652"/>
                      <a:pt x="144" y="655"/>
                    </a:cubicBezTo>
                    <a:cubicBezTo>
                      <a:pt x="141" y="656"/>
                      <a:pt x="135" y="659"/>
                      <a:pt x="135" y="659"/>
                    </a:cubicBezTo>
                    <a:cubicBezTo>
                      <a:pt x="133" y="664"/>
                      <a:pt x="130" y="666"/>
                      <a:pt x="130" y="669"/>
                    </a:cubicBezTo>
                    <a:cubicBezTo>
                      <a:pt x="128" y="677"/>
                      <a:pt x="132" y="691"/>
                      <a:pt x="124" y="698"/>
                    </a:cubicBezTo>
                    <a:cubicBezTo>
                      <a:pt x="118" y="703"/>
                      <a:pt x="108" y="709"/>
                      <a:pt x="101" y="711"/>
                    </a:cubicBezTo>
                    <a:cubicBezTo>
                      <a:pt x="101" y="711"/>
                      <a:pt x="90" y="716"/>
                      <a:pt x="87" y="716"/>
                    </a:cubicBezTo>
                    <a:cubicBezTo>
                      <a:pt x="85" y="717"/>
                      <a:pt x="82" y="717"/>
                      <a:pt x="82" y="717"/>
                    </a:cubicBezTo>
                    <a:cubicBezTo>
                      <a:pt x="76" y="725"/>
                      <a:pt x="68" y="733"/>
                      <a:pt x="60" y="738"/>
                    </a:cubicBezTo>
                    <a:cubicBezTo>
                      <a:pt x="56" y="745"/>
                      <a:pt x="53" y="755"/>
                      <a:pt x="46" y="759"/>
                    </a:cubicBezTo>
                    <a:cubicBezTo>
                      <a:pt x="43" y="764"/>
                      <a:pt x="37" y="767"/>
                      <a:pt x="31" y="773"/>
                    </a:cubicBezTo>
                    <a:cubicBezTo>
                      <a:pt x="26" y="780"/>
                      <a:pt x="25" y="789"/>
                      <a:pt x="23" y="797"/>
                    </a:cubicBezTo>
                    <a:cubicBezTo>
                      <a:pt x="20" y="803"/>
                      <a:pt x="19" y="809"/>
                      <a:pt x="17" y="816"/>
                    </a:cubicBezTo>
                    <a:cubicBezTo>
                      <a:pt x="15" y="817"/>
                      <a:pt x="14" y="824"/>
                      <a:pt x="14" y="824"/>
                    </a:cubicBezTo>
                    <a:cubicBezTo>
                      <a:pt x="15" y="831"/>
                      <a:pt x="26" y="842"/>
                      <a:pt x="26" y="842"/>
                    </a:cubicBezTo>
                    <a:cubicBezTo>
                      <a:pt x="26" y="847"/>
                      <a:pt x="17" y="855"/>
                      <a:pt x="17" y="855"/>
                    </a:cubicBezTo>
                    <a:cubicBezTo>
                      <a:pt x="14" y="863"/>
                      <a:pt x="17" y="867"/>
                      <a:pt x="25" y="870"/>
                    </a:cubicBezTo>
                    <a:cubicBezTo>
                      <a:pt x="28" y="884"/>
                      <a:pt x="17" y="902"/>
                      <a:pt x="6" y="909"/>
                    </a:cubicBezTo>
                    <a:cubicBezTo>
                      <a:pt x="0" y="927"/>
                      <a:pt x="5" y="927"/>
                      <a:pt x="12" y="941"/>
                    </a:cubicBezTo>
                    <a:cubicBezTo>
                      <a:pt x="23" y="963"/>
                      <a:pt x="29" y="969"/>
                      <a:pt x="53" y="977"/>
                    </a:cubicBezTo>
                    <a:cubicBezTo>
                      <a:pt x="60" y="986"/>
                      <a:pt x="56" y="983"/>
                      <a:pt x="63" y="989"/>
                    </a:cubicBezTo>
                    <a:cubicBezTo>
                      <a:pt x="62" y="994"/>
                      <a:pt x="59" y="997"/>
                      <a:pt x="59" y="1002"/>
                    </a:cubicBezTo>
                    <a:cubicBezTo>
                      <a:pt x="57" y="1009"/>
                      <a:pt x="70" y="1020"/>
                      <a:pt x="74" y="1027"/>
                    </a:cubicBezTo>
                    <a:cubicBezTo>
                      <a:pt x="77" y="1031"/>
                      <a:pt x="91" y="1036"/>
                      <a:pt x="91" y="1036"/>
                    </a:cubicBezTo>
                    <a:cubicBezTo>
                      <a:pt x="94" y="1036"/>
                      <a:pt x="96" y="1036"/>
                      <a:pt x="98" y="1034"/>
                    </a:cubicBezTo>
                    <a:cubicBezTo>
                      <a:pt x="99" y="1034"/>
                      <a:pt x="98" y="1031"/>
                      <a:pt x="99" y="1030"/>
                    </a:cubicBezTo>
                    <a:cubicBezTo>
                      <a:pt x="101" y="1030"/>
                      <a:pt x="107" y="1038"/>
                      <a:pt x="108" y="1038"/>
                    </a:cubicBezTo>
                    <a:cubicBezTo>
                      <a:pt x="119" y="1047"/>
                      <a:pt x="133" y="1055"/>
                      <a:pt x="146" y="1059"/>
                    </a:cubicBezTo>
                    <a:cubicBezTo>
                      <a:pt x="149" y="1067"/>
                      <a:pt x="152" y="1066"/>
                      <a:pt x="159" y="1064"/>
                    </a:cubicBezTo>
                    <a:cubicBezTo>
                      <a:pt x="163" y="1061"/>
                      <a:pt x="166" y="1059"/>
                      <a:pt x="169" y="1058"/>
                    </a:cubicBezTo>
                    <a:cubicBezTo>
                      <a:pt x="172" y="1056"/>
                      <a:pt x="178" y="1055"/>
                      <a:pt x="178" y="1055"/>
                    </a:cubicBezTo>
                    <a:cubicBezTo>
                      <a:pt x="192" y="1059"/>
                      <a:pt x="209" y="1061"/>
                      <a:pt x="224" y="1063"/>
                    </a:cubicBezTo>
                    <a:cubicBezTo>
                      <a:pt x="231" y="1067"/>
                      <a:pt x="229" y="1070"/>
                      <a:pt x="238" y="1069"/>
                    </a:cubicBezTo>
                    <a:cubicBezTo>
                      <a:pt x="238" y="1063"/>
                      <a:pt x="238" y="1056"/>
                      <a:pt x="238" y="1050"/>
                    </a:cubicBezTo>
                    <a:cubicBezTo>
                      <a:pt x="241" y="1041"/>
                      <a:pt x="257" y="1059"/>
                      <a:pt x="260" y="1061"/>
                    </a:cubicBezTo>
                    <a:cubicBezTo>
                      <a:pt x="266" y="1050"/>
                      <a:pt x="279" y="1052"/>
                      <a:pt x="291" y="1050"/>
                    </a:cubicBezTo>
                    <a:cubicBezTo>
                      <a:pt x="297" y="1049"/>
                      <a:pt x="302" y="1044"/>
                      <a:pt x="308" y="1041"/>
                    </a:cubicBezTo>
                    <a:cubicBezTo>
                      <a:pt x="319" y="1042"/>
                      <a:pt x="330" y="1045"/>
                      <a:pt x="341" y="1049"/>
                    </a:cubicBezTo>
                    <a:cubicBezTo>
                      <a:pt x="342" y="1050"/>
                      <a:pt x="344" y="1055"/>
                      <a:pt x="344" y="1058"/>
                    </a:cubicBezTo>
                    <a:cubicBezTo>
                      <a:pt x="344" y="1061"/>
                      <a:pt x="342" y="1067"/>
                      <a:pt x="342" y="1067"/>
                    </a:cubicBezTo>
                    <a:cubicBezTo>
                      <a:pt x="347" y="1070"/>
                      <a:pt x="355" y="1072"/>
                      <a:pt x="361" y="1075"/>
                    </a:cubicBezTo>
                    <a:cubicBezTo>
                      <a:pt x="362" y="1075"/>
                      <a:pt x="365" y="1077"/>
                      <a:pt x="365" y="1077"/>
                    </a:cubicBezTo>
                    <a:cubicBezTo>
                      <a:pt x="375" y="1074"/>
                      <a:pt x="384" y="1074"/>
                      <a:pt x="393" y="1080"/>
                    </a:cubicBezTo>
                    <a:cubicBezTo>
                      <a:pt x="396" y="1083"/>
                      <a:pt x="398" y="1088"/>
                      <a:pt x="401" y="1092"/>
                    </a:cubicBezTo>
                    <a:cubicBezTo>
                      <a:pt x="404" y="1095"/>
                      <a:pt x="407" y="1102"/>
                      <a:pt x="407" y="1102"/>
                    </a:cubicBezTo>
                    <a:cubicBezTo>
                      <a:pt x="404" y="1114"/>
                      <a:pt x="399" y="1127"/>
                      <a:pt x="396" y="1138"/>
                    </a:cubicBezTo>
                    <a:cubicBezTo>
                      <a:pt x="393" y="1147"/>
                      <a:pt x="395" y="1141"/>
                      <a:pt x="389" y="1152"/>
                    </a:cubicBezTo>
                    <a:cubicBezTo>
                      <a:pt x="387" y="1153"/>
                      <a:pt x="385" y="1156"/>
                      <a:pt x="385" y="1156"/>
                    </a:cubicBezTo>
                    <a:cubicBezTo>
                      <a:pt x="389" y="1185"/>
                      <a:pt x="396" y="1180"/>
                      <a:pt x="410" y="1197"/>
                    </a:cubicBezTo>
                    <a:cubicBezTo>
                      <a:pt x="427" y="1219"/>
                      <a:pt x="440" y="1239"/>
                      <a:pt x="447" y="1266"/>
                    </a:cubicBezTo>
                    <a:cubicBezTo>
                      <a:pt x="446" y="1280"/>
                      <a:pt x="452" y="1314"/>
                      <a:pt x="435" y="1325"/>
                    </a:cubicBezTo>
                    <a:cubicBezTo>
                      <a:pt x="427" y="1347"/>
                      <a:pt x="433" y="1325"/>
                      <a:pt x="430" y="1367"/>
                    </a:cubicBezTo>
                    <a:cubicBezTo>
                      <a:pt x="429" y="1377"/>
                      <a:pt x="421" y="1381"/>
                      <a:pt x="418" y="1391"/>
                    </a:cubicBezTo>
                    <a:cubicBezTo>
                      <a:pt x="421" y="1413"/>
                      <a:pt x="430" y="1422"/>
                      <a:pt x="446" y="1438"/>
                    </a:cubicBezTo>
                    <a:cubicBezTo>
                      <a:pt x="449" y="1441"/>
                      <a:pt x="450" y="1442"/>
                      <a:pt x="452" y="1447"/>
                    </a:cubicBezTo>
                    <a:cubicBezTo>
                      <a:pt x="454" y="1450"/>
                      <a:pt x="455" y="1456"/>
                      <a:pt x="455" y="1456"/>
                    </a:cubicBezTo>
                    <a:cubicBezTo>
                      <a:pt x="457" y="1475"/>
                      <a:pt x="458" y="1488"/>
                      <a:pt x="460" y="1505"/>
                    </a:cubicBezTo>
                    <a:cubicBezTo>
                      <a:pt x="461" y="1514"/>
                      <a:pt x="461" y="1511"/>
                      <a:pt x="464" y="1522"/>
                    </a:cubicBezTo>
                    <a:cubicBezTo>
                      <a:pt x="466" y="1524"/>
                      <a:pt x="466" y="1527"/>
                      <a:pt x="466" y="1527"/>
                    </a:cubicBezTo>
                    <a:cubicBezTo>
                      <a:pt x="468" y="1542"/>
                      <a:pt x="469" y="1552"/>
                      <a:pt x="481" y="1561"/>
                    </a:cubicBezTo>
                    <a:cubicBezTo>
                      <a:pt x="485" y="1566"/>
                      <a:pt x="488" y="1569"/>
                      <a:pt x="494" y="1572"/>
                    </a:cubicBezTo>
                    <a:cubicBezTo>
                      <a:pt x="497" y="1585"/>
                      <a:pt x="503" y="1597"/>
                      <a:pt x="506" y="1610"/>
                    </a:cubicBezTo>
                    <a:cubicBezTo>
                      <a:pt x="506" y="1614"/>
                      <a:pt x="508" y="1619"/>
                      <a:pt x="505" y="1622"/>
                    </a:cubicBezTo>
                    <a:cubicBezTo>
                      <a:pt x="503" y="1625"/>
                      <a:pt x="497" y="1628"/>
                      <a:pt x="497" y="1628"/>
                    </a:cubicBezTo>
                    <a:cubicBezTo>
                      <a:pt x="488" y="1642"/>
                      <a:pt x="509" y="1644"/>
                      <a:pt x="517" y="1644"/>
                    </a:cubicBezTo>
                    <a:cubicBezTo>
                      <a:pt x="539" y="1639"/>
                      <a:pt x="557" y="1635"/>
                      <a:pt x="579" y="1633"/>
                    </a:cubicBezTo>
                    <a:cubicBezTo>
                      <a:pt x="598" y="1630"/>
                      <a:pt x="613" y="1627"/>
                      <a:pt x="632" y="1624"/>
                    </a:cubicBezTo>
                    <a:cubicBezTo>
                      <a:pt x="635" y="1624"/>
                      <a:pt x="638" y="1622"/>
                      <a:pt x="641" y="1621"/>
                    </a:cubicBezTo>
                    <a:cubicBezTo>
                      <a:pt x="642" y="1621"/>
                      <a:pt x="644" y="1619"/>
                      <a:pt x="646" y="1617"/>
                    </a:cubicBezTo>
                    <a:cubicBezTo>
                      <a:pt x="649" y="1617"/>
                      <a:pt x="655" y="1616"/>
                      <a:pt x="655" y="1616"/>
                    </a:cubicBezTo>
                    <a:cubicBezTo>
                      <a:pt x="659" y="1610"/>
                      <a:pt x="664" y="1603"/>
                      <a:pt x="670" y="1600"/>
                    </a:cubicBezTo>
                    <a:cubicBezTo>
                      <a:pt x="675" y="1594"/>
                      <a:pt x="678" y="1591"/>
                      <a:pt x="683" y="1588"/>
                    </a:cubicBezTo>
                    <a:cubicBezTo>
                      <a:pt x="687" y="1581"/>
                      <a:pt x="697" y="1577"/>
                      <a:pt x="704" y="1574"/>
                    </a:cubicBezTo>
                    <a:cubicBezTo>
                      <a:pt x="715" y="1563"/>
                      <a:pt x="726" y="1550"/>
                      <a:pt x="731" y="1535"/>
                    </a:cubicBezTo>
                    <a:cubicBezTo>
                      <a:pt x="731" y="1531"/>
                      <a:pt x="729" y="1528"/>
                      <a:pt x="729" y="1525"/>
                    </a:cubicBezTo>
                    <a:cubicBezTo>
                      <a:pt x="729" y="1494"/>
                      <a:pt x="737" y="1505"/>
                      <a:pt x="754" y="1494"/>
                    </a:cubicBezTo>
                    <a:cubicBezTo>
                      <a:pt x="759" y="1488"/>
                      <a:pt x="762" y="1483"/>
                      <a:pt x="765" y="1475"/>
                    </a:cubicBezTo>
                    <a:cubicBezTo>
                      <a:pt x="763" y="1458"/>
                      <a:pt x="765" y="1439"/>
                      <a:pt x="755" y="1424"/>
                    </a:cubicBezTo>
                    <a:cubicBezTo>
                      <a:pt x="759" y="1413"/>
                      <a:pt x="771" y="1419"/>
                      <a:pt x="779" y="1422"/>
                    </a:cubicBezTo>
                    <a:cubicBezTo>
                      <a:pt x="782" y="1427"/>
                      <a:pt x="782" y="1435"/>
                      <a:pt x="785" y="1427"/>
                    </a:cubicBezTo>
                    <a:cubicBezTo>
                      <a:pt x="786" y="1416"/>
                      <a:pt x="786" y="1405"/>
                      <a:pt x="786" y="1396"/>
                    </a:cubicBezTo>
                    <a:cubicBezTo>
                      <a:pt x="788" y="1386"/>
                      <a:pt x="810" y="1385"/>
                      <a:pt x="817" y="1380"/>
                    </a:cubicBezTo>
                    <a:cubicBezTo>
                      <a:pt x="820" y="1374"/>
                      <a:pt x="831" y="1367"/>
                      <a:pt x="837" y="1363"/>
                    </a:cubicBezTo>
                    <a:cubicBezTo>
                      <a:pt x="841" y="1361"/>
                      <a:pt x="847" y="1356"/>
                      <a:pt x="847" y="1356"/>
                    </a:cubicBezTo>
                    <a:cubicBezTo>
                      <a:pt x="855" y="1345"/>
                      <a:pt x="845" y="1333"/>
                      <a:pt x="844" y="1320"/>
                    </a:cubicBezTo>
                    <a:cubicBezTo>
                      <a:pt x="845" y="1310"/>
                      <a:pt x="847" y="1308"/>
                      <a:pt x="850" y="1299"/>
                    </a:cubicBezTo>
                    <a:cubicBezTo>
                      <a:pt x="847" y="1288"/>
                      <a:pt x="842" y="1288"/>
                      <a:pt x="834" y="1280"/>
                    </a:cubicBezTo>
                    <a:cubicBezTo>
                      <a:pt x="833" y="1275"/>
                      <a:pt x="830" y="1266"/>
                      <a:pt x="830" y="1266"/>
                    </a:cubicBezTo>
                    <a:cubicBezTo>
                      <a:pt x="831" y="1250"/>
                      <a:pt x="831" y="1236"/>
                      <a:pt x="831" y="1220"/>
                    </a:cubicBezTo>
                    <a:cubicBezTo>
                      <a:pt x="833" y="1192"/>
                      <a:pt x="861" y="1183"/>
                      <a:pt x="876" y="1166"/>
                    </a:cubicBezTo>
                    <a:cubicBezTo>
                      <a:pt x="879" y="1160"/>
                      <a:pt x="884" y="1160"/>
                      <a:pt x="885" y="1153"/>
                    </a:cubicBezTo>
                    <a:cubicBezTo>
                      <a:pt x="890" y="1144"/>
                      <a:pt x="889" y="1142"/>
                      <a:pt x="895" y="1136"/>
                    </a:cubicBezTo>
                    <a:cubicBezTo>
                      <a:pt x="898" y="1127"/>
                      <a:pt x="906" y="1114"/>
                      <a:pt x="915" y="1111"/>
                    </a:cubicBezTo>
                    <a:cubicBezTo>
                      <a:pt x="920" y="1105"/>
                      <a:pt x="924" y="1099"/>
                      <a:pt x="930" y="1094"/>
                    </a:cubicBezTo>
                    <a:cubicBezTo>
                      <a:pt x="935" y="1089"/>
                      <a:pt x="938" y="1089"/>
                      <a:pt x="943" y="1084"/>
                    </a:cubicBezTo>
                    <a:cubicBezTo>
                      <a:pt x="947" y="1080"/>
                      <a:pt x="949" y="1078"/>
                      <a:pt x="955" y="1077"/>
                    </a:cubicBezTo>
                    <a:cubicBezTo>
                      <a:pt x="961" y="1066"/>
                      <a:pt x="958" y="1069"/>
                      <a:pt x="966" y="1064"/>
                    </a:cubicBezTo>
                    <a:cubicBezTo>
                      <a:pt x="972" y="1055"/>
                      <a:pt x="978" y="1045"/>
                      <a:pt x="983" y="1036"/>
                    </a:cubicBezTo>
                    <a:cubicBezTo>
                      <a:pt x="988" y="1030"/>
                      <a:pt x="989" y="1019"/>
                      <a:pt x="991" y="1013"/>
                    </a:cubicBezTo>
                    <a:cubicBezTo>
                      <a:pt x="994" y="1003"/>
                      <a:pt x="992" y="1009"/>
                      <a:pt x="998" y="999"/>
                    </a:cubicBezTo>
                    <a:cubicBezTo>
                      <a:pt x="1003" y="992"/>
                      <a:pt x="1003" y="984"/>
                      <a:pt x="1005" y="977"/>
                    </a:cubicBezTo>
                    <a:cubicBezTo>
                      <a:pt x="1003" y="966"/>
                      <a:pt x="1000" y="970"/>
                      <a:pt x="989" y="974"/>
                    </a:cubicBezTo>
                    <a:cubicBezTo>
                      <a:pt x="971" y="986"/>
                      <a:pt x="941" y="983"/>
                      <a:pt x="921" y="983"/>
                    </a:cubicBezTo>
                    <a:cubicBezTo>
                      <a:pt x="892" y="981"/>
                      <a:pt x="895" y="977"/>
                      <a:pt x="878" y="961"/>
                    </a:cubicBezTo>
                    <a:cubicBezTo>
                      <a:pt x="875" y="949"/>
                      <a:pt x="867" y="944"/>
                      <a:pt x="858" y="936"/>
                    </a:cubicBezTo>
                    <a:cubicBezTo>
                      <a:pt x="853" y="933"/>
                      <a:pt x="844" y="930"/>
                      <a:pt x="844" y="930"/>
                    </a:cubicBezTo>
                    <a:cubicBezTo>
                      <a:pt x="837" y="909"/>
                      <a:pt x="828" y="891"/>
                      <a:pt x="817" y="872"/>
                    </a:cubicBezTo>
                    <a:cubicBezTo>
                      <a:pt x="811" y="866"/>
                      <a:pt x="816" y="869"/>
                      <a:pt x="805" y="863"/>
                    </a:cubicBezTo>
                    <a:cubicBezTo>
                      <a:pt x="802" y="859"/>
                      <a:pt x="796" y="856"/>
                      <a:pt x="796" y="856"/>
                    </a:cubicBezTo>
                    <a:cubicBezTo>
                      <a:pt x="786" y="842"/>
                      <a:pt x="794" y="825"/>
                      <a:pt x="785" y="813"/>
                    </a:cubicBezTo>
                    <a:cubicBezTo>
                      <a:pt x="774" y="794"/>
                      <a:pt x="759" y="772"/>
                      <a:pt x="745" y="758"/>
                    </a:cubicBezTo>
                    <a:cubicBezTo>
                      <a:pt x="742" y="744"/>
                      <a:pt x="737" y="736"/>
                      <a:pt x="729" y="723"/>
                    </a:cubicBezTo>
                    <a:cubicBezTo>
                      <a:pt x="726" y="720"/>
                      <a:pt x="723" y="709"/>
                      <a:pt x="723" y="709"/>
                    </a:cubicBezTo>
                    <a:cubicBezTo>
                      <a:pt x="740" y="705"/>
                      <a:pt x="757" y="733"/>
                      <a:pt x="766" y="744"/>
                    </a:cubicBezTo>
                    <a:cubicBezTo>
                      <a:pt x="771" y="758"/>
                      <a:pt x="771" y="759"/>
                      <a:pt x="786" y="764"/>
                    </a:cubicBezTo>
                    <a:cubicBezTo>
                      <a:pt x="793" y="766"/>
                      <a:pt x="800" y="773"/>
                      <a:pt x="800" y="773"/>
                    </a:cubicBezTo>
                    <a:cubicBezTo>
                      <a:pt x="803" y="780"/>
                      <a:pt x="808" y="784"/>
                      <a:pt x="813" y="791"/>
                    </a:cubicBezTo>
                    <a:cubicBezTo>
                      <a:pt x="813" y="803"/>
                      <a:pt x="814" y="809"/>
                      <a:pt x="817" y="819"/>
                    </a:cubicBezTo>
                    <a:cubicBezTo>
                      <a:pt x="819" y="842"/>
                      <a:pt x="820" y="841"/>
                      <a:pt x="839" y="847"/>
                    </a:cubicBezTo>
                    <a:cubicBezTo>
                      <a:pt x="844" y="852"/>
                      <a:pt x="847" y="856"/>
                      <a:pt x="851" y="861"/>
                    </a:cubicBezTo>
                    <a:cubicBezTo>
                      <a:pt x="851" y="863"/>
                      <a:pt x="853" y="864"/>
                      <a:pt x="853" y="866"/>
                    </a:cubicBezTo>
                    <a:cubicBezTo>
                      <a:pt x="853" y="869"/>
                      <a:pt x="853" y="874"/>
                      <a:pt x="855" y="877"/>
                    </a:cubicBezTo>
                    <a:cubicBezTo>
                      <a:pt x="856" y="884"/>
                      <a:pt x="870" y="889"/>
                      <a:pt x="875" y="894"/>
                    </a:cubicBezTo>
                    <a:cubicBezTo>
                      <a:pt x="887" y="927"/>
                      <a:pt x="870" y="945"/>
                      <a:pt x="910" y="955"/>
                    </a:cubicBezTo>
                    <a:cubicBezTo>
                      <a:pt x="921" y="953"/>
                      <a:pt x="926" y="955"/>
                      <a:pt x="933" y="949"/>
                    </a:cubicBezTo>
                    <a:cubicBezTo>
                      <a:pt x="938" y="942"/>
                      <a:pt x="944" y="941"/>
                      <a:pt x="951" y="936"/>
                    </a:cubicBezTo>
                    <a:cubicBezTo>
                      <a:pt x="972" y="924"/>
                      <a:pt x="978" y="920"/>
                      <a:pt x="1003" y="916"/>
                    </a:cubicBezTo>
                    <a:cubicBezTo>
                      <a:pt x="1009" y="914"/>
                      <a:pt x="1017" y="911"/>
                      <a:pt x="1025" y="909"/>
                    </a:cubicBezTo>
                    <a:cubicBezTo>
                      <a:pt x="1031" y="906"/>
                      <a:pt x="1036" y="899"/>
                      <a:pt x="1042" y="897"/>
                    </a:cubicBezTo>
                    <a:cubicBezTo>
                      <a:pt x="1051" y="894"/>
                      <a:pt x="1060" y="894"/>
                      <a:pt x="1068" y="888"/>
                    </a:cubicBezTo>
                    <a:cubicBezTo>
                      <a:pt x="1073" y="881"/>
                      <a:pt x="1079" y="877"/>
                      <a:pt x="1084" y="869"/>
                    </a:cubicBezTo>
                    <a:cubicBezTo>
                      <a:pt x="1087" y="861"/>
                      <a:pt x="1088" y="850"/>
                      <a:pt x="1098" y="844"/>
                    </a:cubicBezTo>
                    <a:cubicBezTo>
                      <a:pt x="1104" y="836"/>
                      <a:pt x="1105" y="825"/>
                      <a:pt x="1108" y="816"/>
                    </a:cubicBezTo>
                    <a:cubicBezTo>
                      <a:pt x="1110" y="811"/>
                      <a:pt x="1115" y="808"/>
                      <a:pt x="1116" y="803"/>
                    </a:cubicBezTo>
                    <a:cubicBezTo>
                      <a:pt x="1110" y="800"/>
                      <a:pt x="1110" y="805"/>
                      <a:pt x="1102" y="808"/>
                    </a:cubicBezTo>
                    <a:cubicBezTo>
                      <a:pt x="1099" y="802"/>
                      <a:pt x="1104" y="795"/>
                      <a:pt x="1098" y="792"/>
                    </a:cubicBezTo>
                    <a:cubicBezTo>
                      <a:pt x="1094" y="789"/>
                      <a:pt x="1084" y="788"/>
                      <a:pt x="1084" y="788"/>
                    </a:cubicBezTo>
                    <a:cubicBezTo>
                      <a:pt x="1077" y="780"/>
                      <a:pt x="1076" y="783"/>
                      <a:pt x="1067" y="786"/>
                    </a:cubicBezTo>
                    <a:cubicBezTo>
                      <a:pt x="1064" y="788"/>
                      <a:pt x="1057" y="789"/>
                      <a:pt x="1057" y="789"/>
                    </a:cubicBezTo>
                    <a:cubicBezTo>
                      <a:pt x="1054" y="789"/>
                      <a:pt x="1051" y="789"/>
                      <a:pt x="1048" y="788"/>
                    </a:cubicBezTo>
                    <a:cubicBezTo>
                      <a:pt x="1046" y="786"/>
                      <a:pt x="1045" y="778"/>
                      <a:pt x="1045" y="778"/>
                    </a:cubicBezTo>
                    <a:cubicBezTo>
                      <a:pt x="1046" y="778"/>
                      <a:pt x="1048" y="777"/>
                      <a:pt x="1050" y="775"/>
                    </a:cubicBezTo>
                    <a:cubicBezTo>
                      <a:pt x="1060" y="772"/>
                      <a:pt x="1067" y="778"/>
                      <a:pt x="1060" y="763"/>
                    </a:cubicBezTo>
                    <a:cubicBezTo>
                      <a:pt x="1059" y="763"/>
                      <a:pt x="1057" y="761"/>
                      <a:pt x="1056" y="761"/>
                    </a:cubicBezTo>
                    <a:cubicBezTo>
                      <a:pt x="1053" y="761"/>
                      <a:pt x="1048" y="761"/>
                      <a:pt x="1046" y="763"/>
                    </a:cubicBezTo>
                    <a:cubicBezTo>
                      <a:pt x="1046" y="764"/>
                      <a:pt x="1045" y="766"/>
                      <a:pt x="1043" y="767"/>
                    </a:cubicBezTo>
                    <a:cubicBezTo>
                      <a:pt x="1036" y="775"/>
                      <a:pt x="1025" y="777"/>
                      <a:pt x="1016" y="780"/>
                    </a:cubicBezTo>
                    <a:cubicBezTo>
                      <a:pt x="1011" y="780"/>
                      <a:pt x="1006" y="778"/>
                      <a:pt x="1003" y="777"/>
                    </a:cubicBezTo>
                    <a:cubicBezTo>
                      <a:pt x="1002" y="777"/>
                      <a:pt x="997" y="775"/>
                      <a:pt x="997" y="775"/>
                    </a:cubicBezTo>
                    <a:cubicBezTo>
                      <a:pt x="988" y="763"/>
                      <a:pt x="986" y="761"/>
                      <a:pt x="971" y="758"/>
                    </a:cubicBezTo>
                    <a:cubicBezTo>
                      <a:pt x="971" y="753"/>
                      <a:pt x="974" y="747"/>
                      <a:pt x="971" y="742"/>
                    </a:cubicBezTo>
                    <a:cubicBezTo>
                      <a:pt x="969" y="739"/>
                      <a:pt x="960" y="736"/>
                      <a:pt x="957" y="734"/>
                    </a:cubicBezTo>
                    <a:cubicBezTo>
                      <a:pt x="954" y="733"/>
                      <a:pt x="947" y="731"/>
                      <a:pt x="947" y="731"/>
                    </a:cubicBezTo>
                    <a:cubicBezTo>
                      <a:pt x="941" y="725"/>
                      <a:pt x="935" y="722"/>
                      <a:pt x="929" y="716"/>
                    </a:cubicBezTo>
                    <a:cubicBezTo>
                      <a:pt x="930" y="706"/>
                      <a:pt x="932" y="700"/>
                      <a:pt x="941" y="697"/>
                    </a:cubicBezTo>
                    <a:cubicBezTo>
                      <a:pt x="955" y="698"/>
                      <a:pt x="968" y="702"/>
                      <a:pt x="980" y="705"/>
                    </a:cubicBezTo>
                    <a:cubicBezTo>
                      <a:pt x="986" y="711"/>
                      <a:pt x="988" y="716"/>
                      <a:pt x="995" y="720"/>
                    </a:cubicBezTo>
                    <a:cubicBezTo>
                      <a:pt x="1005" y="734"/>
                      <a:pt x="1012" y="736"/>
                      <a:pt x="1025" y="744"/>
                    </a:cubicBezTo>
                    <a:cubicBezTo>
                      <a:pt x="1033" y="742"/>
                      <a:pt x="1045" y="747"/>
                      <a:pt x="1051" y="741"/>
                    </a:cubicBezTo>
                    <a:cubicBezTo>
                      <a:pt x="1060" y="733"/>
                      <a:pt x="1048" y="738"/>
                      <a:pt x="1059" y="734"/>
                    </a:cubicBezTo>
                    <a:cubicBezTo>
                      <a:pt x="1064" y="738"/>
                      <a:pt x="1068" y="739"/>
                      <a:pt x="1073" y="742"/>
                    </a:cubicBezTo>
                    <a:cubicBezTo>
                      <a:pt x="1079" y="752"/>
                      <a:pt x="1093" y="750"/>
                      <a:pt x="1104" y="753"/>
                    </a:cubicBezTo>
                    <a:cubicBezTo>
                      <a:pt x="1121" y="764"/>
                      <a:pt x="1110" y="759"/>
                      <a:pt x="1141" y="761"/>
                    </a:cubicBezTo>
                    <a:cubicBezTo>
                      <a:pt x="1152" y="763"/>
                      <a:pt x="1156" y="766"/>
                      <a:pt x="1163" y="775"/>
                    </a:cubicBezTo>
                    <a:cubicBezTo>
                      <a:pt x="1159" y="788"/>
                      <a:pt x="1167" y="781"/>
                      <a:pt x="1173" y="777"/>
                    </a:cubicBezTo>
                    <a:cubicBezTo>
                      <a:pt x="1175" y="770"/>
                      <a:pt x="1178" y="770"/>
                      <a:pt x="1181" y="764"/>
                    </a:cubicBezTo>
                    <a:cubicBezTo>
                      <a:pt x="1190" y="767"/>
                      <a:pt x="1189" y="772"/>
                      <a:pt x="1187" y="783"/>
                    </a:cubicBezTo>
                    <a:cubicBezTo>
                      <a:pt x="1195" y="789"/>
                      <a:pt x="1206" y="786"/>
                      <a:pt x="1215" y="789"/>
                    </a:cubicBezTo>
                    <a:cubicBezTo>
                      <a:pt x="1221" y="791"/>
                      <a:pt x="1226" y="797"/>
                      <a:pt x="1234" y="800"/>
                    </a:cubicBezTo>
                    <a:cubicBezTo>
                      <a:pt x="1245" y="803"/>
                      <a:pt x="1255" y="808"/>
                      <a:pt x="1265" y="816"/>
                    </a:cubicBezTo>
                    <a:cubicBezTo>
                      <a:pt x="1268" y="827"/>
                      <a:pt x="1272" y="831"/>
                      <a:pt x="1282" y="834"/>
                    </a:cubicBezTo>
                    <a:cubicBezTo>
                      <a:pt x="1286" y="842"/>
                      <a:pt x="1288" y="847"/>
                      <a:pt x="1296" y="852"/>
                    </a:cubicBezTo>
                    <a:cubicBezTo>
                      <a:pt x="1308" y="849"/>
                      <a:pt x="1302" y="850"/>
                      <a:pt x="1314" y="847"/>
                    </a:cubicBezTo>
                    <a:cubicBezTo>
                      <a:pt x="1316" y="845"/>
                      <a:pt x="1319" y="845"/>
                      <a:pt x="1319" y="845"/>
                    </a:cubicBezTo>
                    <a:cubicBezTo>
                      <a:pt x="1328" y="852"/>
                      <a:pt x="1322" y="842"/>
                      <a:pt x="1319" y="839"/>
                    </a:cubicBezTo>
                    <a:cubicBezTo>
                      <a:pt x="1316" y="844"/>
                      <a:pt x="1311" y="847"/>
                      <a:pt x="1310" y="853"/>
                    </a:cubicBezTo>
                    <a:cubicBezTo>
                      <a:pt x="1310" y="856"/>
                      <a:pt x="1307" y="863"/>
                      <a:pt x="1307" y="863"/>
                    </a:cubicBezTo>
                    <a:cubicBezTo>
                      <a:pt x="1308" y="869"/>
                      <a:pt x="1310" y="880"/>
                      <a:pt x="1319" y="880"/>
                    </a:cubicBezTo>
                    <a:lnTo>
                      <a:pt x="1320" y="916"/>
                    </a:lnTo>
                    <a:lnTo>
                      <a:pt x="1348" y="1005"/>
                    </a:lnTo>
                    <a:lnTo>
                      <a:pt x="1373" y="1033"/>
                    </a:lnTo>
                    <a:lnTo>
                      <a:pt x="1416" y="994"/>
                    </a:lnTo>
                    <a:lnTo>
                      <a:pt x="1413" y="967"/>
                    </a:lnTo>
                    <a:lnTo>
                      <a:pt x="1424" y="959"/>
                    </a:lnTo>
                    <a:lnTo>
                      <a:pt x="1423" y="925"/>
                    </a:lnTo>
                    <a:lnTo>
                      <a:pt x="1452" y="916"/>
                    </a:lnTo>
                    <a:lnTo>
                      <a:pt x="1520" y="855"/>
                    </a:lnTo>
                    <a:lnTo>
                      <a:pt x="1533" y="839"/>
                    </a:lnTo>
                    <a:lnTo>
                      <a:pt x="1588" y="824"/>
                    </a:lnTo>
                    <a:lnTo>
                      <a:pt x="1608" y="847"/>
                    </a:lnTo>
                    <a:lnTo>
                      <a:pt x="1602" y="858"/>
                    </a:lnTo>
                    <a:lnTo>
                      <a:pt x="1619" y="875"/>
                    </a:lnTo>
                    <a:lnTo>
                      <a:pt x="1624" y="899"/>
                    </a:lnTo>
                    <a:lnTo>
                      <a:pt x="1641" y="906"/>
                    </a:lnTo>
                    <a:lnTo>
                      <a:pt x="1677" y="892"/>
                    </a:lnTo>
                    <a:lnTo>
                      <a:pt x="1675" y="975"/>
                    </a:lnTo>
                    <a:lnTo>
                      <a:pt x="1684" y="956"/>
                    </a:lnTo>
                    <a:lnTo>
                      <a:pt x="1707" y="1000"/>
                    </a:lnTo>
                    <a:lnTo>
                      <a:pt x="1704" y="1030"/>
                    </a:lnTo>
                    <a:lnTo>
                      <a:pt x="1718" y="1013"/>
                    </a:lnTo>
                    <a:lnTo>
                      <a:pt x="1721" y="997"/>
                    </a:lnTo>
                    <a:lnTo>
                      <a:pt x="1738" y="972"/>
                    </a:lnTo>
                    <a:lnTo>
                      <a:pt x="1728" y="958"/>
                    </a:lnTo>
                    <a:lnTo>
                      <a:pt x="1737" y="942"/>
                    </a:lnTo>
                    <a:lnTo>
                      <a:pt x="1725" y="913"/>
                    </a:lnTo>
                    <a:lnTo>
                      <a:pt x="1732" y="889"/>
                    </a:lnTo>
                    <a:lnTo>
                      <a:pt x="1715" y="895"/>
                    </a:lnTo>
                    <a:lnTo>
                      <a:pt x="1707" y="874"/>
                    </a:lnTo>
                    <a:lnTo>
                      <a:pt x="1701" y="844"/>
                    </a:lnTo>
                    <a:lnTo>
                      <a:pt x="1714" y="816"/>
                    </a:lnTo>
                    <a:lnTo>
                      <a:pt x="1728" y="834"/>
                    </a:lnTo>
                    <a:lnTo>
                      <a:pt x="1721" y="880"/>
                    </a:lnTo>
                    <a:lnTo>
                      <a:pt x="1738" y="849"/>
                    </a:lnTo>
                    <a:lnTo>
                      <a:pt x="1732" y="824"/>
                    </a:lnTo>
                    <a:lnTo>
                      <a:pt x="1752" y="808"/>
                    </a:lnTo>
                    <a:lnTo>
                      <a:pt x="1752" y="797"/>
                    </a:lnTo>
                    <a:lnTo>
                      <a:pt x="1759" y="800"/>
                    </a:lnTo>
                    <a:lnTo>
                      <a:pt x="1796" y="756"/>
                    </a:lnTo>
                    <a:lnTo>
                      <a:pt x="1805" y="684"/>
                    </a:lnTo>
                    <a:lnTo>
                      <a:pt x="1810" y="655"/>
                    </a:lnTo>
                    <a:lnTo>
                      <a:pt x="1794" y="664"/>
                    </a:lnTo>
                    <a:lnTo>
                      <a:pt x="1788" y="655"/>
                    </a:lnTo>
                    <a:lnTo>
                      <a:pt x="1800" y="638"/>
                    </a:lnTo>
                    <a:lnTo>
                      <a:pt x="1776" y="592"/>
                    </a:lnTo>
                    <a:lnTo>
                      <a:pt x="1763" y="580"/>
                    </a:lnTo>
                    <a:lnTo>
                      <a:pt x="1783" y="544"/>
                    </a:lnTo>
                    <a:lnTo>
                      <a:pt x="1762" y="539"/>
                    </a:lnTo>
                    <a:lnTo>
                      <a:pt x="1743" y="531"/>
                    </a:lnTo>
                    <a:lnTo>
                      <a:pt x="1751" y="503"/>
                    </a:lnTo>
                    <a:lnTo>
                      <a:pt x="1763" y="487"/>
                    </a:lnTo>
                    <a:lnTo>
                      <a:pt x="1766" y="519"/>
                    </a:lnTo>
                    <a:lnTo>
                      <a:pt x="1788" y="498"/>
                    </a:lnTo>
                    <a:lnTo>
                      <a:pt x="1805" y="497"/>
                    </a:lnTo>
                    <a:lnTo>
                      <a:pt x="1797" y="519"/>
                    </a:lnTo>
                    <a:lnTo>
                      <a:pt x="1824" y="528"/>
                    </a:lnTo>
                    <a:lnTo>
                      <a:pt x="1816" y="545"/>
                    </a:lnTo>
                    <a:lnTo>
                      <a:pt x="1830" y="559"/>
                    </a:lnTo>
                    <a:lnTo>
                      <a:pt x="1830" y="588"/>
                    </a:lnTo>
                    <a:lnTo>
                      <a:pt x="1861" y="559"/>
                    </a:lnTo>
                    <a:lnTo>
                      <a:pt x="1850" y="531"/>
                    </a:lnTo>
                    <a:lnTo>
                      <a:pt x="1821" y="489"/>
                    </a:lnTo>
                    <a:lnTo>
                      <a:pt x="1830" y="473"/>
                    </a:lnTo>
                    <a:lnTo>
                      <a:pt x="1824" y="448"/>
                    </a:lnTo>
                    <a:lnTo>
                      <a:pt x="1844" y="427"/>
                    </a:lnTo>
                    <a:lnTo>
                      <a:pt x="1868" y="416"/>
                    </a:lnTo>
                    <a:lnTo>
                      <a:pt x="1867" y="367"/>
                    </a:lnTo>
                    <a:lnTo>
                      <a:pt x="1865" y="333"/>
                    </a:lnTo>
                    <a:lnTo>
                      <a:pt x="1858" y="302"/>
                    </a:lnTo>
                    <a:lnTo>
                      <a:pt x="1830" y="248"/>
                    </a:lnTo>
                    <a:lnTo>
                      <a:pt x="1825" y="275"/>
                    </a:lnTo>
                    <a:lnTo>
                      <a:pt x="1807" y="258"/>
                    </a:lnTo>
                    <a:lnTo>
                      <a:pt x="1790" y="266"/>
                    </a:lnTo>
                    <a:lnTo>
                      <a:pt x="1805" y="226"/>
                    </a:lnTo>
                    <a:lnTo>
                      <a:pt x="1821" y="192"/>
                    </a:lnTo>
                    <a:lnTo>
                      <a:pt x="1850" y="176"/>
                    </a:lnTo>
                    <a:lnTo>
                      <a:pt x="1853" y="161"/>
                    </a:lnTo>
                    <a:lnTo>
                      <a:pt x="1873" y="155"/>
                    </a:lnTo>
                    <a:lnTo>
                      <a:pt x="1873" y="170"/>
                    </a:lnTo>
                    <a:lnTo>
                      <a:pt x="1896" y="145"/>
                    </a:lnTo>
                    <a:lnTo>
                      <a:pt x="1882" y="139"/>
                    </a:lnTo>
                    <a:lnTo>
                      <a:pt x="1882" y="120"/>
                    </a:lnTo>
                    <a:lnTo>
                      <a:pt x="1899" y="108"/>
                    </a:lnTo>
                    <a:lnTo>
                      <a:pt x="1906" y="122"/>
                    </a:lnTo>
                    <a:lnTo>
                      <a:pt x="1929" y="100"/>
                    </a:lnTo>
                    <a:lnTo>
                      <a:pt x="1926" y="120"/>
                    </a:lnTo>
                    <a:lnTo>
                      <a:pt x="1927" y="136"/>
                    </a:lnTo>
                    <a:lnTo>
                      <a:pt x="1926" y="158"/>
                    </a:lnTo>
                    <a:lnTo>
                      <a:pt x="1918" y="175"/>
                    </a:lnTo>
                    <a:lnTo>
                      <a:pt x="1932" y="197"/>
                    </a:lnTo>
                    <a:lnTo>
                      <a:pt x="1938" y="212"/>
                    </a:lnTo>
                    <a:lnTo>
                      <a:pt x="1947" y="209"/>
                    </a:lnTo>
                    <a:lnTo>
                      <a:pt x="1992" y="256"/>
                    </a:lnTo>
                    <a:lnTo>
                      <a:pt x="2002" y="233"/>
                    </a:lnTo>
                    <a:lnTo>
                      <a:pt x="2014" y="216"/>
                    </a:lnTo>
                    <a:lnTo>
                      <a:pt x="1994" y="205"/>
                    </a:lnTo>
                    <a:lnTo>
                      <a:pt x="1999" y="184"/>
                    </a:lnTo>
                    <a:lnTo>
                      <a:pt x="1999" y="172"/>
                    </a:lnTo>
                    <a:lnTo>
                      <a:pt x="1978" y="150"/>
                    </a:lnTo>
                    <a:lnTo>
                      <a:pt x="1960" y="147"/>
                    </a:lnTo>
                    <a:lnTo>
                      <a:pt x="1943" y="123"/>
                    </a:lnTo>
                    <a:lnTo>
                      <a:pt x="1966" y="119"/>
                    </a:lnTo>
                    <a:lnTo>
                      <a:pt x="1977" y="100"/>
                    </a:lnTo>
                    <a:lnTo>
                      <a:pt x="1991" y="106"/>
                    </a:lnTo>
                    <a:lnTo>
                      <a:pt x="2005" y="98"/>
                    </a:lnTo>
                    <a:lnTo>
                      <a:pt x="1990" y="80"/>
                    </a:lnTo>
                    <a:lnTo>
                      <a:pt x="2002" y="69"/>
                    </a:lnTo>
                    <a:lnTo>
                      <a:pt x="2021" y="68"/>
                    </a:lnTo>
                    <a:lnTo>
                      <a:pt x="2000" y="53"/>
                    </a:lnTo>
                    <a:lnTo>
                      <a:pt x="1975" y="51"/>
                    </a:lnTo>
                    <a:lnTo>
                      <a:pt x="1990" y="32"/>
                    </a:lnTo>
                    <a:lnTo>
                      <a:pt x="1989" y="11"/>
                    </a:lnTo>
                    <a:lnTo>
                      <a:pt x="2005" y="27"/>
                    </a:lnTo>
                    <a:lnTo>
                      <a:pt x="2017" y="18"/>
                    </a:lnTo>
                    <a:lnTo>
                      <a:pt x="2024" y="21"/>
                    </a:lnTo>
                    <a:lnTo>
                      <a:pt x="2038" y="36"/>
                    </a:lnTo>
                    <a:lnTo>
                      <a:pt x="2060" y="33"/>
                    </a:lnTo>
                    <a:lnTo>
                      <a:pt x="2042" y="15"/>
                    </a:lnTo>
                    <a:lnTo>
                      <a:pt x="2038" y="0"/>
                    </a:lnTo>
                    <a:lnTo>
                      <a:pt x="2006" y="5"/>
                    </a:lnTo>
                    <a:lnTo>
                      <a:pt x="1994" y="0"/>
                    </a:lnTo>
                    <a:lnTo>
                      <a:pt x="1955" y="11"/>
                    </a:lnTo>
                    <a:lnTo>
                      <a:pt x="1913" y="18"/>
                    </a:lnTo>
                    <a:lnTo>
                      <a:pt x="1886" y="30"/>
                    </a:lnTo>
                    <a:lnTo>
                      <a:pt x="1885" y="47"/>
                    </a:lnTo>
                    <a:lnTo>
                      <a:pt x="1864" y="50"/>
                    </a:lnTo>
                    <a:cubicBezTo>
                      <a:pt x="1858" y="55"/>
                      <a:pt x="1854" y="75"/>
                      <a:pt x="1847" y="77"/>
                    </a:cubicBezTo>
                    <a:cubicBezTo>
                      <a:pt x="1839" y="82"/>
                      <a:pt x="1830" y="65"/>
                      <a:pt x="1820" y="63"/>
                    </a:cubicBezTo>
                    <a:lnTo>
                      <a:pt x="1786" y="66"/>
                    </a:lnTo>
                    <a:lnTo>
                      <a:pt x="1732" y="56"/>
                    </a:lnTo>
                    <a:lnTo>
                      <a:pt x="1709" y="62"/>
                    </a:lnTo>
                    <a:lnTo>
                      <a:pt x="1678" y="56"/>
                    </a:lnTo>
                    <a:lnTo>
                      <a:pt x="1666" y="47"/>
                    </a:lnTo>
                    <a:lnTo>
                      <a:pt x="1643" y="50"/>
                    </a:lnTo>
                    <a:cubicBezTo>
                      <a:pt x="1635" y="52"/>
                      <a:pt x="1626" y="57"/>
                      <a:pt x="1618" y="60"/>
                    </a:cubicBezTo>
                    <a:cubicBezTo>
                      <a:pt x="1610" y="63"/>
                      <a:pt x="1603" y="67"/>
                      <a:pt x="1597" y="71"/>
                    </a:cubicBezTo>
                    <a:cubicBezTo>
                      <a:pt x="1591" y="75"/>
                      <a:pt x="1587" y="84"/>
                      <a:pt x="1583" y="83"/>
                    </a:cubicBezTo>
                    <a:cubicBezTo>
                      <a:pt x="1571" y="90"/>
                      <a:pt x="1576" y="67"/>
                      <a:pt x="1571" y="65"/>
                    </a:cubicBezTo>
                    <a:lnTo>
                      <a:pt x="1553" y="69"/>
                    </a:lnTo>
                    <a:cubicBezTo>
                      <a:pt x="1544" y="66"/>
                      <a:pt x="1531" y="50"/>
                      <a:pt x="1517" y="47"/>
                    </a:cubicBezTo>
                    <a:cubicBezTo>
                      <a:pt x="1503" y="46"/>
                      <a:pt x="1479" y="45"/>
                      <a:pt x="1468" y="48"/>
                    </a:cubicBezTo>
                    <a:cubicBezTo>
                      <a:pt x="1457" y="51"/>
                      <a:pt x="1461" y="63"/>
                      <a:pt x="1451" y="63"/>
                    </a:cubicBezTo>
                    <a:cubicBezTo>
                      <a:pt x="1439" y="66"/>
                      <a:pt x="1419" y="48"/>
                      <a:pt x="1408" y="47"/>
                    </a:cubicBezTo>
                    <a:cubicBezTo>
                      <a:pt x="1397" y="46"/>
                      <a:pt x="1390" y="59"/>
                      <a:pt x="1382" y="59"/>
                    </a:cubicBezTo>
                    <a:cubicBezTo>
                      <a:pt x="1374" y="59"/>
                      <a:pt x="1362" y="52"/>
                      <a:pt x="1357" y="47"/>
                    </a:cubicBezTo>
                    <a:cubicBezTo>
                      <a:pt x="1352" y="42"/>
                      <a:pt x="1356" y="36"/>
                      <a:pt x="1349" y="30"/>
                    </a:cubicBezTo>
                    <a:cubicBezTo>
                      <a:pt x="1333" y="26"/>
                      <a:pt x="1330" y="13"/>
                      <a:pt x="1318" y="11"/>
                    </a:cubicBezTo>
                    <a:cubicBezTo>
                      <a:pt x="1306" y="9"/>
                      <a:pt x="1287" y="20"/>
                      <a:pt x="1277" y="20"/>
                    </a:cubicBezTo>
                    <a:cubicBezTo>
                      <a:pt x="1267" y="20"/>
                      <a:pt x="1268" y="10"/>
                      <a:pt x="1259" y="9"/>
                    </a:cubicBezTo>
                    <a:lnTo>
                      <a:pt x="1222" y="14"/>
                    </a:lnTo>
                    <a:lnTo>
                      <a:pt x="1210" y="32"/>
                    </a:lnTo>
                    <a:cubicBezTo>
                      <a:pt x="1203" y="35"/>
                      <a:pt x="1187" y="28"/>
                      <a:pt x="1178" y="29"/>
                    </a:cubicBezTo>
                    <a:cubicBezTo>
                      <a:pt x="1169" y="30"/>
                      <a:pt x="1164" y="36"/>
                      <a:pt x="1154" y="39"/>
                    </a:cubicBezTo>
                    <a:cubicBezTo>
                      <a:pt x="1144" y="42"/>
                      <a:pt x="1124" y="44"/>
                      <a:pt x="1120" y="48"/>
                    </a:cubicBezTo>
                    <a:cubicBezTo>
                      <a:pt x="1109" y="57"/>
                      <a:pt x="1132" y="61"/>
                      <a:pt x="1132" y="65"/>
                    </a:cubicBezTo>
                    <a:cubicBezTo>
                      <a:pt x="1132" y="69"/>
                      <a:pt x="1126" y="70"/>
                      <a:pt x="1118" y="72"/>
                    </a:cubicBezTo>
                    <a:cubicBezTo>
                      <a:pt x="1110" y="74"/>
                      <a:pt x="1084" y="72"/>
                      <a:pt x="1085" y="77"/>
                    </a:cubicBezTo>
                    <a:cubicBezTo>
                      <a:pt x="1085" y="86"/>
                      <a:pt x="1126" y="103"/>
                      <a:pt x="1127" y="105"/>
                    </a:cubicBezTo>
                    <a:lnTo>
                      <a:pt x="1090" y="90"/>
                    </a:lnTo>
                    <a:lnTo>
                      <a:pt x="1072" y="95"/>
                    </a:lnTo>
                    <a:cubicBezTo>
                      <a:pt x="1063" y="93"/>
                      <a:pt x="1039" y="65"/>
                      <a:pt x="1033" y="80"/>
                    </a:cubicBezTo>
                    <a:cubicBezTo>
                      <a:pt x="1027" y="95"/>
                      <a:pt x="1077" y="132"/>
                      <a:pt x="1084" y="147"/>
                    </a:cubicBezTo>
                    <a:lnTo>
                      <a:pt x="1075" y="171"/>
                    </a:lnTo>
                    <a:lnTo>
                      <a:pt x="1040" y="170"/>
                    </a:lnTo>
                    <a:cubicBezTo>
                      <a:pt x="1040" y="170"/>
                      <a:pt x="1061" y="164"/>
                      <a:pt x="1060" y="155"/>
                    </a:cubicBezTo>
                    <a:cubicBezTo>
                      <a:pt x="1059" y="146"/>
                      <a:pt x="1043" y="127"/>
                      <a:pt x="1031" y="113"/>
                    </a:cubicBezTo>
                    <a:cubicBezTo>
                      <a:pt x="1025" y="101"/>
                      <a:pt x="1030" y="84"/>
                      <a:pt x="1024" y="81"/>
                    </a:cubicBezTo>
                    <a:cubicBezTo>
                      <a:pt x="1018" y="78"/>
                      <a:pt x="997" y="65"/>
                      <a:pt x="989" y="71"/>
                    </a:cubicBezTo>
                    <a:cubicBezTo>
                      <a:pt x="968" y="74"/>
                      <a:pt x="970" y="107"/>
                      <a:pt x="974" y="116"/>
                    </a:cubicBezTo>
                    <a:cubicBezTo>
                      <a:pt x="978" y="125"/>
                      <a:pt x="1009" y="122"/>
                      <a:pt x="1012" y="125"/>
                    </a:cubicBezTo>
                    <a:cubicBezTo>
                      <a:pt x="1028" y="153"/>
                      <a:pt x="1005" y="143"/>
                      <a:pt x="989" y="134"/>
                    </a:cubicBezTo>
                    <a:cubicBezTo>
                      <a:pt x="973" y="125"/>
                      <a:pt x="968" y="128"/>
                      <a:pt x="958" y="128"/>
                    </a:cubicBezTo>
                    <a:cubicBezTo>
                      <a:pt x="948" y="128"/>
                      <a:pt x="931" y="133"/>
                      <a:pt x="926" y="137"/>
                    </a:cubicBezTo>
                    <a:cubicBezTo>
                      <a:pt x="921" y="141"/>
                      <a:pt x="939" y="157"/>
                      <a:pt x="926" y="152"/>
                    </a:cubicBezTo>
                    <a:cubicBezTo>
                      <a:pt x="913" y="147"/>
                      <a:pt x="899" y="149"/>
                      <a:pt x="886" y="147"/>
                    </a:cubicBezTo>
                    <a:cubicBezTo>
                      <a:pt x="873" y="145"/>
                      <a:pt x="863" y="136"/>
                      <a:pt x="847" y="140"/>
                    </a:cubicBezTo>
                    <a:cubicBezTo>
                      <a:pt x="825" y="147"/>
                      <a:pt x="794" y="185"/>
                      <a:pt x="787" y="171"/>
                    </a:cubicBezTo>
                    <a:cubicBezTo>
                      <a:pt x="780" y="157"/>
                      <a:pt x="800" y="155"/>
                      <a:pt x="800" y="150"/>
                    </a:cubicBezTo>
                    <a:cubicBezTo>
                      <a:pt x="800" y="145"/>
                      <a:pt x="796" y="138"/>
                      <a:pt x="790" y="138"/>
                    </a:cubicBezTo>
                    <a:cubicBezTo>
                      <a:pt x="784" y="138"/>
                      <a:pt x="764" y="144"/>
                      <a:pt x="763" y="152"/>
                    </a:cubicBezTo>
                    <a:cubicBezTo>
                      <a:pt x="761" y="163"/>
                      <a:pt x="783" y="181"/>
                      <a:pt x="782" y="186"/>
                    </a:cubicBezTo>
                    <a:cubicBezTo>
                      <a:pt x="781" y="191"/>
                      <a:pt x="765" y="180"/>
                      <a:pt x="758" y="183"/>
                    </a:cubicBezTo>
                    <a:cubicBezTo>
                      <a:pt x="751" y="186"/>
                      <a:pt x="746" y="207"/>
                      <a:pt x="742" y="203"/>
                    </a:cubicBezTo>
                    <a:lnTo>
                      <a:pt x="728" y="189"/>
                    </a:lnTo>
                    <a:lnTo>
                      <a:pt x="746" y="170"/>
                    </a:lnTo>
                    <a:lnTo>
                      <a:pt x="733" y="158"/>
                    </a:lnTo>
                    <a:cubicBezTo>
                      <a:pt x="727" y="155"/>
                      <a:pt x="718" y="150"/>
                      <a:pt x="712" y="149"/>
                    </a:cubicBezTo>
                    <a:cubicBezTo>
                      <a:pt x="706" y="148"/>
                      <a:pt x="701" y="154"/>
                      <a:pt x="698" y="152"/>
                    </a:cubicBezTo>
                    <a:cubicBezTo>
                      <a:pt x="695" y="150"/>
                      <a:pt x="698" y="139"/>
                      <a:pt x="695" y="138"/>
                    </a:cubicBezTo>
                    <a:cubicBezTo>
                      <a:pt x="692" y="137"/>
                      <a:pt x="685" y="146"/>
                      <a:pt x="680" y="146"/>
                    </a:cubicBezTo>
                    <a:cubicBezTo>
                      <a:pt x="675" y="146"/>
                      <a:pt x="677" y="142"/>
                      <a:pt x="667" y="140"/>
                    </a:cubicBezTo>
                    <a:cubicBezTo>
                      <a:pt x="657" y="138"/>
                      <a:pt x="632" y="139"/>
                      <a:pt x="622" y="135"/>
                    </a:cubicBezTo>
                    <a:cubicBezTo>
                      <a:pt x="612" y="131"/>
                      <a:pt x="632" y="117"/>
                      <a:pt x="608" y="113"/>
                    </a:cubicBezTo>
                    <a:cubicBezTo>
                      <a:pt x="584" y="109"/>
                      <a:pt x="590" y="119"/>
                      <a:pt x="583" y="119"/>
                    </a:cubicBezTo>
                    <a:lnTo>
                      <a:pt x="568" y="114"/>
                    </a:lnTo>
                    <a:cubicBezTo>
                      <a:pt x="555" y="116"/>
                      <a:pt x="521" y="125"/>
                      <a:pt x="505" y="131"/>
                    </a:cubicBezTo>
                    <a:cubicBezTo>
                      <a:pt x="482" y="140"/>
                      <a:pt x="485" y="140"/>
                      <a:pt x="472" y="152"/>
                    </a:cubicBezTo>
                    <a:cubicBezTo>
                      <a:pt x="459" y="164"/>
                      <a:pt x="443" y="192"/>
                      <a:pt x="428" y="204"/>
                    </a:cubicBezTo>
                    <a:cubicBezTo>
                      <a:pt x="410" y="223"/>
                      <a:pt x="393" y="217"/>
                      <a:pt x="382" y="224"/>
                    </a:cubicBezTo>
                    <a:lnTo>
                      <a:pt x="364" y="248"/>
                    </a:lnTo>
                    <a:lnTo>
                      <a:pt x="368" y="290"/>
                    </a:lnTo>
                    <a:lnTo>
                      <a:pt x="389" y="306"/>
                    </a:lnTo>
                    <a:lnTo>
                      <a:pt x="436" y="290"/>
                    </a:lnTo>
                    <a:cubicBezTo>
                      <a:pt x="447" y="296"/>
                      <a:pt x="448" y="335"/>
                      <a:pt x="457" y="341"/>
                    </a:cubicBezTo>
                    <a:cubicBezTo>
                      <a:pt x="468" y="348"/>
                      <a:pt x="486" y="330"/>
                      <a:pt x="491" y="324"/>
                    </a:cubicBezTo>
                    <a:lnTo>
                      <a:pt x="496" y="300"/>
                    </a:lnTo>
                    <a:lnTo>
                      <a:pt x="514" y="281"/>
                    </a:lnTo>
                    <a:cubicBezTo>
                      <a:pt x="515" y="270"/>
                      <a:pt x="499" y="245"/>
                      <a:pt x="502" y="234"/>
                    </a:cubicBezTo>
                    <a:cubicBezTo>
                      <a:pt x="505" y="225"/>
                      <a:pt x="526" y="220"/>
                      <a:pt x="535" y="213"/>
                    </a:cubicBezTo>
                    <a:cubicBezTo>
                      <a:pt x="544" y="206"/>
                      <a:pt x="546" y="192"/>
                      <a:pt x="554" y="191"/>
                    </a:cubicBezTo>
                    <a:cubicBezTo>
                      <a:pt x="567" y="190"/>
                      <a:pt x="580" y="200"/>
                      <a:pt x="581" y="204"/>
                    </a:cubicBezTo>
                    <a:cubicBezTo>
                      <a:pt x="581" y="208"/>
                      <a:pt x="560" y="200"/>
                      <a:pt x="557" y="215"/>
                    </a:cubicBezTo>
                    <a:cubicBezTo>
                      <a:pt x="554" y="230"/>
                      <a:pt x="535" y="233"/>
                      <a:pt x="533" y="242"/>
                    </a:cubicBezTo>
                    <a:lnTo>
                      <a:pt x="548" y="267"/>
                    </a:lnTo>
                    <a:lnTo>
                      <a:pt x="571" y="276"/>
                    </a:lnTo>
                    <a:lnTo>
                      <a:pt x="598" y="264"/>
                    </a:lnTo>
                    <a:lnTo>
                      <a:pt x="625" y="261"/>
                    </a:lnTo>
                    <a:cubicBezTo>
                      <a:pt x="632" y="263"/>
                      <a:pt x="645" y="271"/>
                      <a:pt x="638" y="276"/>
                    </a:cubicBezTo>
                    <a:cubicBezTo>
                      <a:pt x="631" y="281"/>
                      <a:pt x="593" y="287"/>
                      <a:pt x="584" y="293"/>
                    </a:cubicBezTo>
                    <a:cubicBezTo>
                      <a:pt x="575" y="299"/>
                      <a:pt x="587" y="309"/>
                      <a:pt x="581" y="311"/>
                    </a:cubicBezTo>
                    <a:cubicBezTo>
                      <a:pt x="567" y="319"/>
                      <a:pt x="556" y="301"/>
                      <a:pt x="550" y="303"/>
                    </a:cubicBezTo>
                    <a:lnTo>
                      <a:pt x="547" y="323"/>
                    </a:lnTo>
                    <a:lnTo>
                      <a:pt x="536" y="350"/>
                    </a:lnTo>
                    <a:lnTo>
                      <a:pt x="512" y="351"/>
                    </a:lnTo>
                    <a:lnTo>
                      <a:pt x="476" y="360"/>
                    </a:lnTo>
                    <a:lnTo>
                      <a:pt x="457" y="351"/>
                    </a:lnTo>
                    <a:lnTo>
                      <a:pt x="443" y="357"/>
                    </a:lnTo>
                    <a:lnTo>
                      <a:pt x="419" y="342"/>
                    </a:lnTo>
                    <a:cubicBezTo>
                      <a:pt x="417" y="335"/>
                      <a:pt x="433" y="329"/>
                      <a:pt x="428" y="317"/>
                    </a:cubicBezTo>
                    <a:cubicBezTo>
                      <a:pt x="423" y="305"/>
                      <a:pt x="396" y="313"/>
                      <a:pt x="392" y="321"/>
                    </a:cubicBezTo>
                    <a:lnTo>
                      <a:pt x="397" y="362"/>
                    </a:lnTo>
                    <a:lnTo>
                      <a:pt x="373" y="362"/>
                    </a:lnTo>
                    <a:cubicBezTo>
                      <a:pt x="365" y="366"/>
                      <a:pt x="355" y="380"/>
                      <a:pt x="347" y="386"/>
                    </a:cubicBezTo>
                    <a:cubicBezTo>
                      <a:pt x="339" y="392"/>
                      <a:pt x="332" y="379"/>
                      <a:pt x="322" y="399"/>
                    </a:cubicBezTo>
                    <a:cubicBezTo>
                      <a:pt x="312" y="419"/>
                      <a:pt x="301" y="411"/>
                      <a:pt x="293" y="414"/>
                    </a:cubicBezTo>
                    <a:cubicBezTo>
                      <a:pt x="285" y="417"/>
                      <a:pt x="280" y="414"/>
                      <a:pt x="275" y="416"/>
                    </a:cubicBezTo>
                    <a:cubicBezTo>
                      <a:pt x="270" y="418"/>
                      <a:pt x="267" y="426"/>
                      <a:pt x="260" y="426"/>
                    </a:cubicBezTo>
                    <a:cubicBezTo>
                      <a:pt x="253" y="426"/>
                      <a:pt x="238" y="417"/>
                      <a:pt x="232" y="419"/>
                    </a:cubicBezTo>
                    <a:cubicBezTo>
                      <a:pt x="226" y="421"/>
                      <a:pt x="221" y="432"/>
                      <a:pt x="226" y="437"/>
                    </a:cubicBezTo>
                    <a:lnTo>
                      <a:pt x="263" y="449"/>
                    </a:lnTo>
                    <a:lnTo>
                      <a:pt x="272" y="474"/>
                    </a:lnTo>
                    <a:lnTo>
                      <a:pt x="262" y="503"/>
                    </a:lnTo>
                    <a:cubicBezTo>
                      <a:pt x="251" y="507"/>
                      <a:pt x="223" y="499"/>
                      <a:pt x="206" y="498"/>
                    </a:cubicBezTo>
                    <a:cubicBezTo>
                      <a:pt x="189" y="497"/>
                      <a:pt x="164" y="492"/>
                      <a:pt x="158" y="498"/>
                    </a:cubicBezTo>
                    <a:cubicBezTo>
                      <a:pt x="152" y="504"/>
                      <a:pt x="167" y="527"/>
                      <a:pt x="167" y="537"/>
                    </a:cubicBezTo>
                    <a:cubicBezTo>
                      <a:pt x="167" y="547"/>
                      <a:pt x="159" y="551"/>
                      <a:pt x="157" y="557"/>
                    </a:cubicBezTo>
                    <a:cubicBezTo>
                      <a:pt x="155" y="563"/>
                      <a:pt x="161" y="569"/>
                      <a:pt x="157" y="576"/>
                    </a:cubicBezTo>
                    <a:cubicBezTo>
                      <a:pt x="153" y="583"/>
                      <a:pt x="127" y="594"/>
                      <a:pt x="130" y="597"/>
                    </a:cubicBezTo>
                    <a:cubicBezTo>
                      <a:pt x="139" y="606"/>
                      <a:pt x="160" y="592"/>
                      <a:pt x="176" y="592"/>
                    </a:cubicBezTo>
                    <a:lnTo>
                      <a:pt x="226" y="598"/>
                    </a:lnTo>
                    <a:lnTo>
                      <a:pt x="260" y="588"/>
                    </a:lnTo>
                    <a:lnTo>
                      <a:pt x="274" y="576"/>
                    </a:lnTo>
                    <a:cubicBezTo>
                      <a:pt x="282" y="573"/>
                      <a:pt x="306" y="573"/>
                      <a:pt x="307" y="569"/>
                    </a:cubicBezTo>
                    <a:cubicBezTo>
                      <a:pt x="321" y="557"/>
                      <a:pt x="283" y="559"/>
                      <a:pt x="283" y="552"/>
                    </a:cubicBezTo>
                    <a:cubicBezTo>
                      <a:pt x="283" y="545"/>
                      <a:pt x="300" y="533"/>
                      <a:pt x="307" y="528"/>
                    </a:cubicBezTo>
                    <a:lnTo>
                      <a:pt x="325" y="522"/>
                    </a:lnTo>
                    <a:lnTo>
                      <a:pt x="320" y="503"/>
                    </a:lnTo>
                    <a:cubicBezTo>
                      <a:pt x="323" y="499"/>
                      <a:pt x="336" y="495"/>
                      <a:pt x="342" y="495"/>
                    </a:cubicBezTo>
                    <a:cubicBezTo>
                      <a:pt x="348" y="495"/>
                      <a:pt x="350" y="506"/>
                      <a:pt x="358" y="505"/>
                    </a:cubicBezTo>
                    <a:cubicBezTo>
                      <a:pt x="366" y="504"/>
                      <a:pt x="384" y="490"/>
                      <a:pt x="393" y="491"/>
                    </a:cubicBezTo>
                    <a:lnTo>
                      <a:pt x="415" y="510"/>
                    </a:lnTo>
                    <a:cubicBezTo>
                      <a:pt x="416" y="517"/>
                      <a:pt x="407" y="520"/>
                      <a:pt x="401" y="530"/>
                    </a:cubicBezTo>
                    <a:lnTo>
                      <a:pt x="381" y="573"/>
                    </a:lnTo>
                    <a:lnTo>
                      <a:pt x="406" y="576"/>
                    </a:lnTo>
                    <a:lnTo>
                      <a:pt x="412" y="561"/>
                    </a:lnTo>
                    <a:lnTo>
                      <a:pt x="404" y="543"/>
                    </a:lnTo>
                    <a:cubicBezTo>
                      <a:pt x="406" y="539"/>
                      <a:pt x="417" y="541"/>
                      <a:pt x="423" y="538"/>
                    </a:cubicBezTo>
                    <a:cubicBezTo>
                      <a:pt x="430" y="537"/>
                      <a:pt x="435" y="526"/>
                      <a:pt x="441" y="527"/>
                    </a:cubicBezTo>
                    <a:cubicBezTo>
                      <a:pt x="447" y="528"/>
                      <a:pt x="453" y="542"/>
                      <a:pt x="460" y="547"/>
                    </a:cubicBezTo>
                    <a:lnTo>
                      <a:pt x="483" y="559"/>
                    </a:lnTo>
                    <a:lnTo>
                      <a:pt x="490" y="573"/>
                    </a:lnTo>
                    <a:lnTo>
                      <a:pt x="493" y="590"/>
                    </a:lnTo>
                    <a:lnTo>
                      <a:pt x="508" y="579"/>
                    </a:lnTo>
                    <a:cubicBezTo>
                      <a:pt x="508" y="579"/>
                      <a:pt x="507" y="566"/>
                      <a:pt x="509" y="564"/>
                    </a:cubicBezTo>
                    <a:cubicBezTo>
                      <a:pt x="513" y="561"/>
                      <a:pt x="512" y="581"/>
                      <a:pt x="521" y="569"/>
                    </a:cubicBezTo>
                    <a:cubicBezTo>
                      <a:pt x="530" y="557"/>
                      <a:pt x="525" y="556"/>
                      <a:pt x="515" y="549"/>
                    </a:cubicBezTo>
                    <a:lnTo>
                      <a:pt x="468" y="523"/>
                    </a:lnTo>
                    <a:lnTo>
                      <a:pt x="441" y="508"/>
                    </a:lnTo>
                    <a:lnTo>
                      <a:pt x="455" y="480"/>
                    </a:lnTo>
                    <a:lnTo>
                      <a:pt x="464" y="498"/>
                    </a:lnTo>
                    <a:lnTo>
                      <a:pt x="487" y="512"/>
                    </a:lnTo>
                    <a:lnTo>
                      <a:pt x="517" y="527"/>
                    </a:lnTo>
                    <a:cubicBezTo>
                      <a:pt x="526" y="535"/>
                      <a:pt x="529" y="546"/>
                      <a:pt x="539" y="559"/>
                    </a:cubicBezTo>
                    <a:cubicBezTo>
                      <a:pt x="549" y="572"/>
                      <a:pt x="570" y="602"/>
                      <a:pt x="579" y="608"/>
                    </a:cubicBezTo>
                    <a:cubicBezTo>
                      <a:pt x="588" y="614"/>
                      <a:pt x="588" y="598"/>
                      <a:pt x="592" y="597"/>
                    </a:cubicBezTo>
                    <a:cubicBezTo>
                      <a:pt x="596" y="594"/>
                      <a:pt x="604" y="602"/>
                      <a:pt x="604" y="599"/>
                    </a:cubicBezTo>
                    <a:cubicBezTo>
                      <a:pt x="604" y="596"/>
                      <a:pt x="596" y="583"/>
                      <a:pt x="593" y="578"/>
                    </a:cubicBezTo>
                    <a:cubicBezTo>
                      <a:pt x="589" y="574"/>
                      <a:pt x="590" y="568"/>
                      <a:pt x="587" y="567"/>
                    </a:cubicBezTo>
                    <a:cubicBezTo>
                      <a:pt x="585" y="563"/>
                      <a:pt x="583" y="558"/>
                      <a:pt x="584" y="555"/>
                    </a:cubicBezTo>
                    <a:cubicBezTo>
                      <a:pt x="585" y="552"/>
                      <a:pt x="589" y="550"/>
                      <a:pt x="592" y="548"/>
                    </a:cubicBezTo>
                    <a:lnTo>
                      <a:pt x="601" y="542"/>
                    </a:lnTo>
                    <a:cubicBezTo>
                      <a:pt x="607" y="541"/>
                      <a:pt x="621" y="541"/>
                      <a:pt x="627" y="541"/>
                    </a:cubicBezTo>
                    <a:cubicBezTo>
                      <a:pt x="633" y="541"/>
                      <a:pt x="636" y="541"/>
                      <a:pt x="640" y="539"/>
                    </a:cubicBezTo>
                    <a:cubicBezTo>
                      <a:pt x="644" y="537"/>
                      <a:pt x="648" y="532"/>
                      <a:pt x="650" y="528"/>
                    </a:cubicBezTo>
                    <a:lnTo>
                      <a:pt x="653" y="513"/>
                    </a:lnTo>
                    <a:lnTo>
                      <a:pt x="639" y="505"/>
                    </a:lnTo>
                    <a:cubicBezTo>
                      <a:pt x="639" y="503"/>
                      <a:pt x="650" y="505"/>
                      <a:pt x="655" y="501"/>
                    </a:cubicBezTo>
                    <a:cubicBezTo>
                      <a:pt x="660" y="497"/>
                      <a:pt x="665" y="488"/>
                      <a:pt x="670" y="483"/>
                    </a:cubicBezTo>
                    <a:cubicBezTo>
                      <a:pt x="675" y="478"/>
                      <a:pt x="681" y="471"/>
                      <a:pt x="686" y="470"/>
                    </a:cubicBezTo>
                    <a:lnTo>
                      <a:pt x="703" y="476"/>
                    </a:lnTo>
                    <a:lnTo>
                      <a:pt x="718" y="494"/>
                    </a:lnTo>
                    <a:cubicBezTo>
                      <a:pt x="723" y="498"/>
                      <a:pt x="727" y="503"/>
                      <a:pt x="731" y="501"/>
                    </a:cubicBezTo>
                    <a:cubicBezTo>
                      <a:pt x="735" y="499"/>
                      <a:pt x="742" y="488"/>
                      <a:pt x="742" y="482"/>
                    </a:cubicBezTo>
                    <a:lnTo>
                      <a:pt x="728" y="466"/>
                    </a:lnTo>
                    <a:cubicBezTo>
                      <a:pt x="730" y="462"/>
                      <a:pt x="746" y="463"/>
                      <a:pt x="755" y="459"/>
                    </a:cubicBezTo>
                    <a:cubicBezTo>
                      <a:pt x="764" y="455"/>
                      <a:pt x="777" y="444"/>
                      <a:pt x="782" y="444"/>
                    </a:cubicBezTo>
                    <a:cubicBezTo>
                      <a:pt x="787" y="444"/>
                      <a:pt x="786" y="452"/>
                      <a:pt x="784" y="458"/>
                    </a:cubicBezTo>
                    <a:cubicBezTo>
                      <a:pt x="782" y="464"/>
                      <a:pt x="765" y="469"/>
                      <a:pt x="772" y="480"/>
                    </a:cubicBezTo>
                    <a:cubicBezTo>
                      <a:pt x="779" y="491"/>
                      <a:pt x="820" y="516"/>
                      <a:pt x="824" y="525"/>
                    </a:cubicBezTo>
                    <a:cubicBezTo>
                      <a:pt x="828" y="534"/>
                      <a:pt x="808" y="535"/>
                      <a:pt x="796" y="537"/>
                    </a:cubicBezTo>
                    <a:cubicBezTo>
                      <a:pt x="784" y="539"/>
                      <a:pt x="763" y="541"/>
                      <a:pt x="751" y="539"/>
                    </a:cubicBezTo>
                    <a:cubicBezTo>
                      <a:pt x="739" y="537"/>
                      <a:pt x="739" y="524"/>
                      <a:pt x="722" y="524"/>
                    </a:cubicBezTo>
                    <a:cubicBezTo>
                      <a:pt x="705" y="524"/>
                      <a:pt x="707" y="533"/>
                      <a:pt x="697" y="537"/>
                    </a:cubicBezTo>
                    <a:lnTo>
                      <a:pt x="667" y="538"/>
                    </a:lnTo>
                    <a:lnTo>
                      <a:pt x="623" y="560"/>
                    </a:lnTo>
                    <a:lnTo>
                      <a:pt x="634" y="576"/>
                    </a:lnTo>
                    <a:lnTo>
                      <a:pt x="639" y="598"/>
                    </a:lnTo>
                    <a:lnTo>
                      <a:pt x="669" y="617"/>
                    </a:lnTo>
                    <a:lnTo>
                      <a:pt x="700" y="602"/>
                    </a:lnTo>
                    <a:lnTo>
                      <a:pt x="718" y="611"/>
                    </a:lnTo>
                    <a:lnTo>
                      <a:pt x="752" y="608"/>
                    </a:lnTo>
                    <a:lnTo>
                      <a:pt x="757" y="644"/>
                    </a:lnTo>
                    <a:lnTo>
                      <a:pt x="697" y="677"/>
                    </a:ln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 name="Group 82"/>
            <p:cNvGrpSpPr>
              <a:grpSpLocks/>
            </p:cNvGrpSpPr>
            <p:nvPr/>
          </p:nvGrpSpPr>
          <p:grpSpPr bwMode="auto">
            <a:xfrm>
              <a:off x="2287" y="0"/>
              <a:ext cx="1874" cy="2024"/>
              <a:chOff x="0" y="0"/>
              <a:chExt cx="1874" cy="2024"/>
            </a:xfrm>
          </p:grpSpPr>
          <p:sp>
            <p:nvSpPr>
              <p:cNvPr id="9" name="Freeform 84"/>
              <p:cNvSpPr>
                <a:spLocks/>
              </p:cNvSpPr>
              <p:nvPr/>
            </p:nvSpPr>
            <p:spPr bwMode="auto">
              <a:xfrm>
                <a:off x="81" y="94"/>
                <a:ext cx="1299" cy="1930"/>
              </a:xfrm>
              <a:custGeom>
                <a:avLst/>
                <a:gdLst>
                  <a:gd name="T0" fmla="*/ 89 w 1692"/>
                  <a:gd name="T1" fmla="*/ 193 h 2586"/>
                  <a:gd name="T2" fmla="*/ 246 w 1692"/>
                  <a:gd name="T3" fmla="*/ 157 h 2586"/>
                  <a:gd name="T4" fmla="*/ 333 w 1692"/>
                  <a:gd name="T5" fmla="*/ 179 h 2586"/>
                  <a:gd name="T6" fmla="*/ 319 w 1692"/>
                  <a:gd name="T7" fmla="*/ 331 h 2586"/>
                  <a:gd name="T8" fmla="*/ 209 w 1692"/>
                  <a:gd name="T9" fmla="*/ 434 h 2586"/>
                  <a:gd name="T10" fmla="*/ 167 w 1692"/>
                  <a:gd name="T11" fmla="*/ 533 h 2586"/>
                  <a:gd name="T12" fmla="*/ 218 w 1692"/>
                  <a:gd name="T13" fmla="*/ 719 h 2586"/>
                  <a:gd name="T14" fmla="*/ 243 w 1692"/>
                  <a:gd name="T15" fmla="*/ 716 h 2586"/>
                  <a:gd name="T16" fmla="*/ 252 w 1692"/>
                  <a:gd name="T17" fmla="*/ 676 h 2586"/>
                  <a:gd name="T18" fmla="*/ 367 w 1692"/>
                  <a:gd name="T19" fmla="*/ 861 h 2586"/>
                  <a:gd name="T20" fmla="*/ 499 w 1692"/>
                  <a:gd name="T21" fmla="*/ 896 h 2586"/>
                  <a:gd name="T22" fmla="*/ 610 w 1692"/>
                  <a:gd name="T23" fmla="*/ 1008 h 2586"/>
                  <a:gd name="T24" fmla="*/ 656 w 1692"/>
                  <a:gd name="T25" fmla="*/ 1061 h 2586"/>
                  <a:gd name="T26" fmla="*/ 591 w 1692"/>
                  <a:gd name="T27" fmla="*/ 1200 h 2586"/>
                  <a:gd name="T28" fmla="*/ 703 w 1692"/>
                  <a:gd name="T29" fmla="*/ 1330 h 2586"/>
                  <a:gd name="T30" fmla="*/ 794 w 1692"/>
                  <a:gd name="T31" fmla="*/ 1509 h 2586"/>
                  <a:gd name="T32" fmla="*/ 840 w 1692"/>
                  <a:gd name="T33" fmla="*/ 1724 h 2586"/>
                  <a:gd name="T34" fmla="*/ 917 w 1692"/>
                  <a:gd name="T35" fmla="*/ 1896 h 2586"/>
                  <a:gd name="T36" fmla="*/ 983 w 1692"/>
                  <a:gd name="T37" fmla="*/ 1881 h 2586"/>
                  <a:gd name="T38" fmla="*/ 955 w 1692"/>
                  <a:gd name="T39" fmla="*/ 1787 h 2586"/>
                  <a:gd name="T40" fmla="*/ 989 w 1692"/>
                  <a:gd name="T41" fmla="*/ 1721 h 2586"/>
                  <a:gd name="T42" fmla="*/ 1050 w 1692"/>
                  <a:gd name="T43" fmla="*/ 1663 h 2586"/>
                  <a:gd name="T44" fmla="*/ 1112 w 1692"/>
                  <a:gd name="T45" fmla="*/ 1549 h 2586"/>
                  <a:gd name="T46" fmla="*/ 1204 w 1692"/>
                  <a:gd name="T47" fmla="*/ 1455 h 2586"/>
                  <a:gd name="T48" fmla="*/ 1245 w 1692"/>
                  <a:gd name="T49" fmla="*/ 1303 h 2586"/>
                  <a:gd name="T50" fmla="*/ 1192 w 1692"/>
                  <a:gd name="T51" fmla="*/ 1148 h 2586"/>
                  <a:gd name="T52" fmla="*/ 1056 w 1692"/>
                  <a:gd name="T53" fmla="*/ 1052 h 2586"/>
                  <a:gd name="T54" fmla="*/ 848 w 1692"/>
                  <a:gd name="T55" fmla="*/ 955 h 2586"/>
                  <a:gd name="T56" fmla="*/ 748 w 1692"/>
                  <a:gd name="T57" fmla="*/ 940 h 2586"/>
                  <a:gd name="T58" fmla="*/ 694 w 1692"/>
                  <a:gd name="T59" fmla="*/ 946 h 2586"/>
                  <a:gd name="T60" fmla="*/ 610 w 1692"/>
                  <a:gd name="T61" fmla="*/ 976 h 2586"/>
                  <a:gd name="T62" fmla="*/ 582 w 1692"/>
                  <a:gd name="T63" fmla="*/ 876 h 2586"/>
                  <a:gd name="T64" fmla="*/ 565 w 1692"/>
                  <a:gd name="T65" fmla="*/ 793 h 2586"/>
                  <a:gd name="T66" fmla="*/ 485 w 1692"/>
                  <a:gd name="T67" fmla="*/ 824 h 2586"/>
                  <a:gd name="T68" fmla="*/ 436 w 1692"/>
                  <a:gd name="T69" fmla="*/ 709 h 2586"/>
                  <a:gd name="T70" fmla="*/ 568 w 1692"/>
                  <a:gd name="T71" fmla="*/ 681 h 2586"/>
                  <a:gd name="T72" fmla="*/ 646 w 1692"/>
                  <a:gd name="T73" fmla="*/ 676 h 2586"/>
                  <a:gd name="T74" fmla="*/ 688 w 1692"/>
                  <a:gd name="T75" fmla="*/ 672 h 2586"/>
                  <a:gd name="T76" fmla="*/ 812 w 1692"/>
                  <a:gd name="T77" fmla="*/ 560 h 2586"/>
                  <a:gd name="T78" fmla="*/ 909 w 1692"/>
                  <a:gd name="T79" fmla="*/ 506 h 2586"/>
                  <a:gd name="T80" fmla="*/ 981 w 1692"/>
                  <a:gd name="T81" fmla="*/ 475 h 2586"/>
                  <a:gd name="T82" fmla="*/ 1029 w 1692"/>
                  <a:gd name="T83" fmla="*/ 402 h 2586"/>
                  <a:gd name="T84" fmla="*/ 989 w 1692"/>
                  <a:gd name="T85" fmla="*/ 382 h 2586"/>
                  <a:gd name="T86" fmla="*/ 1172 w 1692"/>
                  <a:gd name="T87" fmla="*/ 340 h 2586"/>
                  <a:gd name="T88" fmla="*/ 1079 w 1692"/>
                  <a:gd name="T89" fmla="*/ 255 h 2586"/>
                  <a:gd name="T90" fmla="*/ 1020 w 1692"/>
                  <a:gd name="T91" fmla="*/ 197 h 2586"/>
                  <a:gd name="T92" fmla="*/ 938 w 1692"/>
                  <a:gd name="T93" fmla="*/ 272 h 2586"/>
                  <a:gd name="T94" fmla="*/ 852 w 1692"/>
                  <a:gd name="T95" fmla="*/ 331 h 2586"/>
                  <a:gd name="T96" fmla="*/ 785 w 1692"/>
                  <a:gd name="T97" fmla="*/ 227 h 2586"/>
                  <a:gd name="T98" fmla="*/ 930 w 1692"/>
                  <a:gd name="T99" fmla="*/ 179 h 2586"/>
                  <a:gd name="T100" fmla="*/ 972 w 1692"/>
                  <a:gd name="T101" fmla="*/ 148 h 2586"/>
                  <a:gd name="T102" fmla="*/ 1020 w 1692"/>
                  <a:gd name="T103" fmla="*/ 128 h 2586"/>
                  <a:gd name="T104" fmla="*/ 987 w 1692"/>
                  <a:gd name="T105" fmla="*/ 107 h 2586"/>
                  <a:gd name="T106" fmla="*/ 969 w 1692"/>
                  <a:gd name="T107" fmla="*/ 90 h 2586"/>
                  <a:gd name="T108" fmla="*/ 923 w 1692"/>
                  <a:gd name="T109" fmla="*/ 76 h 2586"/>
                  <a:gd name="T110" fmla="*/ 849 w 1692"/>
                  <a:gd name="T111" fmla="*/ 102 h 2586"/>
                  <a:gd name="T112" fmla="*/ 729 w 1692"/>
                  <a:gd name="T113" fmla="*/ 90 h 2586"/>
                  <a:gd name="T114" fmla="*/ 422 w 1692"/>
                  <a:gd name="T115" fmla="*/ 0 h 2586"/>
                  <a:gd name="T116" fmla="*/ 264 w 1692"/>
                  <a:gd name="T117" fmla="*/ 24 h 2586"/>
                  <a:gd name="T118" fmla="*/ 223 w 1692"/>
                  <a:gd name="T119" fmla="*/ 76 h 2586"/>
                  <a:gd name="T120" fmla="*/ 98 w 1692"/>
                  <a:gd name="T121" fmla="*/ 130 h 2586"/>
                  <a:gd name="T122" fmla="*/ 98 w 1692"/>
                  <a:gd name="T123" fmla="*/ 161 h 2586"/>
                  <a:gd name="T124" fmla="*/ 2 w 1692"/>
                  <a:gd name="T125" fmla="*/ 188 h 25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92"/>
                  <a:gd name="T190" fmla="*/ 0 h 2586"/>
                  <a:gd name="T191" fmla="*/ 1692 w 1692"/>
                  <a:gd name="T192" fmla="*/ 2586 h 25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92" h="2586">
                    <a:moveTo>
                      <a:pt x="2" y="252"/>
                    </a:moveTo>
                    <a:lnTo>
                      <a:pt x="68" y="264"/>
                    </a:lnTo>
                    <a:lnTo>
                      <a:pt x="116" y="258"/>
                    </a:lnTo>
                    <a:lnTo>
                      <a:pt x="188" y="216"/>
                    </a:lnTo>
                    <a:lnTo>
                      <a:pt x="236" y="210"/>
                    </a:lnTo>
                    <a:lnTo>
                      <a:pt x="320" y="210"/>
                    </a:lnTo>
                    <a:lnTo>
                      <a:pt x="368" y="216"/>
                    </a:lnTo>
                    <a:lnTo>
                      <a:pt x="398" y="246"/>
                    </a:lnTo>
                    <a:lnTo>
                      <a:pt x="434" y="240"/>
                    </a:lnTo>
                    <a:lnTo>
                      <a:pt x="422" y="294"/>
                    </a:lnTo>
                    <a:lnTo>
                      <a:pt x="404" y="354"/>
                    </a:lnTo>
                    <a:lnTo>
                      <a:pt x="416" y="444"/>
                    </a:lnTo>
                    <a:lnTo>
                      <a:pt x="408" y="480"/>
                    </a:lnTo>
                    <a:lnTo>
                      <a:pt x="380" y="474"/>
                    </a:lnTo>
                    <a:lnTo>
                      <a:pt x="272" y="582"/>
                    </a:lnTo>
                    <a:lnTo>
                      <a:pt x="236" y="628"/>
                    </a:lnTo>
                    <a:lnTo>
                      <a:pt x="242" y="672"/>
                    </a:lnTo>
                    <a:lnTo>
                      <a:pt x="218" y="714"/>
                    </a:lnTo>
                    <a:lnTo>
                      <a:pt x="268" y="774"/>
                    </a:lnTo>
                    <a:lnTo>
                      <a:pt x="262" y="844"/>
                    </a:lnTo>
                    <a:lnTo>
                      <a:pt x="284" y="964"/>
                    </a:lnTo>
                    <a:lnTo>
                      <a:pt x="320" y="1010"/>
                    </a:lnTo>
                    <a:lnTo>
                      <a:pt x="324" y="970"/>
                    </a:lnTo>
                    <a:lnTo>
                      <a:pt x="316" y="960"/>
                    </a:lnTo>
                    <a:lnTo>
                      <a:pt x="302" y="834"/>
                    </a:lnTo>
                    <a:lnTo>
                      <a:pt x="326" y="830"/>
                    </a:lnTo>
                    <a:lnTo>
                      <a:pt x="328" y="906"/>
                    </a:lnTo>
                    <a:lnTo>
                      <a:pt x="380" y="996"/>
                    </a:lnTo>
                    <a:lnTo>
                      <a:pt x="368" y="1074"/>
                    </a:lnTo>
                    <a:lnTo>
                      <a:pt x="478" y="1154"/>
                    </a:lnTo>
                    <a:lnTo>
                      <a:pt x="564" y="1164"/>
                    </a:lnTo>
                    <a:lnTo>
                      <a:pt x="612" y="1208"/>
                    </a:lnTo>
                    <a:lnTo>
                      <a:pt x="650" y="1200"/>
                    </a:lnTo>
                    <a:lnTo>
                      <a:pt x="680" y="1224"/>
                    </a:lnTo>
                    <a:lnTo>
                      <a:pt x="698" y="1272"/>
                    </a:lnTo>
                    <a:lnTo>
                      <a:pt x="794" y="1350"/>
                    </a:lnTo>
                    <a:lnTo>
                      <a:pt x="842" y="1308"/>
                    </a:lnTo>
                    <a:lnTo>
                      <a:pt x="848" y="1350"/>
                    </a:lnTo>
                    <a:lnTo>
                      <a:pt x="854" y="1422"/>
                    </a:lnTo>
                    <a:lnTo>
                      <a:pt x="786" y="1490"/>
                    </a:lnTo>
                    <a:lnTo>
                      <a:pt x="788" y="1542"/>
                    </a:lnTo>
                    <a:lnTo>
                      <a:pt x="770" y="1608"/>
                    </a:lnTo>
                    <a:lnTo>
                      <a:pt x="802" y="1634"/>
                    </a:lnTo>
                    <a:lnTo>
                      <a:pt x="848" y="1668"/>
                    </a:lnTo>
                    <a:lnTo>
                      <a:pt x="916" y="1782"/>
                    </a:lnTo>
                    <a:lnTo>
                      <a:pt x="956" y="1800"/>
                    </a:lnTo>
                    <a:lnTo>
                      <a:pt x="1010" y="1848"/>
                    </a:lnTo>
                    <a:lnTo>
                      <a:pt x="1034" y="2022"/>
                    </a:lnTo>
                    <a:lnTo>
                      <a:pt x="1058" y="2178"/>
                    </a:lnTo>
                    <a:lnTo>
                      <a:pt x="1046" y="2244"/>
                    </a:lnTo>
                    <a:lnTo>
                      <a:pt x="1094" y="2310"/>
                    </a:lnTo>
                    <a:lnTo>
                      <a:pt x="1118" y="2364"/>
                    </a:lnTo>
                    <a:lnTo>
                      <a:pt x="1138" y="2458"/>
                    </a:lnTo>
                    <a:lnTo>
                      <a:pt x="1194" y="2540"/>
                    </a:lnTo>
                    <a:lnTo>
                      <a:pt x="1286" y="2586"/>
                    </a:lnTo>
                    <a:lnTo>
                      <a:pt x="1382" y="2574"/>
                    </a:lnTo>
                    <a:lnTo>
                      <a:pt x="1280" y="2520"/>
                    </a:lnTo>
                    <a:lnTo>
                      <a:pt x="1266" y="2472"/>
                    </a:lnTo>
                    <a:lnTo>
                      <a:pt x="1288" y="2428"/>
                    </a:lnTo>
                    <a:lnTo>
                      <a:pt x="1244" y="2394"/>
                    </a:lnTo>
                    <a:lnTo>
                      <a:pt x="1284" y="2334"/>
                    </a:lnTo>
                    <a:lnTo>
                      <a:pt x="1244" y="2300"/>
                    </a:lnTo>
                    <a:lnTo>
                      <a:pt x="1288" y="2306"/>
                    </a:lnTo>
                    <a:lnTo>
                      <a:pt x="1286" y="2244"/>
                    </a:lnTo>
                    <a:lnTo>
                      <a:pt x="1330" y="2268"/>
                    </a:lnTo>
                    <a:lnTo>
                      <a:pt x="1368" y="2228"/>
                    </a:lnTo>
                    <a:lnTo>
                      <a:pt x="1334" y="2160"/>
                    </a:lnTo>
                    <a:lnTo>
                      <a:pt x="1382" y="2184"/>
                    </a:lnTo>
                    <a:lnTo>
                      <a:pt x="1448" y="2076"/>
                    </a:lnTo>
                    <a:lnTo>
                      <a:pt x="1468" y="2052"/>
                    </a:lnTo>
                    <a:lnTo>
                      <a:pt x="1476" y="1982"/>
                    </a:lnTo>
                    <a:lnTo>
                      <a:pt x="1568" y="1950"/>
                    </a:lnTo>
                    <a:lnTo>
                      <a:pt x="1612" y="1880"/>
                    </a:lnTo>
                    <a:lnTo>
                      <a:pt x="1628" y="1830"/>
                    </a:lnTo>
                    <a:lnTo>
                      <a:pt x="1622" y="1746"/>
                    </a:lnTo>
                    <a:lnTo>
                      <a:pt x="1692" y="1644"/>
                    </a:lnTo>
                    <a:lnTo>
                      <a:pt x="1652" y="1578"/>
                    </a:lnTo>
                    <a:lnTo>
                      <a:pt x="1552" y="1538"/>
                    </a:lnTo>
                    <a:lnTo>
                      <a:pt x="1448" y="1500"/>
                    </a:lnTo>
                    <a:lnTo>
                      <a:pt x="1376" y="1494"/>
                    </a:lnTo>
                    <a:lnTo>
                      <a:pt x="1376" y="1410"/>
                    </a:lnTo>
                    <a:lnTo>
                      <a:pt x="1262" y="1356"/>
                    </a:lnTo>
                    <a:lnTo>
                      <a:pt x="1166" y="1272"/>
                    </a:lnTo>
                    <a:lnTo>
                      <a:pt x="1104" y="1280"/>
                    </a:lnTo>
                    <a:lnTo>
                      <a:pt x="1048" y="1276"/>
                    </a:lnTo>
                    <a:lnTo>
                      <a:pt x="1020" y="1244"/>
                    </a:lnTo>
                    <a:lnTo>
                      <a:pt x="974" y="1260"/>
                    </a:lnTo>
                    <a:lnTo>
                      <a:pt x="984" y="1238"/>
                    </a:lnTo>
                    <a:lnTo>
                      <a:pt x="934" y="1268"/>
                    </a:lnTo>
                    <a:lnTo>
                      <a:pt x="904" y="1268"/>
                    </a:lnTo>
                    <a:lnTo>
                      <a:pt x="872" y="1314"/>
                    </a:lnTo>
                    <a:lnTo>
                      <a:pt x="836" y="1272"/>
                    </a:lnTo>
                    <a:lnTo>
                      <a:pt x="794" y="1308"/>
                    </a:lnTo>
                    <a:lnTo>
                      <a:pt x="748" y="1278"/>
                    </a:lnTo>
                    <a:lnTo>
                      <a:pt x="758" y="1242"/>
                    </a:lnTo>
                    <a:lnTo>
                      <a:pt x="758" y="1174"/>
                    </a:lnTo>
                    <a:lnTo>
                      <a:pt x="698" y="1176"/>
                    </a:lnTo>
                    <a:lnTo>
                      <a:pt x="668" y="1140"/>
                    </a:lnTo>
                    <a:lnTo>
                      <a:pt x="736" y="1062"/>
                    </a:lnTo>
                    <a:lnTo>
                      <a:pt x="712" y="1050"/>
                    </a:lnTo>
                    <a:lnTo>
                      <a:pt x="658" y="1062"/>
                    </a:lnTo>
                    <a:lnTo>
                      <a:pt x="632" y="1104"/>
                    </a:lnTo>
                    <a:lnTo>
                      <a:pt x="596" y="1110"/>
                    </a:lnTo>
                    <a:lnTo>
                      <a:pt x="538" y="1066"/>
                    </a:lnTo>
                    <a:lnTo>
                      <a:pt x="568" y="950"/>
                    </a:lnTo>
                    <a:lnTo>
                      <a:pt x="632" y="894"/>
                    </a:lnTo>
                    <a:lnTo>
                      <a:pt x="686" y="894"/>
                    </a:lnTo>
                    <a:lnTo>
                      <a:pt x="740" y="912"/>
                    </a:lnTo>
                    <a:lnTo>
                      <a:pt x="736" y="900"/>
                    </a:lnTo>
                    <a:lnTo>
                      <a:pt x="766" y="868"/>
                    </a:lnTo>
                    <a:lnTo>
                      <a:pt x="842" y="906"/>
                    </a:lnTo>
                    <a:lnTo>
                      <a:pt x="848" y="966"/>
                    </a:lnTo>
                    <a:lnTo>
                      <a:pt x="884" y="984"/>
                    </a:lnTo>
                    <a:lnTo>
                      <a:pt x="896" y="900"/>
                    </a:lnTo>
                    <a:lnTo>
                      <a:pt x="878" y="858"/>
                    </a:lnTo>
                    <a:lnTo>
                      <a:pt x="998" y="806"/>
                    </a:lnTo>
                    <a:lnTo>
                      <a:pt x="1058" y="750"/>
                    </a:lnTo>
                    <a:lnTo>
                      <a:pt x="1100" y="696"/>
                    </a:lnTo>
                    <a:lnTo>
                      <a:pt x="1130" y="672"/>
                    </a:lnTo>
                    <a:lnTo>
                      <a:pt x="1184" y="678"/>
                    </a:lnTo>
                    <a:lnTo>
                      <a:pt x="1190" y="636"/>
                    </a:lnTo>
                    <a:lnTo>
                      <a:pt x="1280" y="588"/>
                    </a:lnTo>
                    <a:lnTo>
                      <a:pt x="1278" y="636"/>
                    </a:lnTo>
                    <a:lnTo>
                      <a:pt x="1360" y="602"/>
                    </a:lnTo>
                    <a:lnTo>
                      <a:pt x="1322" y="570"/>
                    </a:lnTo>
                    <a:lnTo>
                      <a:pt x="1340" y="538"/>
                    </a:lnTo>
                    <a:lnTo>
                      <a:pt x="1320" y="522"/>
                    </a:lnTo>
                    <a:lnTo>
                      <a:pt x="1286" y="546"/>
                    </a:lnTo>
                    <a:lnTo>
                      <a:pt x="1288" y="512"/>
                    </a:lnTo>
                    <a:lnTo>
                      <a:pt x="1400" y="504"/>
                    </a:lnTo>
                    <a:lnTo>
                      <a:pt x="1490" y="480"/>
                    </a:lnTo>
                    <a:lnTo>
                      <a:pt x="1526" y="456"/>
                    </a:lnTo>
                    <a:lnTo>
                      <a:pt x="1484" y="394"/>
                    </a:lnTo>
                    <a:cubicBezTo>
                      <a:pt x="1474" y="370"/>
                      <a:pt x="1479" y="319"/>
                      <a:pt x="1466" y="310"/>
                    </a:cubicBezTo>
                    <a:cubicBezTo>
                      <a:pt x="1456" y="300"/>
                      <a:pt x="1423" y="343"/>
                      <a:pt x="1406" y="342"/>
                    </a:cubicBezTo>
                    <a:lnTo>
                      <a:pt x="1376" y="312"/>
                    </a:lnTo>
                    <a:lnTo>
                      <a:pt x="1376" y="270"/>
                    </a:lnTo>
                    <a:lnTo>
                      <a:pt x="1328" y="264"/>
                    </a:lnTo>
                    <a:lnTo>
                      <a:pt x="1312" y="252"/>
                    </a:lnTo>
                    <a:lnTo>
                      <a:pt x="1256" y="314"/>
                    </a:lnTo>
                    <a:lnTo>
                      <a:pt x="1222" y="364"/>
                    </a:lnTo>
                    <a:lnTo>
                      <a:pt x="1172" y="402"/>
                    </a:lnTo>
                    <a:lnTo>
                      <a:pt x="1136" y="474"/>
                    </a:lnTo>
                    <a:lnTo>
                      <a:pt x="1110" y="444"/>
                    </a:lnTo>
                    <a:lnTo>
                      <a:pt x="1128" y="394"/>
                    </a:lnTo>
                    <a:lnTo>
                      <a:pt x="1038" y="334"/>
                    </a:lnTo>
                    <a:lnTo>
                      <a:pt x="1022" y="304"/>
                    </a:lnTo>
                    <a:lnTo>
                      <a:pt x="1122" y="226"/>
                    </a:lnTo>
                    <a:lnTo>
                      <a:pt x="1184" y="222"/>
                    </a:lnTo>
                    <a:lnTo>
                      <a:pt x="1212" y="240"/>
                    </a:lnTo>
                    <a:lnTo>
                      <a:pt x="1248" y="220"/>
                    </a:lnTo>
                    <a:lnTo>
                      <a:pt x="1300" y="220"/>
                    </a:lnTo>
                    <a:lnTo>
                      <a:pt x="1266" y="198"/>
                    </a:lnTo>
                    <a:lnTo>
                      <a:pt x="1208" y="196"/>
                    </a:lnTo>
                    <a:lnTo>
                      <a:pt x="1250" y="174"/>
                    </a:lnTo>
                    <a:lnTo>
                      <a:pt x="1328" y="172"/>
                    </a:lnTo>
                    <a:lnTo>
                      <a:pt x="1364" y="132"/>
                    </a:lnTo>
                    <a:cubicBezTo>
                      <a:pt x="1346" y="124"/>
                      <a:pt x="1343" y="119"/>
                      <a:pt x="1324" y="122"/>
                    </a:cubicBezTo>
                    <a:cubicBezTo>
                      <a:pt x="1310" y="124"/>
                      <a:pt x="1294" y="132"/>
                      <a:pt x="1286" y="144"/>
                    </a:cubicBezTo>
                    <a:cubicBezTo>
                      <a:pt x="1282" y="149"/>
                      <a:pt x="1274" y="148"/>
                      <a:pt x="1268" y="150"/>
                    </a:cubicBezTo>
                    <a:cubicBezTo>
                      <a:pt x="1266" y="144"/>
                      <a:pt x="1259" y="138"/>
                      <a:pt x="1262" y="132"/>
                    </a:cubicBezTo>
                    <a:cubicBezTo>
                      <a:pt x="1269" y="118"/>
                      <a:pt x="1303" y="134"/>
                      <a:pt x="1262" y="120"/>
                    </a:cubicBezTo>
                    <a:cubicBezTo>
                      <a:pt x="1221" y="134"/>
                      <a:pt x="1252" y="105"/>
                      <a:pt x="1262" y="90"/>
                    </a:cubicBezTo>
                    <a:cubicBezTo>
                      <a:pt x="1260" y="84"/>
                      <a:pt x="1262" y="75"/>
                      <a:pt x="1256" y="72"/>
                    </a:cubicBezTo>
                    <a:cubicBezTo>
                      <a:pt x="1238" y="63"/>
                      <a:pt x="1202" y="102"/>
                      <a:pt x="1202" y="102"/>
                    </a:cubicBezTo>
                    <a:cubicBezTo>
                      <a:pt x="1198" y="108"/>
                      <a:pt x="1186" y="140"/>
                      <a:pt x="1180" y="144"/>
                    </a:cubicBezTo>
                    <a:cubicBezTo>
                      <a:pt x="1169" y="151"/>
                      <a:pt x="1148" y="122"/>
                      <a:pt x="1148" y="122"/>
                    </a:cubicBezTo>
                    <a:cubicBezTo>
                      <a:pt x="1138" y="123"/>
                      <a:pt x="1121" y="137"/>
                      <a:pt x="1106" y="136"/>
                    </a:cubicBezTo>
                    <a:cubicBezTo>
                      <a:pt x="1091" y="135"/>
                      <a:pt x="1074" y="117"/>
                      <a:pt x="1056" y="116"/>
                    </a:cubicBezTo>
                    <a:cubicBezTo>
                      <a:pt x="1038" y="115"/>
                      <a:pt x="1016" y="131"/>
                      <a:pt x="998" y="132"/>
                    </a:cubicBezTo>
                    <a:cubicBezTo>
                      <a:pt x="997" y="132"/>
                      <a:pt x="956" y="125"/>
                      <a:pt x="950" y="120"/>
                    </a:cubicBezTo>
                    <a:cubicBezTo>
                      <a:pt x="918" y="94"/>
                      <a:pt x="960" y="108"/>
                      <a:pt x="920" y="90"/>
                    </a:cubicBezTo>
                    <a:cubicBezTo>
                      <a:pt x="852" y="60"/>
                      <a:pt x="806" y="58"/>
                      <a:pt x="730" y="54"/>
                    </a:cubicBezTo>
                    <a:cubicBezTo>
                      <a:pt x="656" y="39"/>
                      <a:pt x="625" y="15"/>
                      <a:pt x="550" y="0"/>
                    </a:cubicBezTo>
                    <a:cubicBezTo>
                      <a:pt x="510" y="2"/>
                      <a:pt x="486" y="5"/>
                      <a:pt x="446" y="8"/>
                    </a:cubicBezTo>
                    <a:cubicBezTo>
                      <a:pt x="424" y="9"/>
                      <a:pt x="423" y="14"/>
                      <a:pt x="406" y="18"/>
                    </a:cubicBezTo>
                    <a:cubicBezTo>
                      <a:pt x="389" y="22"/>
                      <a:pt x="353" y="24"/>
                      <a:pt x="344" y="32"/>
                    </a:cubicBezTo>
                    <a:cubicBezTo>
                      <a:pt x="346" y="38"/>
                      <a:pt x="354" y="60"/>
                      <a:pt x="350" y="64"/>
                    </a:cubicBezTo>
                    <a:cubicBezTo>
                      <a:pt x="274" y="50"/>
                      <a:pt x="250" y="81"/>
                      <a:pt x="236" y="82"/>
                    </a:cubicBezTo>
                    <a:cubicBezTo>
                      <a:pt x="278" y="110"/>
                      <a:pt x="270" y="72"/>
                      <a:pt x="290" y="102"/>
                    </a:cubicBezTo>
                    <a:cubicBezTo>
                      <a:pt x="234" y="121"/>
                      <a:pt x="178" y="104"/>
                      <a:pt x="128" y="138"/>
                    </a:cubicBezTo>
                    <a:cubicBezTo>
                      <a:pt x="126" y="144"/>
                      <a:pt x="122" y="150"/>
                      <a:pt x="122" y="156"/>
                    </a:cubicBezTo>
                    <a:cubicBezTo>
                      <a:pt x="122" y="162"/>
                      <a:pt x="132" y="170"/>
                      <a:pt x="128" y="174"/>
                    </a:cubicBezTo>
                    <a:cubicBezTo>
                      <a:pt x="126" y="182"/>
                      <a:pt x="109" y="197"/>
                      <a:pt x="112" y="202"/>
                    </a:cubicBezTo>
                    <a:cubicBezTo>
                      <a:pt x="124" y="206"/>
                      <a:pt x="137" y="195"/>
                      <a:pt x="146" y="204"/>
                    </a:cubicBezTo>
                    <a:cubicBezTo>
                      <a:pt x="151" y="209"/>
                      <a:pt x="135" y="213"/>
                      <a:pt x="128" y="216"/>
                    </a:cubicBezTo>
                    <a:cubicBezTo>
                      <a:pt x="116" y="221"/>
                      <a:pt x="104" y="226"/>
                      <a:pt x="92" y="228"/>
                    </a:cubicBezTo>
                    <a:cubicBezTo>
                      <a:pt x="48" y="237"/>
                      <a:pt x="72" y="233"/>
                      <a:pt x="20" y="240"/>
                    </a:cubicBezTo>
                    <a:cubicBezTo>
                      <a:pt x="0" y="247"/>
                      <a:pt x="2" y="240"/>
                      <a:pt x="2" y="252"/>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85"/>
              <p:cNvSpPr>
                <a:spLocks/>
              </p:cNvSpPr>
              <p:nvPr/>
            </p:nvSpPr>
            <p:spPr bwMode="auto">
              <a:xfrm>
                <a:off x="40" y="278"/>
                <a:ext cx="35" cy="28"/>
              </a:xfrm>
              <a:custGeom>
                <a:avLst/>
                <a:gdLst>
                  <a:gd name="T0" fmla="*/ 12 w 46"/>
                  <a:gd name="T1" fmla="*/ 3 h 38"/>
                  <a:gd name="T2" fmla="*/ 0 w 46"/>
                  <a:gd name="T3" fmla="*/ 16 h 38"/>
                  <a:gd name="T4" fmla="*/ 17 w 46"/>
                  <a:gd name="T5" fmla="*/ 28 h 38"/>
                  <a:gd name="T6" fmla="*/ 35 w 46"/>
                  <a:gd name="T7" fmla="*/ 19 h 38"/>
                  <a:gd name="T8" fmla="*/ 23 w 46"/>
                  <a:gd name="T9" fmla="*/ 0 h 38"/>
                  <a:gd name="T10" fmla="*/ 12 w 46"/>
                  <a:gd name="T11" fmla="*/ 3 h 38"/>
                  <a:gd name="T12" fmla="*/ 0 60000 65536"/>
                  <a:gd name="T13" fmla="*/ 0 60000 65536"/>
                  <a:gd name="T14" fmla="*/ 0 60000 65536"/>
                  <a:gd name="T15" fmla="*/ 0 60000 65536"/>
                  <a:gd name="T16" fmla="*/ 0 60000 65536"/>
                  <a:gd name="T17" fmla="*/ 0 60000 65536"/>
                  <a:gd name="T18" fmla="*/ 0 w 46"/>
                  <a:gd name="T19" fmla="*/ 0 h 38"/>
                  <a:gd name="T20" fmla="*/ 46 w 46"/>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46" h="38">
                    <a:moveTo>
                      <a:pt x="16" y="4"/>
                    </a:moveTo>
                    <a:lnTo>
                      <a:pt x="0" y="22"/>
                    </a:lnTo>
                    <a:lnTo>
                      <a:pt x="22" y="38"/>
                    </a:lnTo>
                    <a:lnTo>
                      <a:pt x="46" y="26"/>
                    </a:lnTo>
                    <a:lnTo>
                      <a:pt x="30" y="0"/>
                    </a:lnTo>
                    <a:lnTo>
                      <a:pt x="16" y="4"/>
                    </a:ln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Freeform 86"/>
              <p:cNvSpPr>
                <a:spLocks/>
              </p:cNvSpPr>
              <p:nvPr/>
            </p:nvSpPr>
            <p:spPr bwMode="auto">
              <a:xfrm>
                <a:off x="355" y="400"/>
                <a:ext cx="40" cy="32"/>
              </a:xfrm>
              <a:custGeom>
                <a:avLst/>
                <a:gdLst>
                  <a:gd name="T0" fmla="*/ 9 w 52"/>
                  <a:gd name="T1" fmla="*/ 0 h 44"/>
                  <a:gd name="T2" fmla="*/ 20 w 52"/>
                  <a:gd name="T3" fmla="*/ 32 h 44"/>
                  <a:gd name="T4" fmla="*/ 32 w 52"/>
                  <a:gd name="T5" fmla="*/ 31 h 44"/>
                  <a:gd name="T6" fmla="*/ 29 w 52"/>
                  <a:gd name="T7" fmla="*/ 12 h 44"/>
                  <a:gd name="T8" fmla="*/ 20 w 52"/>
                  <a:gd name="T9" fmla="*/ 1 h 44"/>
                  <a:gd name="T10" fmla="*/ 9 w 52"/>
                  <a:gd name="T11" fmla="*/ 0 h 44"/>
                  <a:gd name="T12" fmla="*/ 0 60000 65536"/>
                  <a:gd name="T13" fmla="*/ 0 60000 65536"/>
                  <a:gd name="T14" fmla="*/ 0 60000 65536"/>
                  <a:gd name="T15" fmla="*/ 0 60000 65536"/>
                  <a:gd name="T16" fmla="*/ 0 60000 65536"/>
                  <a:gd name="T17" fmla="*/ 0 60000 65536"/>
                  <a:gd name="T18" fmla="*/ 0 w 52"/>
                  <a:gd name="T19" fmla="*/ 0 h 44"/>
                  <a:gd name="T20" fmla="*/ 52 w 52"/>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52" h="44">
                    <a:moveTo>
                      <a:pt x="12" y="0"/>
                    </a:moveTo>
                    <a:cubicBezTo>
                      <a:pt x="16" y="14"/>
                      <a:pt x="18" y="32"/>
                      <a:pt x="26" y="44"/>
                    </a:cubicBezTo>
                    <a:cubicBezTo>
                      <a:pt x="31" y="43"/>
                      <a:pt x="37" y="44"/>
                      <a:pt x="42" y="42"/>
                    </a:cubicBezTo>
                    <a:cubicBezTo>
                      <a:pt x="52" y="38"/>
                      <a:pt x="48" y="19"/>
                      <a:pt x="38" y="16"/>
                    </a:cubicBezTo>
                    <a:cubicBezTo>
                      <a:pt x="33" y="9"/>
                      <a:pt x="34" y="5"/>
                      <a:pt x="26" y="2"/>
                    </a:cubicBezTo>
                    <a:cubicBezTo>
                      <a:pt x="4" y="4"/>
                      <a:pt x="0" y="8"/>
                      <a:pt x="12"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Freeform 87"/>
              <p:cNvSpPr>
                <a:spLocks/>
              </p:cNvSpPr>
              <p:nvPr/>
            </p:nvSpPr>
            <p:spPr bwMode="auto">
              <a:xfrm>
                <a:off x="1156" y="456"/>
                <a:ext cx="101" cy="74"/>
              </a:xfrm>
              <a:custGeom>
                <a:avLst/>
                <a:gdLst>
                  <a:gd name="T0" fmla="*/ 75 w 131"/>
                  <a:gd name="T1" fmla="*/ 0 h 98"/>
                  <a:gd name="T2" fmla="*/ 61 w 131"/>
                  <a:gd name="T3" fmla="*/ 6 h 98"/>
                  <a:gd name="T4" fmla="*/ 41 w 131"/>
                  <a:gd name="T5" fmla="*/ 18 h 98"/>
                  <a:gd name="T6" fmla="*/ 30 w 131"/>
                  <a:gd name="T7" fmla="*/ 30 h 98"/>
                  <a:gd name="T8" fmla="*/ 16 w 131"/>
                  <a:gd name="T9" fmla="*/ 39 h 98"/>
                  <a:gd name="T10" fmla="*/ 49 w 131"/>
                  <a:gd name="T11" fmla="*/ 62 h 98"/>
                  <a:gd name="T12" fmla="*/ 61 w 131"/>
                  <a:gd name="T13" fmla="*/ 71 h 98"/>
                  <a:gd name="T14" fmla="*/ 66 w 131"/>
                  <a:gd name="T15" fmla="*/ 69 h 98"/>
                  <a:gd name="T16" fmla="*/ 69 w 131"/>
                  <a:gd name="T17" fmla="*/ 65 h 98"/>
                  <a:gd name="T18" fmla="*/ 75 w 131"/>
                  <a:gd name="T19" fmla="*/ 74 h 98"/>
                  <a:gd name="T20" fmla="*/ 95 w 131"/>
                  <a:gd name="T21" fmla="*/ 65 h 98"/>
                  <a:gd name="T22" fmla="*/ 99 w 131"/>
                  <a:gd name="T23" fmla="*/ 56 h 98"/>
                  <a:gd name="T24" fmla="*/ 78 w 131"/>
                  <a:gd name="T25" fmla="*/ 30 h 98"/>
                  <a:gd name="T26" fmla="*/ 89 w 131"/>
                  <a:gd name="T27" fmla="*/ 18 h 98"/>
                  <a:gd name="T28" fmla="*/ 86 w 131"/>
                  <a:gd name="T29" fmla="*/ 3 h 98"/>
                  <a:gd name="T30" fmla="*/ 75 w 131"/>
                  <a:gd name="T31" fmla="*/ 0 h 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1"/>
                  <a:gd name="T49" fmla="*/ 0 h 98"/>
                  <a:gd name="T50" fmla="*/ 131 w 131"/>
                  <a:gd name="T51" fmla="*/ 98 h 9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1" h="98">
                    <a:moveTo>
                      <a:pt x="97" y="0"/>
                    </a:moveTo>
                    <a:cubicBezTo>
                      <a:pt x="83" y="5"/>
                      <a:pt x="89" y="2"/>
                      <a:pt x="79" y="8"/>
                    </a:cubicBezTo>
                    <a:cubicBezTo>
                      <a:pt x="76" y="18"/>
                      <a:pt x="62" y="18"/>
                      <a:pt x="53" y="24"/>
                    </a:cubicBezTo>
                    <a:cubicBezTo>
                      <a:pt x="49" y="29"/>
                      <a:pt x="44" y="36"/>
                      <a:pt x="39" y="40"/>
                    </a:cubicBezTo>
                    <a:cubicBezTo>
                      <a:pt x="34" y="45"/>
                      <a:pt x="21" y="52"/>
                      <a:pt x="21" y="52"/>
                    </a:cubicBezTo>
                    <a:cubicBezTo>
                      <a:pt x="0" y="84"/>
                      <a:pt x="41" y="75"/>
                      <a:pt x="63" y="82"/>
                    </a:cubicBezTo>
                    <a:cubicBezTo>
                      <a:pt x="68" y="89"/>
                      <a:pt x="71" y="91"/>
                      <a:pt x="79" y="94"/>
                    </a:cubicBezTo>
                    <a:cubicBezTo>
                      <a:pt x="81" y="93"/>
                      <a:pt x="83" y="93"/>
                      <a:pt x="85" y="92"/>
                    </a:cubicBezTo>
                    <a:cubicBezTo>
                      <a:pt x="87" y="90"/>
                      <a:pt x="87" y="85"/>
                      <a:pt x="89" y="86"/>
                    </a:cubicBezTo>
                    <a:cubicBezTo>
                      <a:pt x="93" y="88"/>
                      <a:pt x="97" y="98"/>
                      <a:pt x="97" y="98"/>
                    </a:cubicBezTo>
                    <a:cubicBezTo>
                      <a:pt x="112" y="95"/>
                      <a:pt x="111" y="90"/>
                      <a:pt x="123" y="86"/>
                    </a:cubicBezTo>
                    <a:cubicBezTo>
                      <a:pt x="124" y="82"/>
                      <a:pt x="128" y="78"/>
                      <a:pt x="129" y="74"/>
                    </a:cubicBezTo>
                    <a:cubicBezTo>
                      <a:pt x="131" y="61"/>
                      <a:pt x="108" y="47"/>
                      <a:pt x="101" y="40"/>
                    </a:cubicBezTo>
                    <a:cubicBezTo>
                      <a:pt x="103" y="33"/>
                      <a:pt x="115" y="24"/>
                      <a:pt x="115" y="24"/>
                    </a:cubicBezTo>
                    <a:cubicBezTo>
                      <a:pt x="121" y="15"/>
                      <a:pt x="124" y="8"/>
                      <a:pt x="111" y="4"/>
                    </a:cubicBezTo>
                    <a:cubicBezTo>
                      <a:pt x="101" y="7"/>
                      <a:pt x="97" y="13"/>
                      <a:pt x="97"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88"/>
              <p:cNvSpPr>
                <a:spLocks/>
              </p:cNvSpPr>
              <p:nvPr/>
            </p:nvSpPr>
            <p:spPr bwMode="auto">
              <a:xfrm>
                <a:off x="670" y="839"/>
                <a:ext cx="162" cy="84"/>
              </a:xfrm>
              <a:custGeom>
                <a:avLst/>
                <a:gdLst>
                  <a:gd name="T0" fmla="*/ 36 w 212"/>
                  <a:gd name="T1" fmla="*/ 9 h 112"/>
                  <a:gd name="T2" fmla="*/ 13 w 212"/>
                  <a:gd name="T3" fmla="*/ 9 h 112"/>
                  <a:gd name="T4" fmla="*/ 4 w 212"/>
                  <a:gd name="T5" fmla="*/ 12 h 112"/>
                  <a:gd name="T6" fmla="*/ 19 w 212"/>
                  <a:gd name="T7" fmla="*/ 39 h 112"/>
                  <a:gd name="T8" fmla="*/ 39 w 212"/>
                  <a:gd name="T9" fmla="*/ 33 h 112"/>
                  <a:gd name="T10" fmla="*/ 71 w 212"/>
                  <a:gd name="T11" fmla="*/ 41 h 112"/>
                  <a:gd name="T12" fmla="*/ 85 w 212"/>
                  <a:gd name="T13" fmla="*/ 45 h 112"/>
                  <a:gd name="T14" fmla="*/ 102 w 212"/>
                  <a:gd name="T15" fmla="*/ 66 h 112"/>
                  <a:gd name="T16" fmla="*/ 108 w 212"/>
                  <a:gd name="T17" fmla="*/ 84 h 112"/>
                  <a:gd name="T18" fmla="*/ 120 w 212"/>
                  <a:gd name="T19" fmla="*/ 75 h 112"/>
                  <a:gd name="T20" fmla="*/ 129 w 212"/>
                  <a:gd name="T21" fmla="*/ 72 h 112"/>
                  <a:gd name="T22" fmla="*/ 143 w 212"/>
                  <a:gd name="T23" fmla="*/ 77 h 112"/>
                  <a:gd name="T24" fmla="*/ 149 w 212"/>
                  <a:gd name="T25" fmla="*/ 60 h 112"/>
                  <a:gd name="T26" fmla="*/ 117 w 212"/>
                  <a:gd name="T27" fmla="*/ 41 h 112"/>
                  <a:gd name="T28" fmla="*/ 80 w 212"/>
                  <a:gd name="T29" fmla="*/ 15 h 112"/>
                  <a:gd name="T30" fmla="*/ 41 w 212"/>
                  <a:gd name="T31" fmla="*/ 20 h 112"/>
                  <a:gd name="T32" fmla="*/ 36 w 212"/>
                  <a:gd name="T33" fmla="*/ 9 h 1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2"/>
                  <a:gd name="T52" fmla="*/ 0 h 112"/>
                  <a:gd name="T53" fmla="*/ 212 w 212"/>
                  <a:gd name="T54" fmla="*/ 112 h 1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2" h="112">
                    <a:moveTo>
                      <a:pt x="47" y="12"/>
                    </a:moveTo>
                    <a:cubicBezTo>
                      <a:pt x="39" y="0"/>
                      <a:pt x="28" y="7"/>
                      <a:pt x="17" y="12"/>
                    </a:cubicBezTo>
                    <a:cubicBezTo>
                      <a:pt x="13" y="14"/>
                      <a:pt x="5" y="16"/>
                      <a:pt x="5" y="16"/>
                    </a:cubicBezTo>
                    <a:cubicBezTo>
                      <a:pt x="0" y="31"/>
                      <a:pt x="10" y="48"/>
                      <a:pt x="25" y="52"/>
                    </a:cubicBezTo>
                    <a:cubicBezTo>
                      <a:pt x="37" y="50"/>
                      <a:pt x="41" y="47"/>
                      <a:pt x="51" y="44"/>
                    </a:cubicBezTo>
                    <a:cubicBezTo>
                      <a:pt x="65" y="53"/>
                      <a:pt x="76" y="53"/>
                      <a:pt x="93" y="54"/>
                    </a:cubicBezTo>
                    <a:cubicBezTo>
                      <a:pt x="99" y="56"/>
                      <a:pt x="111" y="60"/>
                      <a:pt x="111" y="60"/>
                    </a:cubicBezTo>
                    <a:cubicBezTo>
                      <a:pt x="120" y="69"/>
                      <a:pt x="129" y="75"/>
                      <a:pt x="133" y="88"/>
                    </a:cubicBezTo>
                    <a:cubicBezTo>
                      <a:pt x="125" y="100"/>
                      <a:pt x="126" y="107"/>
                      <a:pt x="141" y="112"/>
                    </a:cubicBezTo>
                    <a:cubicBezTo>
                      <a:pt x="145" y="106"/>
                      <a:pt x="150" y="103"/>
                      <a:pt x="157" y="100"/>
                    </a:cubicBezTo>
                    <a:cubicBezTo>
                      <a:pt x="161" y="98"/>
                      <a:pt x="169" y="96"/>
                      <a:pt x="169" y="96"/>
                    </a:cubicBezTo>
                    <a:cubicBezTo>
                      <a:pt x="175" y="98"/>
                      <a:pt x="187" y="102"/>
                      <a:pt x="187" y="102"/>
                    </a:cubicBezTo>
                    <a:cubicBezTo>
                      <a:pt x="203" y="100"/>
                      <a:pt x="212" y="94"/>
                      <a:pt x="195" y="80"/>
                    </a:cubicBezTo>
                    <a:cubicBezTo>
                      <a:pt x="183" y="70"/>
                      <a:pt x="165" y="66"/>
                      <a:pt x="153" y="54"/>
                    </a:cubicBezTo>
                    <a:cubicBezTo>
                      <a:pt x="141" y="42"/>
                      <a:pt x="122" y="26"/>
                      <a:pt x="105" y="20"/>
                    </a:cubicBezTo>
                    <a:cubicBezTo>
                      <a:pt x="85" y="21"/>
                      <a:pt x="71" y="20"/>
                      <a:pt x="53" y="26"/>
                    </a:cubicBezTo>
                    <a:cubicBezTo>
                      <a:pt x="47" y="24"/>
                      <a:pt x="33" y="12"/>
                      <a:pt x="47" y="12"/>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89"/>
              <p:cNvSpPr>
                <a:spLocks/>
              </p:cNvSpPr>
              <p:nvPr/>
            </p:nvSpPr>
            <p:spPr bwMode="auto">
              <a:xfrm>
                <a:off x="804" y="903"/>
                <a:ext cx="101" cy="40"/>
              </a:xfrm>
              <a:custGeom>
                <a:avLst/>
                <a:gdLst>
                  <a:gd name="T0" fmla="*/ 43 w 133"/>
                  <a:gd name="T1" fmla="*/ 0 h 54"/>
                  <a:gd name="T2" fmla="*/ 33 w 133"/>
                  <a:gd name="T3" fmla="*/ 4 h 54"/>
                  <a:gd name="T4" fmla="*/ 24 w 133"/>
                  <a:gd name="T5" fmla="*/ 22 h 54"/>
                  <a:gd name="T6" fmla="*/ 11 w 133"/>
                  <a:gd name="T7" fmla="*/ 25 h 54"/>
                  <a:gd name="T8" fmla="*/ 2 w 133"/>
                  <a:gd name="T9" fmla="*/ 31 h 54"/>
                  <a:gd name="T10" fmla="*/ 10 w 133"/>
                  <a:gd name="T11" fmla="*/ 40 h 54"/>
                  <a:gd name="T12" fmla="*/ 101 w 133"/>
                  <a:gd name="T13" fmla="*/ 25 h 54"/>
                  <a:gd name="T14" fmla="*/ 93 w 133"/>
                  <a:gd name="T15" fmla="*/ 12 h 54"/>
                  <a:gd name="T16" fmla="*/ 80 w 133"/>
                  <a:gd name="T17" fmla="*/ 6 h 54"/>
                  <a:gd name="T18" fmla="*/ 77 w 133"/>
                  <a:gd name="T19" fmla="*/ 18 h 54"/>
                  <a:gd name="T20" fmla="*/ 68 w 133"/>
                  <a:gd name="T21" fmla="*/ 13 h 54"/>
                  <a:gd name="T22" fmla="*/ 51 w 133"/>
                  <a:gd name="T23" fmla="*/ 10 h 54"/>
                  <a:gd name="T24" fmla="*/ 43 w 133"/>
                  <a:gd name="T25" fmla="*/ 0 h 5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54"/>
                  <a:gd name="T41" fmla="*/ 133 w 133"/>
                  <a:gd name="T42" fmla="*/ 54 h 5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54">
                    <a:moveTo>
                      <a:pt x="57" y="0"/>
                    </a:moveTo>
                    <a:cubicBezTo>
                      <a:pt x="53" y="3"/>
                      <a:pt x="46" y="2"/>
                      <a:pt x="43" y="6"/>
                    </a:cubicBezTo>
                    <a:cubicBezTo>
                      <a:pt x="36" y="14"/>
                      <a:pt x="43" y="26"/>
                      <a:pt x="31" y="30"/>
                    </a:cubicBezTo>
                    <a:cubicBezTo>
                      <a:pt x="26" y="32"/>
                      <a:pt x="20" y="31"/>
                      <a:pt x="15" y="34"/>
                    </a:cubicBezTo>
                    <a:cubicBezTo>
                      <a:pt x="11" y="36"/>
                      <a:pt x="3" y="42"/>
                      <a:pt x="3" y="42"/>
                    </a:cubicBezTo>
                    <a:cubicBezTo>
                      <a:pt x="0" y="51"/>
                      <a:pt x="5" y="51"/>
                      <a:pt x="13" y="54"/>
                    </a:cubicBezTo>
                    <a:cubicBezTo>
                      <a:pt x="51" y="51"/>
                      <a:pt x="97" y="46"/>
                      <a:pt x="133" y="34"/>
                    </a:cubicBezTo>
                    <a:cubicBezTo>
                      <a:pt x="129" y="28"/>
                      <a:pt x="128" y="21"/>
                      <a:pt x="123" y="16"/>
                    </a:cubicBezTo>
                    <a:cubicBezTo>
                      <a:pt x="118" y="11"/>
                      <a:pt x="105" y="8"/>
                      <a:pt x="105" y="8"/>
                    </a:cubicBezTo>
                    <a:cubicBezTo>
                      <a:pt x="84" y="13"/>
                      <a:pt x="106" y="19"/>
                      <a:pt x="101" y="24"/>
                    </a:cubicBezTo>
                    <a:cubicBezTo>
                      <a:pt x="99" y="26"/>
                      <a:pt x="89" y="18"/>
                      <a:pt x="89" y="18"/>
                    </a:cubicBezTo>
                    <a:cubicBezTo>
                      <a:pt x="83" y="15"/>
                      <a:pt x="73" y="15"/>
                      <a:pt x="67" y="14"/>
                    </a:cubicBezTo>
                    <a:cubicBezTo>
                      <a:pt x="58" y="8"/>
                      <a:pt x="62" y="12"/>
                      <a:pt x="57"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90"/>
              <p:cNvSpPr>
                <a:spLocks/>
              </p:cNvSpPr>
              <p:nvPr/>
            </p:nvSpPr>
            <p:spPr bwMode="auto">
              <a:xfrm>
                <a:off x="911" y="928"/>
                <a:ext cx="39" cy="18"/>
              </a:xfrm>
              <a:custGeom>
                <a:avLst/>
                <a:gdLst>
                  <a:gd name="T0" fmla="*/ 10 w 51"/>
                  <a:gd name="T1" fmla="*/ 0 h 24"/>
                  <a:gd name="T2" fmla="*/ 5 w 51"/>
                  <a:gd name="T3" fmla="*/ 14 h 24"/>
                  <a:gd name="T4" fmla="*/ 21 w 51"/>
                  <a:gd name="T5" fmla="*/ 18 h 24"/>
                  <a:gd name="T6" fmla="*/ 25 w 51"/>
                  <a:gd name="T7" fmla="*/ 3 h 24"/>
                  <a:gd name="T8" fmla="*/ 10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91"/>
              <p:cNvSpPr>
                <a:spLocks/>
              </p:cNvSpPr>
              <p:nvPr/>
            </p:nvSpPr>
            <p:spPr bwMode="auto">
              <a:xfrm>
                <a:off x="969" y="931"/>
                <a:ext cx="12" cy="25"/>
              </a:xfrm>
              <a:custGeom>
                <a:avLst/>
                <a:gdLst>
                  <a:gd name="T0" fmla="*/ 11 w 16"/>
                  <a:gd name="T1" fmla="*/ 0 h 34"/>
                  <a:gd name="T2" fmla="*/ 0 w 16"/>
                  <a:gd name="T3" fmla="*/ 10 h 34"/>
                  <a:gd name="T4" fmla="*/ 12 w 16"/>
                  <a:gd name="T5" fmla="*/ 25 h 34"/>
                  <a:gd name="T6" fmla="*/ 9 w 16"/>
                  <a:gd name="T7" fmla="*/ 13 h 34"/>
                  <a:gd name="T8" fmla="*/ 12 w 16"/>
                  <a:gd name="T9" fmla="*/ 4 h 34"/>
                  <a:gd name="T10" fmla="*/ 11 w 16"/>
                  <a:gd name="T11" fmla="*/ 0 h 34"/>
                  <a:gd name="T12" fmla="*/ 0 60000 65536"/>
                  <a:gd name="T13" fmla="*/ 0 60000 65536"/>
                  <a:gd name="T14" fmla="*/ 0 60000 65536"/>
                  <a:gd name="T15" fmla="*/ 0 60000 65536"/>
                  <a:gd name="T16" fmla="*/ 0 60000 65536"/>
                  <a:gd name="T17" fmla="*/ 0 60000 65536"/>
                  <a:gd name="T18" fmla="*/ 0 w 16"/>
                  <a:gd name="T19" fmla="*/ 0 h 34"/>
                  <a:gd name="T20" fmla="*/ 16 w 16"/>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16" h="34">
                    <a:moveTo>
                      <a:pt x="14" y="0"/>
                    </a:moveTo>
                    <a:cubicBezTo>
                      <a:pt x="5" y="3"/>
                      <a:pt x="2" y="4"/>
                      <a:pt x="0" y="14"/>
                    </a:cubicBezTo>
                    <a:cubicBezTo>
                      <a:pt x="3" y="26"/>
                      <a:pt x="4" y="30"/>
                      <a:pt x="16" y="34"/>
                    </a:cubicBezTo>
                    <a:cubicBezTo>
                      <a:pt x="15" y="29"/>
                      <a:pt x="11" y="23"/>
                      <a:pt x="12" y="18"/>
                    </a:cubicBezTo>
                    <a:cubicBezTo>
                      <a:pt x="12" y="14"/>
                      <a:pt x="16" y="6"/>
                      <a:pt x="16" y="6"/>
                    </a:cubicBezTo>
                    <a:cubicBezTo>
                      <a:pt x="9" y="1"/>
                      <a:pt x="8" y="3"/>
                      <a:pt x="14"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92"/>
              <p:cNvSpPr>
                <a:spLocks/>
              </p:cNvSpPr>
              <p:nvPr/>
            </p:nvSpPr>
            <p:spPr bwMode="auto">
              <a:xfrm>
                <a:off x="781" y="89"/>
                <a:ext cx="185" cy="87"/>
              </a:xfrm>
              <a:custGeom>
                <a:avLst/>
                <a:gdLst>
                  <a:gd name="T0" fmla="*/ 49 w 240"/>
                  <a:gd name="T1" fmla="*/ 1 h 117"/>
                  <a:gd name="T2" fmla="*/ 19 w 240"/>
                  <a:gd name="T3" fmla="*/ 23 h 117"/>
                  <a:gd name="T4" fmla="*/ 5 w 240"/>
                  <a:gd name="T5" fmla="*/ 28 h 117"/>
                  <a:gd name="T6" fmla="*/ 0 w 240"/>
                  <a:gd name="T7" fmla="*/ 29 h 117"/>
                  <a:gd name="T8" fmla="*/ 20 w 240"/>
                  <a:gd name="T9" fmla="*/ 44 h 117"/>
                  <a:gd name="T10" fmla="*/ 29 w 240"/>
                  <a:gd name="T11" fmla="*/ 47 h 117"/>
                  <a:gd name="T12" fmla="*/ 52 w 240"/>
                  <a:gd name="T13" fmla="*/ 35 h 117"/>
                  <a:gd name="T14" fmla="*/ 62 w 240"/>
                  <a:gd name="T15" fmla="*/ 32 h 117"/>
                  <a:gd name="T16" fmla="*/ 63 w 240"/>
                  <a:gd name="T17" fmla="*/ 41 h 117"/>
                  <a:gd name="T18" fmla="*/ 49 w 240"/>
                  <a:gd name="T19" fmla="*/ 45 h 117"/>
                  <a:gd name="T20" fmla="*/ 56 w 240"/>
                  <a:gd name="T21" fmla="*/ 54 h 117"/>
                  <a:gd name="T22" fmla="*/ 31 w 240"/>
                  <a:gd name="T23" fmla="*/ 65 h 117"/>
                  <a:gd name="T24" fmla="*/ 54 w 240"/>
                  <a:gd name="T25" fmla="*/ 81 h 117"/>
                  <a:gd name="T26" fmla="*/ 63 w 240"/>
                  <a:gd name="T27" fmla="*/ 84 h 117"/>
                  <a:gd name="T28" fmla="*/ 91 w 240"/>
                  <a:gd name="T29" fmla="*/ 77 h 117"/>
                  <a:gd name="T30" fmla="*/ 116 w 240"/>
                  <a:gd name="T31" fmla="*/ 78 h 117"/>
                  <a:gd name="T32" fmla="*/ 130 w 240"/>
                  <a:gd name="T33" fmla="*/ 87 h 117"/>
                  <a:gd name="T34" fmla="*/ 157 w 240"/>
                  <a:gd name="T35" fmla="*/ 81 h 117"/>
                  <a:gd name="T36" fmla="*/ 173 w 240"/>
                  <a:gd name="T37" fmla="*/ 77 h 117"/>
                  <a:gd name="T38" fmla="*/ 171 w 240"/>
                  <a:gd name="T39" fmla="*/ 57 h 117"/>
                  <a:gd name="T40" fmla="*/ 180 w 240"/>
                  <a:gd name="T41" fmla="*/ 51 h 117"/>
                  <a:gd name="T42" fmla="*/ 183 w 240"/>
                  <a:gd name="T43" fmla="*/ 35 h 117"/>
                  <a:gd name="T44" fmla="*/ 162 w 240"/>
                  <a:gd name="T45" fmla="*/ 42 h 117"/>
                  <a:gd name="T46" fmla="*/ 154 w 240"/>
                  <a:gd name="T47" fmla="*/ 32 h 117"/>
                  <a:gd name="T48" fmla="*/ 133 w 240"/>
                  <a:gd name="T49" fmla="*/ 33 h 117"/>
                  <a:gd name="T50" fmla="*/ 103 w 240"/>
                  <a:gd name="T51" fmla="*/ 7 h 117"/>
                  <a:gd name="T52" fmla="*/ 72 w 240"/>
                  <a:gd name="T53" fmla="*/ 8 h 117"/>
                  <a:gd name="T54" fmla="*/ 63 w 240"/>
                  <a:gd name="T55" fmla="*/ 1 h 117"/>
                  <a:gd name="T56" fmla="*/ 49 w 240"/>
                  <a:gd name="T57" fmla="*/ 1 h 1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0"/>
                  <a:gd name="T88" fmla="*/ 0 h 117"/>
                  <a:gd name="T89" fmla="*/ 240 w 240"/>
                  <a:gd name="T90" fmla="*/ 117 h 11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0" h="117">
                    <a:moveTo>
                      <a:pt x="64" y="1"/>
                    </a:moveTo>
                    <a:cubicBezTo>
                      <a:pt x="57" y="21"/>
                      <a:pt x="44" y="24"/>
                      <a:pt x="24" y="31"/>
                    </a:cubicBezTo>
                    <a:cubicBezTo>
                      <a:pt x="18" y="33"/>
                      <a:pt x="12" y="35"/>
                      <a:pt x="6" y="37"/>
                    </a:cubicBezTo>
                    <a:cubicBezTo>
                      <a:pt x="4" y="38"/>
                      <a:pt x="0" y="39"/>
                      <a:pt x="0" y="39"/>
                    </a:cubicBezTo>
                    <a:cubicBezTo>
                      <a:pt x="3" y="55"/>
                      <a:pt x="12" y="54"/>
                      <a:pt x="26" y="59"/>
                    </a:cubicBezTo>
                    <a:cubicBezTo>
                      <a:pt x="30" y="60"/>
                      <a:pt x="38" y="63"/>
                      <a:pt x="38" y="63"/>
                    </a:cubicBezTo>
                    <a:cubicBezTo>
                      <a:pt x="50" y="59"/>
                      <a:pt x="57" y="54"/>
                      <a:pt x="68" y="47"/>
                    </a:cubicBezTo>
                    <a:cubicBezTo>
                      <a:pt x="72" y="45"/>
                      <a:pt x="80" y="43"/>
                      <a:pt x="80" y="43"/>
                    </a:cubicBezTo>
                    <a:cubicBezTo>
                      <a:pt x="82" y="46"/>
                      <a:pt x="88" y="51"/>
                      <a:pt x="82" y="55"/>
                    </a:cubicBezTo>
                    <a:cubicBezTo>
                      <a:pt x="77" y="59"/>
                      <a:pt x="64" y="61"/>
                      <a:pt x="64" y="61"/>
                    </a:cubicBezTo>
                    <a:cubicBezTo>
                      <a:pt x="58" y="70"/>
                      <a:pt x="63" y="70"/>
                      <a:pt x="72" y="73"/>
                    </a:cubicBezTo>
                    <a:cubicBezTo>
                      <a:pt x="77" y="88"/>
                      <a:pt x="50" y="86"/>
                      <a:pt x="40" y="87"/>
                    </a:cubicBezTo>
                    <a:cubicBezTo>
                      <a:pt x="47" y="94"/>
                      <a:pt x="60" y="106"/>
                      <a:pt x="70" y="109"/>
                    </a:cubicBezTo>
                    <a:cubicBezTo>
                      <a:pt x="74" y="110"/>
                      <a:pt x="82" y="113"/>
                      <a:pt x="82" y="113"/>
                    </a:cubicBezTo>
                    <a:cubicBezTo>
                      <a:pt x="99" y="111"/>
                      <a:pt x="104" y="108"/>
                      <a:pt x="118" y="103"/>
                    </a:cubicBezTo>
                    <a:cubicBezTo>
                      <a:pt x="129" y="104"/>
                      <a:pt x="140" y="103"/>
                      <a:pt x="150" y="105"/>
                    </a:cubicBezTo>
                    <a:cubicBezTo>
                      <a:pt x="157" y="107"/>
                      <a:pt x="168" y="117"/>
                      <a:pt x="168" y="117"/>
                    </a:cubicBezTo>
                    <a:cubicBezTo>
                      <a:pt x="193" y="115"/>
                      <a:pt x="188" y="116"/>
                      <a:pt x="204" y="109"/>
                    </a:cubicBezTo>
                    <a:cubicBezTo>
                      <a:pt x="210" y="106"/>
                      <a:pt x="224" y="103"/>
                      <a:pt x="224" y="103"/>
                    </a:cubicBezTo>
                    <a:cubicBezTo>
                      <a:pt x="223" y="98"/>
                      <a:pt x="217" y="82"/>
                      <a:pt x="222" y="77"/>
                    </a:cubicBezTo>
                    <a:cubicBezTo>
                      <a:pt x="225" y="73"/>
                      <a:pt x="234" y="69"/>
                      <a:pt x="234" y="69"/>
                    </a:cubicBezTo>
                    <a:cubicBezTo>
                      <a:pt x="237" y="59"/>
                      <a:pt x="240" y="59"/>
                      <a:pt x="238" y="47"/>
                    </a:cubicBezTo>
                    <a:cubicBezTo>
                      <a:pt x="228" y="49"/>
                      <a:pt x="219" y="51"/>
                      <a:pt x="210" y="57"/>
                    </a:cubicBezTo>
                    <a:cubicBezTo>
                      <a:pt x="201" y="71"/>
                      <a:pt x="201" y="50"/>
                      <a:pt x="200" y="43"/>
                    </a:cubicBezTo>
                    <a:cubicBezTo>
                      <a:pt x="189" y="45"/>
                      <a:pt x="182" y="48"/>
                      <a:pt x="172" y="45"/>
                    </a:cubicBezTo>
                    <a:cubicBezTo>
                      <a:pt x="161" y="34"/>
                      <a:pt x="148" y="14"/>
                      <a:pt x="134" y="9"/>
                    </a:cubicBezTo>
                    <a:cubicBezTo>
                      <a:pt x="119" y="11"/>
                      <a:pt x="108" y="13"/>
                      <a:pt x="94" y="11"/>
                    </a:cubicBezTo>
                    <a:cubicBezTo>
                      <a:pt x="92" y="9"/>
                      <a:pt x="85" y="2"/>
                      <a:pt x="82" y="1"/>
                    </a:cubicBezTo>
                    <a:cubicBezTo>
                      <a:pt x="74" y="0"/>
                      <a:pt x="72" y="9"/>
                      <a:pt x="64" y="1"/>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93"/>
              <p:cNvSpPr>
                <a:spLocks/>
              </p:cNvSpPr>
              <p:nvPr/>
            </p:nvSpPr>
            <p:spPr bwMode="auto">
              <a:xfrm>
                <a:off x="863" y="48"/>
                <a:ext cx="150" cy="60"/>
              </a:xfrm>
              <a:custGeom>
                <a:avLst/>
                <a:gdLst>
                  <a:gd name="T0" fmla="*/ 75 w 194"/>
                  <a:gd name="T1" fmla="*/ 8 h 80"/>
                  <a:gd name="T2" fmla="*/ 10 w 194"/>
                  <a:gd name="T3" fmla="*/ 18 h 80"/>
                  <a:gd name="T4" fmla="*/ 7 w 194"/>
                  <a:gd name="T5" fmla="*/ 26 h 80"/>
                  <a:gd name="T6" fmla="*/ 44 w 194"/>
                  <a:gd name="T7" fmla="*/ 39 h 80"/>
                  <a:gd name="T8" fmla="*/ 104 w 194"/>
                  <a:gd name="T9" fmla="*/ 56 h 80"/>
                  <a:gd name="T10" fmla="*/ 135 w 194"/>
                  <a:gd name="T11" fmla="*/ 51 h 80"/>
                  <a:gd name="T12" fmla="*/ 145 w 194"/>
                  <a:gd name="T13" fmla="*/ 48 h 80"/>
                  <a:gd name="T14" fmla="*/ 135 w 194"/>
                  <a:gd name="T15" fmla="*/ 33 h 80"/>
                  <a:gd name="T16" fmla="*/ 126 w 194"/>
                  <a:gd name="T17" fmla="*/ 27 h 80"/>
                  <a:gd name="T18" fmla="*/ 100 w 194"/>
                  <a:gd name="T19" fmla="*/ 20 h 80"/>
                  <a:gd name="T20" fmla="*/ 75 w 194"/>
                  <a:gd name="T21" fmla="*/ 8 h 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4"/>
                  <a:gd name="T34" fmla="*/ 0 h 80"/>
                  <a:gd name="T35" fmla="*/ 194 w 194"/>
                  <a:gd name="T36" fmla="*/ 80 h 8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4" h="80">
                    <a:moveTo>
                      <a:pt x="97" y="10"/>
                    </a:moveTo>
                    <a:cubicBezTo>
                      <a:pt x="70" y="19"/>
                      <a:pt x="42" y="22"/>
                      <a:pt x="13" y="24"/>
                    </a:cubicBezTo>
                    <a:cubicBezTo>
                      <a:pt x="9" y="25"/>
                      <a:pt x="0" y="26"/>
                      <a:pt x="9" y="34"/>
                    </a:cubicBezTo>
                    <a:cubicBezTo>
                      <a:pt x="21" y="44"/>
                      <a:pt x="43" y="43"/>
                      <a:pt x="57" y="52"/>
                    </a:cubicBezTo>
                    <a:cubicBezTo>
                      <a:pt x="75" y="80"/>
                      <a:pt x="104" y="73"/>
                      <a:pt x="135" y="74"/>
                    </a:cubicBezTo>
                    <a:cubicBezTo>
                      <a:pt x="153" y="73"/>
                      <a:pt x="159" y="73"/>
                      <a:pt x="175" y="68"/>
                    </a:cubicBezTo>
                    <a:cubicBezTo>
                      <a:pt x="179" y="67"/>
                      <a:pt x="187" y="64"/>
                      <a:pt x="187" y="64"/>
                    </a:cubicBezTo>
                    <a:cubicBezTo>
                      <a:pt x="194" y="53"/>
                      <a:pt x="184" y="49"/>
                      <a:pt x="175" y="44"/>
                    </a:cubicBezTo>
                    <a:cubicBezTo>
                      <a:pt x="171" y="42"/>
                      <a:pt x="163" y="36"/>
                      <a:pt x="163" y="36"/>
                    </a:cubicBezTo>
                    <a:cubicBezTo>
                      <a:pt x="140" y="41"/>
                      <a:pt x="147" y="38"/>
                      <a:pt x="129" y="26"/>
                    </a:cubicBezTo>
                    <a:cubicBezTo>
                      <a:pt x="123" y="17"/>
                      <a:pt x="107" y="0"/>
                      <a:pt x="97" y="1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94"/>
              <p:cNvSpPr>
                <a:spLocks/>
              </p:cNvSpPr>
              <p:nvPr/>
            </p:nvSpPr>
            <p:spPr bwMode="auto">
              <a:xfrm>
                <a:off x="1073" y="118"/>
                <a:ext cx="239" cy="189"/>
              </a:xfrm>
              <a:custGeom>
                <a:avLst/>
                <a:gdLst>
                  <a:gd name="T0" fmla="*/ 52 w 310"/>
                  <a:gd name="T1" fmla="*/ 7 h 254"/>
                  <a:gd name="T2" fmla="*/ 39 w 310"/>
                  <a:gd name="T3" fmla="*/ 17 h 254"/>
                  <a:gd name="T4" fmla="*/ 16 w 310"/>
                  <a:gd name="T5" fmla="*/ 29 h 254"/>
                  <a:gd name="T6" fmla="*/ 41 w 310"/>
                  <a:gd name="T7" fmla="*/ 57 h 254"/>
                  <a:gd name="T8" fmla="*/ 61 w 310"/>
                  <a:gd name="T9" fmla="*/ 63 h 254"/>
                  <a:gd name="T10" fmla="*/ 79 w 310"/>
                  <a:gd name="T11" fmla="*/ 74 h 254"/>
                  <a:gd name="T12" fmla="*/ 98 w 310"/>
                  <a:gd name="T13" fmla="*/ 63 h 254"/>
                  <a:gd name="T14" fmla="*/ 110 w 310"/>
                  <a:gd name="T15" fmla="*/ 75 h 254"/>
                  <a:gd name="T16" fmla="*/ 115 w 310"/>
                  <a:gd name="T17" fmla="*/ 95 h 254"/>
                  <a:gd name="T18" fmla="*/ 89 w 310"/>
                  <a:gd name="T19" fmla="*/ 112 h 254"/>
                  <a:gd name="T20" fmla="*/ 69 w 310"/>
                  <a:gd name="T21" fmla="*/ 129 h 254"/>
                  <a:gd name="T22" fmla="*/ 53 w 310"/>
                  <a:gd name="T23" fmla="*/ 126 h 254"/>
                  <a:gd name="T24" fmla="*/ 44 w 310"/>
                  <a:gd name="T25" fmla="*/ 123 h 254"/>
                  <a:gd name="T26" fmla="*/ 33 w 310"/>
                  <a:gd name="T27" fmla="*/ 139 h 254"/>
                  <a:gd name="T28" fmla="*/ 30 w 310"/>
                  <a:gd name="T29" fmla="*/ 148 h 254"/>
                  <a:gd name="T30" fmla="*/ 56 w 310"/>
                  <a:gd name="T31" fmla="*/ 153 h 254"/>
                  <a:gd name="T32" fmla="*/ 73 w 310"/>
                  <a:gd name="T33" fmla="*/ 151 h 254"/>
                  <a:gd name="T34" fmla="*/ 89 w 310"/>
                  <a:gd name="T35" fmla="*/ 172 h 254"/>
                  <a:gd name="T36" fmla="*/ 98 w 310"/>
                  <a:gd name="T37" fmla="*/ 175 h 254"/>
                  <a:gd name="T38" fmla="*/ 107 w 310"/>
                  <a:gd name="T39" fmla="*/ 178 h 254"/>
                  <a:gd name="T40" fmla="*/ 120 w 310"/>
                  <a:gd name="T41" fmla="*/ 187 h 254"/>
                  <a:gd name="T42" fmla="*/ 140 w 310"/>
                  <a:gd name="T43" fmla="*/ 176 h 254"/>
                  <a:gd name="T44" fmla="*/ 157 w 310"/>
                  <a:gd name="T45" fmla="*/ 175 h 254"/>
                  <a:gd name="T46" fmla="*/ 177 w 310"/>
                  <a:gd name="T47" fmla="*/ 158 h 254"/>
                  <a:gd name="T48" fmla="*/ 173 w 310"/>
                  <a:gd name="T49" fmla="*/ 138 h 254"/>
                  <a:gd name="T50" fmla="*/ 167 w 310"/>
                  <a:gd name="T51" fmla="*/ 129 h 254"/>
                  <a:gd name="T52" fmla="*/ 180 w 310"/>
                  <a:gd name="T53" fmla="*/ 124 h 254"/>
                  <a:gd name="T54" fmla="*/ 189 w 310"/>
                  <a:gd name="T55" fmla="*/ 136 h 254"/>
                  <a:gd name="T56" fmla="*/ 190 w 310"/>
                  <a:gd name="T57" fmla="*/ 147 h 254"/>
                  <a:gd name="T58" fmla="*/ 201 w 310"/>
                  <a:gd name="T59" fmla="*/ 144 h 254"/>
                  <a:gd name="T60" fmla="*/ 234 w 310"/>
                  <a:gd name="T61" fmla="*/ 126 h 254"/>
                  <a:gd name="T62" fmla="*/ 226 w 310"/>
                  <a:gd name="T63" fmla="*/ 109 h 254"/>
                  <a:gd name="T64" fmla="*/ 200 w 310"/>
                  <a:gd name="T65" fmla="*/ 92 h 254"/>
                  <a:gd name="T66" fmla="*/ 204 w 310"/>
                  <a:gd name="T67" fmla="*/ 80 h 254"/>
                  <a:gd name="T68" fmla="*/ 214 w 310"/>
                  <a:gd name="T69" fmla="*/ 77 h 254"/>
                  <a:gd name="T70" fmla="*/ 195 w 310"/>
                  <a:gd name="T71" fmla="*/ 47 h 254"/>
                  <a:gd name="T72" fmla="*/ 180 w 310"/>
                  <a:gd name="T73" fmla="*/ 44 h 254"/>
                  <a:gd name="T74" fmla="*/ 170 w 310"/>
                  <a:gd name="T75" fmla="*/ 41 h 254"/>
                  <a:gd name="T76" fmla="*/ 155 w 310"/>
                  <a:gd name="T77" fmla="*/ 25 h 254"/>
                  <a:gd name="T78" fmla="*/ 120 w 310"/>
                  <a:gd name="T79" fmla="*/ 33 h 254"/>
                  <a:gd name="T80" fmla="*/ 129 w 310"/>
                  <a:gd name="T81" fmla="*/ 19 h 254"/>
                  <a:gd name="T82" fmla="*/ 107 w 310"/>
                  <a:gd name="T83" fmla="*/ 13 h 254"/>
                  <a:gd name="T84" fmla="*/ 92 w 310"/>
                  <a:gd name="T85" fmla="*/ 14 h 254"/>
                  <a:gd name="T86" fmla="*/ 52 w 310"/>
                  <a:gd name="T87" fmla="*/ 7 h 2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0"/>
                  <a:gd name="T133" fmla="*/ 0 h 254"/>
                  <a:gd name="T134" fmla="*/ 310 w 310"/>
                  <a:gd name="T135" fmla="*/ 254 h 2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0" h="254">
                    <a:moveTo>
                      <a:pt x="67" y="9"/>
                    </a:moveTo>
                    <a:cubicBezTo>
                      <a:pt x="63" y="15"/>
                      <a:pt x="51" y="23"/>
                      <a:pt x="51" y="23"/>
                    </a:cubicBezTo>
                    <a:cubicBezTo>
                      <a:pt x="43" y="34"/>
                      <a:pt x="33" y="35"/>
                      <a:pt x="21" y="39"/>
                    </a:cubicBezTo>
                    <a:cubicBezTo>
                      <a:pt x="0" y="71"/>
                      <a:pt x="30" y="74"/>
                      <a:pt x="53" y="77"/>
                    </a:cubicBezTo>
                    <a:cubicBezTo>
                      <a:pt x="61" y="89"/>
                      <a:pt x="63" y="87"/>
                      <a:pt x="79" y="85"/>
                    </a:cubicBezTo>
                    <a:cubicBezTo>
                      <a:pt x="88" y="88"/>
                      <a:pt x="93" y="96"/>
                      <a:pt x="103" y="99"/>
                    </a:cubicBezTo>
                    <a:cubicBezTo>
                      <a:pt x="117" y="96"/>
                      <a:pt x="116" y="89"/>
                      <a:pt x="127" y="85"/>
                    </a:cubicBezTo>
                    <a:cubicBezTo>
                      <a:pt x="134" y="90"/>
                      <a:pt x="138" y="94"/>
                      <a:pt x="143" y="101"/>
                    </a:cubicBezTo>
                    <a:cubicBezTo>
                      <a:pt x="140" y="116"/>
                      <a:pt x="134" y="117"/>
                      <a:pt x="149" y="127"/>
                    </a:cubicBezTo>
                    <a:cubicBezTo>
                      <a:pt x="161" y="144"/>
                      <a:pt x="126" y="147"/>
                      <a:pt x="115" y="151"/>
                    </a:cubicBezTo>
                    <a:cubicBezTo>
                      <a:pt x="109" y="160"/>
                      <a:pt x="100" y="169"/>
                      <a:pt x="89" y="173"/>
                    </a:cubicBezTo>
                    <a:cubicBezTo>
                      <a:pt x="81" y="172"/>
                      <a:pt x="76" y="171"/>
                      <a:pt x="69" y="169"/>
                    </a:cubicBezTo>
                    <a:cubicBezTo>
                      <a:pt x="65" y="168"/>
                      <a:pt x="57" y="165"/>
                      <a:pt x="57" y="165"/>
                    </a:cubicBezTo>
                    <a:cubicBezTo>
                      <a:pt x="46" y="169"/>
                      <a:pt x="46" y="177"/>
                      <a:pt x="43" y="187"/>
                    </a:cubicBezTo>
                    <a:cubicBezTo>
                      <a:pt x="42" y="191"/>
                      <a:pt x="39" y="199"/>
                      <a:pt x="39" y="199"/>
                    </a:cubicBezTo>
                    <a:cubicBezTo>
                      <a:pt x="50" y="203"/>
                      <a:pt x="61" y="204"/>
                      <a:pt x="73" y="205"/>
                    </a:cubicBezTo>
                    <a:cubicBezTo>
                      <a:pt x="82" y="203"/>
                      <a:pt x="86" y="201"/>
                      <a:pt x="95" y="203"/>
                    </a:cubicBezTo>
                    <a:cubicBezTo>
                      <a:pt x="107" y="211"/>
                      <a:pt x="111" y="218"/>
                      <a:pt x="115" y="231"/>
                    </a:cubicBezTo>
                    <a:cubicBezTo>
                      <a:pt x="116" y="235"/>
                      <a:pt x="123" y="234"/>
                      <a:pt x="127" y="235"/>
                    </a:cubicBezTo>
                    <a:cubicBezTo>
                      <a:pt x="131" y="236"/>
                      <a:pt x="139" y="239"/>
                      <a:pt x="139" y="239"/>
                    </a:cubicBezTo>
                    <a:cubicBezTo>
                      <a:pt x="144" y="246"/>
                      <a:pt x="147" y="248"/>
                      <a:pt x="155" y="251"/>
                    </a:cubicBezTo>
                    <a:cubicBezTo>
                      <a:pt x="169" y="250"/>
                      <a:pt x="187" y="254"/>
                      <a:pt x="181" y="237"/>
                    </a:cubicBezTo>
                    <a:cubicBezTo>
                      <a:pt x="184" y="220"/>
                      <a:pt x="192" y="228"/>
                      <a:pt x="203" y="235"/>
                    </a:cubicBezTo>
                    <a:cubicBezTo>
                      <a:pt x="224" y="233"/>
                      <a:pt x="224" y="232"/>
                      <a:pt x="229" y="213"/>
                    </a:cubicBezTo>
                    <a:cubicBezTo>
                      <a:pt x="229" y="211"/>
                      <a:pt x="229" y="192"/>
                      <a:pt x="225" y="185"/>
                    </a:cubicBezTo>
                    <a:cubicBezTo>
                      <a:pt x="223" y="181"/>
                      <a:pt x="217" y="173"/>
                      <a:pt x="217" y="173"/>
                    </a:cubicBezTo>
                    <a:cubicBezTo>
                      <a:pt x="220" y="163"/>
                      <a:pt x="224" y="165"/>
                      <a:pt x="233" y="167"/>
                    </a:cubicBezTo>
                    <a:cubicBezTo>
                      <a:pt x="240" y="172"/>
                      <a:pt x="242" y="175"/>
                      <a:pt x="245" y="183"/>
                    </a:cubicBezTo>
                    <a:cubicBezTo>
                      <a:pt x="246" y="188"/>
                      <a:pt x="244" y="193"/>
                      <a:pt x="247" y="197"/>
                    </a:cubicBezTo>
                    <a:cubicBezTo>
                      <a:pt x="250" y="201"/>
                      <a:pt x="256" y="194"/>
                      <a:pt x="261" y="193"/>
                    </a:cubicBezTo>
                    <a:cubicBezTo>
                      <a:pt x="276" y="188"/>
                      <a:pt x="290" y="178"/>
                      <a:pt x="303" y="169"/>
                    </a:cubicBezTo>
                    <a:cubicBezTo>
                      <a:pt x="310" y="158"/>
                      <a:pt x="302" y="153"/>
                      <a:pt x="293" y="147"/>
                    </a:cubicBezTo>
                    <a:cubicBezTo>
                      <a:pt x="281" y="129"/>
                      <a:pt x="283" y="126"/>
                      <a:pt x="259" y="123"/>
                    </a:cubicBezTo>
                    <a:cubicBezTo>
                      <a:pt x="256" y="115"/>
                      <a:pt x="257" y="111"/>
                      <a:pt x="265" y="107"/>
                    </a:cubicBezTo>
                    <a:cubicBezTo>
                      <a:pt x="269" y="105"/>
                      <a:pt x="277" y="103"/>
                      <a:pt x="277" y="103"/>
                    </a:cubicBezTo>
                    <a:cubicBezTo>
                      <a:pt x="287" y="88"/>
                      <a:pt x="269" y="66"/>
                      <a:pt x="253" y="63"/>
                    </a:cubicBezTo>
                    <a:cubicBezTo>
                      <a:pt x="239" y="60"/>
                      <a:pt x="244" y="62"/>
                      <a:pt x="233" y="59"/>
                    </a:cubicBezTo>
                    <a:cubicBezTo>
                      <a:pt x="229" y="58"/>
                      <a:pt x="221" y="55"/>
                      <a:pt x="221" y="55"/>
                    </a:cubicBezTo>
                    <a:cubicBezTo>
                      <a:pt x="200" y="60"/>
                      <a:pt x="217" y="38"/>
                      <a:pt x="201" y="33"/>
                    </a:cubicBezTo>
                    <a:cubicBezTo>
                      <a:pt x="185" y="35"/>
                      <a:pt x="169" y="36"/>
                      <a:pt x="155" y="45"/>
                    </a:cubicBezTo>
                    <a:cubicBezTo>
                      <a:pt x="145" y="30"/>
                      <a:pt x="152" y="30"/>
                      <a:pt x="167" y="25"/>
                    </a:cubicBezTo>
                    <a:cubicBezTo>
                      <a:pt x="163" y="10"/>
                      <a:pt x="155" y="15"/>
                      <a:pt x="139" y="17"/>
                    </a:cubicBezTo>
                    <a:cubicBezTo>
                      <a:pt x="131" y="20"/>
                      <a:pt x="127" y="22"/>
                      <a:pt x="119" y="19"/>
                    </a:cubicBezTo>
                    <a:cubicBezTo>
                      <a:pt x="106" y="0"/>
                      <a:pt x="74" y="29"/>
                      <a:pt x="67" y="9"/>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95"/>
              <p:cNvSpPr>
                <a:spLocks/>
              </p:cNvSpPr>
              <p:nvPr/>
            </p:nvSpPr>
            <p:spPr bwMode="auto">
              <a:xfrm>
                <a:off x="1071" y="36"/>
                <a:ext cx="45" cy="37"/>
              </a:xfrm>
              <a:custGeom>
                <a:avLst/>
                <a:gdLst>
                  <a:gd name="T0" fmla="*/ 20 w 59"/>
                  <a:gd name="T1" fmla="*/ 0 h 50"/>
                  <a:gd name="T2" fmla="*/ 0 w 59"/>
                  <a:gd name="T3" fmla="*/ 7 h 50"/>
                  <a:gd name="T4" fmla="*/ 23 w 59"/>
                  <a:gd name="T5" fmla="*/ 30 h 50"/>
                  <a:gd name="T6" fmla="*/ 37 w 59"/>
                  <a:gd name="T7" fmla="*/ 37 h 50"/>
                  <a:gd name="T8" fmla="*/ 44 w 59"/>
                  <a:gd name="T9" fmla="*/ 21 h 50"/>
                  <a:gd name="T10" fmla="*/ 34 w 59"/>
                  <a:gd name="T11" fmla="*/ 6 h 50"/>
                  <a:gd name="T12" fmla="*/ 20 w 59"/>
                  <a:gd name="T13" fmla="*/ 0 h 50"/>
                  <a:gd name="T14" fmla="*/ 0 60000 65536"/>
                  <a:gd name="T15" fmla="*/ 0 60000 65536"/>
                  <a:gd name="T16" fmla="*/ 0 60000 65536"/>
                  <a:gd name="T17" fmla="*/ 0 60000 65536"/>
                  <a:gd name="T18" fmla="*/ 0 60000 65536"/>
                  <a:gd name="T19" fmla="*/ 0 60000 65536"/>
                  <a:gd name="T20" fmla="*/ 0 60000 65536"/>
                  <a:gd name="T21" fmla="*/ 0 w 59"/>
                  <a:gd name="T22" fmla="*/ 0 h 50"/>
                  <a:gd name="T23" fmla="*/ 59 w 59"/>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0">
                    <a:moveTo>
                      <a:pt x="26" y="0"/>
                    </a:moveTo>
                    <a:cubicBezTo>
                      <a:pt x="13" y="2"/>
                      <a:pt x="7" y="0"/>
                      <a:pt x="0" y="10"/>
                    </a:cubicBezTo>
                    <a:cubicBezTo>
                      <a:pt x="4" y="22"/>
                      <a:pt x="18" y="36"/>
                      <a:pt x="30" y="40"/>
                    </a:cubicBezTo>
                    <a:cubicBezTo>
                      <a:pt x="37" y="42"/>
                      <a:pt x="48" y="50"/>
                      <a:pt x="48" y="50"/>
                    </a:cubicBezTo>
                    <a:cubicBezTo>
                      <a:pt x="57" y="44"/>
                      <a:pt x="55" y="37"/>
                      <a:pt x="58" y="28"/>
                    </a:cubicBezTo>
                    <a:cubicBezTo>
                      <a:pt x="55" y="11"/>
                      <a:pt x="59" y="18"/>
                      <a:pt x="44" y="8"/>
                    </a:cubicBezTo>
                    <a:cubicBezTo>
                      <a:pt x="42" y="6"/>
                      <a:pt x="26" y="5"/>
                      <a:pt x="26"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96"/>
              <p:cNvSpPr>
                <a:spLocks/>
              </p:cNvSpPr>
              <p:nvPr/>
            </p:nvSpPr>
            <p:spPr bwMode="auto">
              <a:xfrm>
                <a:off x="985" y="106"/>
                <a:ext cx="67" cy="41"/>
              </a:xfrm>
              <a:custGeom>
                <a:avLst/>
                <a:gdLst>
                  <a:gd name="T0" fmla="*/ 34 w 86"/>
                  <a:gd name="T1" fmla="*/ 5 h 57"/>
                  <a:gd name="T2" fmla="*/ 19 w 86"/>
                  <a:gd name="T3" fmla="*/ 18 h 57"/>
                  <a:gd name="T4" fmla="*/ 3 w 86"/>
                  <a:gd name="T5" fmla="*/ 19 h 57"/>
                  <a:gd name="T6" fmla="*/ 12 w 86"/>
                  <a:gd name="T7" fmla="*/ 41 h 57"/>
                  <a:gd name="T8" fmla="*/ 58 w 86"/>
                  <a:gd name="T9" fmla="*/ 25 h 57"/>
                  <a:gd name="T10" fmla="*/ 67 w 86"/>
                  <a:gd name="T11" fmla="*/ 12 h 57"/>
                  <a:gd name="T12" fmla="*/ 44 w 86"/>
                  <a:gd name="T13" fmla="*/ 5 h 57"/>
                  <a:gd name="T14" fmla="*/ 34 w 86"/>
                  <a:gd name="T15" fmla="*/ 5 h 57"/>
                  <a:gd name="T16" fmla="*/ 0 60000 65536"/>
                  <a:gd name="T17" fmla="*/ 0 60000 65536"/>
                  <a:gd name="T18" fmla="*/ 0 60000 65536"/>
                  <a:gd name="T19" fmla="*/ 0 60000 65536"/>
                  <a:gd name="T20" fmla="*/ 0 60000 65536"/>
                  <a:gd name="T21" fmla="*/ 0 60000 65536"/>
                  <a:gd name="T22" fmla="*/ 0 60000 65536"/>
                  <a:gd name="T23" fmla="*/ 0 60000 65536"/>
                  <a:gd name="T24" fmla="*/ 0 w 86"/>
                  <a:gd name="T25" fmla="*/ 0 h 57"/>
                  <a:gd name="T26" fmla="*/ 86 w 86"/>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6" h="57">
                    <a:moveTo>
                      <a:pt x="44" y="7"/>
                    </a:moveTo>
                    <a:cubicBezTo>
                      <a:pt x="39" y="14"/>
                      <a:pt x="31" y="20"/>
                      <a:pt x="24" y="25"/>
                    </a:cubicBezTo>
                    <a:cubicBezTo>
                      <a:pt x="16" y="19"/>
                      <a:pt x="12" y="22"/>
                      <a:pt x="4" y="27"/>
                    </a:cubicBezTo>
                    <a:cubicBezTo>
                      <a:pt x="0" y="38"/>
                      <a:pt x="4" y="53"/>
                      <a:pt x="16" y="57"/>
                    </a:cubicBezTo>
                    <a:cubicBezTo>
                      <a:pt x="33" y="51"/>
                      <a:pt x="60" y="45"/>
                      <a:pt x="74" y="35"/>
                    </a:cubicBezTo>
                    <a:cubicBezTo>
                      <a:pt x="78" y="29"/>
                      <a:pt x="86" y="17"/>
                      <a:pt x="86" y="17"/>
                    </a:cubicBezTo>
                    <a:cubicBezTo>
                      <a:pt x="80" y="0"/>
                      <a:pt x="74" y="5"/>
                      <a:pt x="56" y="7"/>
                    </a:cubicBezTo>
                    <a:cubicBezTo>
                      <a:pt x="43" y="11"/>
                      <a:pt x="44" y="15"/>
                      <a:pt x="44" y="7"/>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97"/>
              <p:cNvSpPr>
                <a:spLocks/>
              </p:cNvSpPr>
              <p:nvPr/>
            </p:nvSpPr>
            <p:spPr bwMode="auto">
              <a:xfrm>
                <a:off x="1055" y="114"/>
                <a:ext cx="55" cy="24"/>
              </a:xfrm>
              <a:custGeom>
                <a:avLst/>
                <a:gdLst>
                  <a:gd name="T0" fmla="*/ 30 w 73"/>
                  <a:gd name="T1" fmla="*/ 0 h 34"/>
                  <a:gd name="T2" fmla="*/ 8 w 73"/>
                  <a:gd name="T3" fmla="*/ 11 h 34"/>
                  <a:gd name="T4" fmla="*/ 18 w 73"/>
                  <a:gd name="T5" fmla="*/ 24 h 34"/>
                  <a:gd name="T6" fmla="*/ 39 w 73"/>
                  <a:gd name="T7" fmla="*/ 20 h 34"/>
                  <a:gd name="T8" fmla="*/ 48 w 73"/>
                  <a:gd name="T9" fmla="*/ 14 h 34"/>
                  <a:gd name="T10" fmla="*/ 30 w 73"/>
                  <a:gd name="T11" fmla="*/ 0 h 34"/>
                  <a:gd name="T12" fmla="*/ 0 60000 65536"/>
                  <a:gd name="T13" fmla="*/ 0 60000 65536"/>
                  <a:gd name="T14" fmla="*/ 0 60000 65536"/>
                  <a:gd name="T15" fmla="*/ 0 60000 65536"/>
                  <a:gd name="T16" fmla="*/ 0 60000 65536"/>
                  <a:gd name="T17" fmla="*/ 0 60000 65536"/>
                  <a:gd name="T18" fmla="*/ 0 w 73"/>
                  <a:gd name="T19" fmla="*/ 0 h 34"/>
                  <a:gd name="T20" fmla="*/ 73 w 73"/>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73" h="34">
                    <a:moveTo>
                      <a:pt x="40" y="0"/>
                    </a:moveTo>
                    <a:cubicBezTo>
                      <a:pt x="30" y="6"/>
                      <a:pt x="20" y="10"/>
                      <a:pt x="10" y="16"/>
                    </a:cubicBezTo>
                    <a:cubicBezTo>
                      <a:pt x="0" y="31"/>
                      <a:pt x="13" y="30"/>
                      <a:pt x="24" y="34"/>
                    </a:cubicBezTo>
                    <a:cubicBezTo>
                      <a:pt x="44" y="31"/>
                      <a:pt x="35" y="34"/>
                      <a:pt x="52" y="28"/>
                    </a:cubicBezTo>
                    <a:cubicBezTo>
                      <a:pt x="57" y="26"/>
                      <a:pt x="64" y="20"/>
                      <a:pt x="64" y="20"/>
                    </a:cubicBezTo>
                    <a:cubicBezTo>
                      <a:pt x="73" y="7"/>
                      <a:pt x="48" y="8"/>
                      <a:pt x="40"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98"/>
              <p:cNvSpPr>
                <a:spLocks/>
              </p:cNvSpPr>
              <p:nvPr/>
            </p:nvSpPr>
            <p:spPr bwMode="auto">
              <a:xfrm>
                <a:off x="1025" y="78"/>
                <a:ext cx="66" cy="34"/>
              </a:xfrm>
              <a:custGeom>
                <a:avLst/>
                <a:gdLst>
                  <a:gd name="T0" fmla="*/ 45 w 85"/>
                  <a:gd name="T1" fmla="*/ 8 h 45"/>
                  <a:gd name="T2" fmla="*/ 22 w 85"/>
                  <a:gd name="T3" fmla="*/ 3 h 45"/>
                  <a:gd name="T4" fmla="*/ 0 w 85"/>
                  <a:gd name="T5" fmla="*/ 14 h 45"/>
                  <a:gd name="T6" fmla="*/ 31 w 85"/>
                  <a:gd name="T7" fmla="*/ 24 h 45"/>
                  <a:gd name="T8" fmla="*/ 50 w 85"/>
                  <a:gd name="T9" fmla="*/ 30 h 45"/>
                  <a:gd name="T10" fmla="*/ 65 w 85"/>
                  <a:gd name="T11" fmla="*/ 14 h 45"/>
                  <a:gd name="T12" fmla="*/ 64 w 85"/>
                  <a:gd name="T13" fmla="*/ 5 h 45"/>
                  <a:gd name="T14" fmla="*/ 50 w 85"/>
                  <a:gd name="T15" fmla="*/ 0 h 45"/>
                  <a:gd name="T16" fmla="*/ 45 w 85"/>
                  <a:gd name="T17" fmla="*/ 8 h 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45"/>
                  <a:gd name="T29" fmla="*/ 85 w 85"/>
                  <a:gd name="T30" fmla="*/ 45 h 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45">
                    <a:moveTo>
                      <a:pt x="58" y="10"/>
                    </a:moveTo>
                    <a:cubicBezTo>
                      <a:pt x="39" y="16"/>
                      <a:pt x="45" y="10"/>
                      <a:pt x="28" y="4"/>
                    </a:cubicBezTo>
                    <a:cubicBezTo>
                      <a:pt x="7" y="6"/>
                      <a:pt x="5" y="2"/>
                      <a:pt x="0" y="18"/>
                    </a:cubicBezTo>
                    <a:cubicBezTo>
                      <a:pt x="5" y="34"/>
                      <a:pt x="26" y="31"/>
                      <a:pt x="40" y="32"/>
                    </a:cubicBezTo>
                    <a:cubicBezTo>
                      <a:pt x="50" y="42"/>
                      <a:pt x="49" y="45"/>
                      <a:pt x="64" y="40"/>
                    </a:cubicBezTo>
                    <a:cubicBezTo>
                      <a:pt x="69" y="32"/>
                      <a:pt x="77" y="25"/>
                      <a:pt x="84" y="18"/>
                    </a:cubicBezTo>
                    <a:cubicBezTo>
                      <a:pt x="83" y="14"/>
                      <a:pt x="85" y="9"/>
                      <a:pt x="82" y="6"/>
                    </a:cubicBezTo>
                    <a:cubicBezTo>
                      <a:pt x="78" y="1"/>
                      <a:pt x="64" y="0"/>
                      <a:pt x="64" y="0"/>
                    </a:cubicBezTo>
                    <a:cubicBezTo>
                      <a:pt x="56" y="3"/>
                      <a:pt x="47" y="21"/>
                      <a:pt x="58" y="1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99"/>
              <p:cNvSpPr>
                <a:spLocks/>
              </p:cNvSpPr>
              <p:nvPr/>
            </p:nvSpPr>
            <p:spPr bwMode="auto">
              <a:xfrm>
                <a:off x="997" y="46"/>
                <a:ext cx="45" cy="24"/>
              </a:xfrm>
              <a:custGeom>
                <a:avLst/>
                <a:gdLst>
                  <a:gd name="T0" fmla="*/ 12 w 58"/>
                  <a:gd name="T1" fmla="*/ 3 h 31"/>
                  <a:gd name="T2" fmla="*/ 0 w 58"/>
                  <a:gd name="T3" fmla="*/ 14 h 31"/>
                  <a:gd name="T4" fmla="*/ 16 w 58"/>
                  <a:gd name="T5" fmla="*/ 22 h 31"/>
                  <a:gd name="T6" fmla="*/ 22 w 58"/>
                  <a:gd name="T7" fmla="*/ 15 h 31"/>
                  <a:gd name="T8" fmla="*/ 40 w 58"/>
                  <a:gd name="T9" fmla="*/ 9 h 31"/>
                  <a:gd name="T10" fmla="*/ 34 w 58"/>
                  <a:gd name="T11" fmla="*/ 0 h 31"/>
                  <a:gd name="T12" fmla="*/ 12 w 58"/>
                  <a:gd name="T13" fmla="*/ 3 h 31"/>
                  <a:gd name="T14" fmla="*/ 0 60000 65536"/>
                  <a:gd name="T15" fmla="*/ 0 60000 65536"/>
                  <a:gd name="T16" fmla="*/ 0 60000 65536"/>
                  <a:gd name="T17" fmla="*/ 0 60000 65536"/>
                  <a:gd name="T18" fmla="*/ 0 60000 65536"/>
                  <a:gd name="T19" fmla="*/ 0 60000 65536"/>
                  <a:gd name="T20" fmla="*/ 0 60000 65536"/>
                  <a:gd name="T21" fmla="*/ 0 w 58"/>
                  <a:gd name="T22" fmla="*/ 0 h 31"/>
                  <a:gd name="T23" fmla="*/ 58 w 5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31">
                    <a:moveTo>
                      <a:pt x="16" y="4"/>
                    </a:moveTo>
                    <a:cubicBezTo>
                      <a:pt x="2" y="13"/>
                      <a:pt x="7" y="8"/>
                      <a:pt x="0" y="18"/>
                    </a:cubicBezTo>
                    <a:cubicBezTo>
                      <a:pt x="5" y="26"/>
                      <a:pt x="11" y="25"/>
                      <a:pt x="20" y="28"/>
                    </a:cubicBezTo>
                    <a:cubicBezTo>
                      <a:pt x="36" y="23"/>
                      <a:pt x="17" y="31"/>
                      <a:pt x="28" y="20"/>
                    </a:cubicBezTo>
                    <a:cubicBezTo>
                      <a:pt x="33" y="15"/>
                      <a:pt x="46" y="13"/>
                      <a:pt x="52" y="12"/>
                    </a:cubicBezTo>
                    <a:cubicBezTo>
                      <a:pt x="58" y="3"/>
                      <a:pt x="53" y="3"/>
                      <a:pt x="44" y="0"/>
                    </a:cubicBezTo>
                    <a:cubicBezTo>
                      <a:pt x="38" y="1"/>
                      <a:pt x="20" y="8"/>
                      <a:pt x="16" y="4"/>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100"/>
              <p:cNvSpPr>
                <a:spLocks/>
              </p:cNvSpPr>
              <p:nvPr/>
            </p:nvSpPr>
            <p:spPr bwMode="auto">
              <a:xfrm>
                <a:off x="1114" y="49"/>
                <a:ext cx="117" cy="77"/>
              </a:xfrm>
              <a:custGeom>
                <a:avLst/>
                <a:gdLst>
                  <a:gd name="T0" fmla="*/ 29 w 152"/>
                  <a:gd name="T1" fmla="*/ 0 h 102"/>
                  <a:gd name="T2" fmla="*/ 11 w 152"/>
                  <a:gd name="T3" fmla="*/ 5 h 102"/>
                  <a:gd name="T4" fmla="*/ 3 w 152"/>
                  <a:gd name="T5" fmla="*/ 29 h 102"/>
                  <a:gd name="T6" fmla="*/ 9 w 152"/>
                  <a:gd name="T7" fmla="*/ 42 h 102"/>
                  <a:gd name="T8" fmla="*/ 0 w 152"/>
                  <a:gd name="T9" fmla="*/ 54 h 102"/>
                  <a:gd name="T10" fmla="*/ 43 w 152"/>
                  <a:gd name="T11" fmla="*/ 65 h 102"/>
                  <a:gd name="T12" fmla="*/ 63 w 152"/>
                  <a:gd name="T13" fmla="*/ 69 h 102"/>
                  <a:gd name="T14" fmla="*/ 117 w 152"/>
                  <a:gd name="T15" fmla="*/ 65 h 102"/>
                  <a:gd name="T16" fmla="*/ 59 w 152"/>
                  <a:gd name="T17" fmla="*/ 53 h 102"/>
                  <a:gd name="T18" fmla="*/ 42 w 152"/>
                  <a:gd name="T19" fmla="*/ 47 h 102"/>
                  <a:gd name="T20" fmla="*/ 34 w 152"/>
                  <a:gd name="T21" fmla="*/ 39 h 102"/>
                  <a:gd name="T22" fmla="*/ 38 w 152"/>
                  <a:gd name="T23" fmla="*/ 26 h 102"/>
                  <a:gd name="T24" fmla="*/ 29 w 152"/>
                  <a:gd name="T25" fmla="*/ 0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2"/>
                  <a:gd name="T40" fmla="*/ 0 h 102"/>
                  <a:gd name="T41" fmla="*/ 152 w 152"/>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2" h="102">
                    <a:moveTo>
                      <a:pt x="38" y="0"/>
                    </a:moveTo>
                    <a:cubicBezTo>
                      <a:pt x="22" y="5"/>
                      <a:pt x="30" y="3"/>
                      <a:pt x="14" y="6"/>
                    </a:cubicBezTo>
                    <a:cubicBezTo>
                      <a:pt x="18" y="22"/>
                      <a:pt x="22" y="32"/>
                      <a:pt x="4" y="38"/>
                    </a:cubicBezTo>
                    <a:cubicBezTo>
                      <a:pt x="1" y="47"/>
                      <a:pt x="7" y="49"/>
                      <a:pt x="12" y="56"/>
                    </a:cubicBezTo>
                    <a:cubicBezTo>
                      <a:pt x="10" y="65"/>
                      <a:pt x="9" y="69"/>
                      <a:pt x="0" y="72"/>
                    </a:cubicBezTo>
                    <a:cubicBezTo>
                      <a:pt x="5" y="88"/>
                      <a:pt x="45" y="85"/>
                      <a:pt x="56" y="86"/>
                    </a:cubicBezTo>
                    <a:cubicBezTo>
                      <a:pt x="72" y="97"/>
                      <a:pt x="63" y="95"/>
                      <a:pt x="82" y="92"/>
                    </a:cubicBezTo>
                    <a:cubicBezTo>
                      <a:pt x="86" y="92"/>
                      <a:pt x="147" y="102"/>
                      <a:pt x="152" y="86"/>
                    </a:cubicBezTo>
                    <a:cubicBezTo>
                      <a:pt x="123" y="66"/>
                      <a:pt x="128" y="72"/>
                      <a:pt x="76" y="70"/>
                    </a:cubicBezTo>
                    <a:cubicBezTo>
                      <a:pt x="62" y="56"/>
                      <a:pt x="81" y="73"/>
                      <a:pt x="54" y="62"/>
                    </a:cubicBezTo>
                    <a:cubicBezTo>
                      <a:pt x="50" y="60"/>
                      <a:pt x="48" y="55"/>
                      <a:pt x="44" y="52"/>
                    </a:cubicBezTo>
                    <a:cubicBezTo>
                      <a:pt x="41" y="43"/>
                      <a:pt x="42" y="39"/>
                      <a:pt x="50" y="34"/>
                    </a:cubicBezTo>
                    <a:cubicBezTo>
                      <a:pt x="52" y="27"/>
                      <a:pt x="42" y="9"/>
                      <a:pt x="38"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101"/>
              <p:cNvSpPr>
                <a:spLocks/>
              </p:cNvSpPr>
              <p:nvPr/>
            </p:nvSpPr>
            <p:spPr bwMode="auto">
              <a:xfrm>
                <a:off x="0" y="293"/>
                <a:ext cx="26" cy="15"/>
              </a:xfrm>
              <a:custGeom>
                <a:avLst/>
                <a:gdLst>
                  <a:gd name="T0" fmla="*/ 26 w 34"/>
                  <a:gd name="T1" fmla="*/ 0 h 20"/>
                  <a:gd name="T2" fmla="*/ 18 w 34"/>
                  <a:gd name="T3" fmla="*/ 15 h 20"/>
                  <a:gd name="T4" fmla="*/ 3 w 34"/>
                  <a:gd name="T5" fmla="*/ 14 h 20"/>
                  <a:gd name="T6" fmla="*/ 3 w 34"/>
                  <a:gd name="T7" fmla="*/ 5 h 20"/>
                  <a:gd name="T8" fmla="*/ 26 w 34"/>
                  <a:gd name="T9" fmla="*/ 0 h 20"/>
                  <a:gd name="T10" fmla="*/ 0 60000 65536"/>
                  <a:gd name="T11" fmla="*/ 0 60000 65536"/>
                  <a:gd name="T12" fmla="*/ 0 60000 65536"/>
                  <a:gd name="T13" fmla="*/ 0 60000 65536"/>
                  <a:gd name="T14" fmla="*/ 0 60000 65536"/>
                  <a:gd name="T15" fmla="*/ 0 w 34"/>
                  <a:gd name="T16" fmla="*/ 0 h 20"/>
                  <a:gd name="T17" fmla="*/ 34 w 34"/>
                  <a:gd name="T18" fmla="*/ 20 h 20"/>
                </a:gdLst>
                <a:ahLst/>
                <a:cxnLst>
                  <a:cxn ang="T10">
                    <a:pos x="T0" y="T1"/>
                  </a:cxn>
                  <a:cxn ang="T11">
                    <a:pos x="T2" y="T3"/>
                  </a:cxn>
                  <a:cxn ang="T12">
                    <a:pos x="T4" y="T5"/>
                  </a:cxn>
                  <a:cxn ang="T13">
                    <a:pos x="T6" y="T7"/>
                  </a:cxn>
                  <a:cxn ang="T14">
                    <a:pos x="T8" y="T9"/>
                  </a:cxn>
                </a:cxnLst>
                <a:rect l="T15" t="T16" r="T17" b="T18"/>
                <a:pathLst>
                  <a:path w="34" h="20">
                    <a:moveTo>
                      <a:pt x="34" y="0"/>
                    </a:moveTo>
                    <a:cubicBezTo>
                      <a:pt x="32" y="10"/>
                      <a:pt x="34" y="17"/>
                      <a:pt x="24" y="20"/>
                    </a:cubicBezTo>
                    <a:cubicBezTo>
                      <a:pt x="17" y="19"/>
                      <a:pt x="10" y="20"/>
                      <a:pt x="4" y="18"/>
                    </a:cubicBezTo>
                    <a:cubicBezTo>
                      <a:pt x="0" y="17"/>
                      <a:pt x="2" y="7"/>
                      <a:pt x="4" y="6"/>
                    </a:cubicBezTo>
                    <a:cubicBezTo>
                      <a:pt x="12" y="0"/>
                      <a:pt x="24" y="0"/>
                      <a:pt x="34"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102"/>
              <p:cNvSpPr>
                <a:spLocks/>
              </p:cNvSpPr>
              <p:nvPr/>
            </p:nvSpPr>
            <p:spPr bwMode="auto">
              <a:xfrm>
                <a:off x="776" y="802"/>
                <a:ext cx="16" cy="12"/>
              </a:xfrm>
              <a:custGeom>
                <a:avLst/>
                <a:gdLst>
                  <a:gd name="T0" fmla="*/ 2 w 21"/>
                  <a:gd name="T1" fmla="*/ 0 h 16"/>
                  <a:gd name="T2" fmla="*/ 10 w 21"/>
                  <a:gd name="T3" fmla="*/ 12 h 16"/>
                  <a:gd name="T4" fmla="*/ 2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Freeform 103"/>
              <p:cNvSpPr>
                <a:spLocks/>
              </p:cNvSpPr>
              <p:nvPr/>
            </p:nvSpPr>
            <p:spPr bwMode="auto">
              <a:xfrm>
                <a:off x="779" y="827"/>
                <a:ext cx="16" cy="12"/>
              </a:xfrm>
              <a:custGeom>
                <a:avLst/>
                <a:gdLst>
                  <a:gd name="T0" fmla="*/ 2 w 21"/>
                  <a:gd name="T1" fmla="*/ 0 h 16"/>
                  <a:gd name="T2" fmla="*/ 10 w 21"/>
                  <a:gd name="T3" fmla="*/ 12 h 16"/>
                  <a:gd name="T4" fmla="*/ 2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Freeform 104"/>
              <p:cNvSpPr>
                <a:spLocks/>
              </p:cNvSpPr>
              <p:nvPr/>
            </p:nvSpPr>
            <p:spPr bwMode="auto">
              <a:xfrm>
                <a:off x="988" y="958"/>
                <a:ext cx="16" cy="12"/>
              </a:xfrm>
              <a:custGeom>
                <a:avLst/>
                <a:gdLst>
                  <a:gd name="T0" fmla="*/ 2 w 21"/>
                  <a:gd name="T1" fmla="*/ 0 h 16"/>
                  <a:gd name="T2" fmla="*/ 10 w 21"/>
                  <a:gd name="T3" fmla="*/ 12 h 16"/>
                  <a:gd name="T4" fmla="*/ 2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105"/>
              <p:cNvSpPr>
                <a:spLocks/>
              </p:cNvSpPr>
              <p:nvPr/>
            </p:nvSpPr>
            <p:spPr bwMode="auto">
              <a:xfrm>
                <a:off x="1115" y="476"/>
                <a:ext cx="39" cy="18"/>
              </a:xfrm>
              <a:custGeom>
                <a:avLst/>
                <a:gdLst>
                  <a:gd name="T0" fmla="*/ 10 w 51"/>
                  <a:gd name="T1" fmla="*/ 0 h 24"/>
                  <a:gd name="T2" fmla="*/ 5 w 51"/>
                  <a:gd name="T3" fmla="*/ 14 h 24"/>
                  <a:gd name="T4" fmla="*/ 21 w 51"/>
                  <a:gd name="T5" fmla="*/ 18 h 24"/>
                  <a:gd name="T6" fmla="*/ 25 w 51"/>
                  <a:gd name="T7" fmla="*/ 3 h 24"/>
                  <a:gd name="T8" fmla="*/ 10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Freeform 106"/>
              <p:cNvSpPr>
                <a:spLocks/>
              </p:cNvSpPr>
              <p:nvPr/>
            </p:nvSpPr>
            <p:spPr bwMode="auto">
              <a:xfrm>
                <a:off x="1013" y="272"/>
                <a:ext cx="39" cy="18"/>
              </a:xfrm>
              <a:custGeom>
                <a:avLst/>
                <a:gdLst>
                  <a:gd name="T0" fmla="*/ 10 w 51"/>
                  <a:gd name="T1" fmla="*/ 0 h 24"/>
                  <a:gd name="T2" fmla="*/ 5 w 51"/>
                  <a:gd name="T3" fmla="*/ 14 h 24"/>
                  <a:gd name="T4" fmla="*/ 21 w 51"/>
                  <a:gd name="T5" fmla="*/ 18 h 24"/>
                  <a:gd name="T6" fmla="*/ 25 w 51"/>
                  <a:gd name="T7" fmla="*/ 3 h 24"/>
                  <a:gd name="T8" fmla="*/ 10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Freeform 107"/>
              <p:cNvSpPr>
                <a:spLocks/>
              </p:cNvSpPr>
              <p:nvPr/>
            </p:nvSpPr>
            <p:spPr bwMode="auto">
              <a:xfrm>
                <a:off x="1079" y="94"/>
                <a:ext cx="40" cy="18"/>
              </a:xfrm>
              <a:custGeom>
                <a:avLst/>
                <a:gdLst>
                  <a:gd name="T0" fmla="*/ 10 w 51"/>
                  <a:gd name="T1" fmla="*/ 0 h 24"/>
                  <a:gd name="T2" fmla="*/ 5 w 51"/>
                  <a:gd name="T3" fmla="*/ 14 h 24"/>
                  <a:gd name="T4" fmla="*/ 21 w 51"/>
                  <a:gd name="T5" fmla="*/ 18 h 24"/>
                  <a:gd name="T6" fmla="*/ 26 w 51"/>
                  <a:gd name="T7" fmla="*/ 3 h 24"/>
                  <a:gd name="T8" fmla="*/ 10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Freeform 108"/>
              <p:cNvSpPr>
                <a:spLocks/>
              </p:cNvSpPr>
              <p:nvPr/>
            </p:nvSpPr>
            <p:spPr bwMode="auto">
              <a:xfrm>
                <a:off x="1144" y="201"/>
                <a:ext cx="39" cy="18"/>
              </a:xfrm>
              <a:custGeom>
                <a:avLst/>
                <a:gdLst>
                  <a:gd name="T0" fmla="*/ 10 w 51"/>
                  <a:gd name="T1" fmla="*/ 0 h 24"/>
                  <a:gd name="T2" fmla="*/ 5 w 51"/>
                  <a:gd name="T3" fmla="*/ 14 h 24"/>
                  <a:gd name="T4" fmla="*/ 21 w 51"/>
                  <a:gd name="T5" fmla="*/ 18 h 24"/>
                  <a:gd name="T6" fmla="*/ 25 w 51"/>
                  <a:gd name="T7" fmla="*/ 3 h 24"/>
                  <a:gd name="T8" fmla="*/ 10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109"/>
              <p:cNvSpPr>
                <a:spLocks/>
              </p:cNvSpPr>
              <p:nvPr/>
            </p:nvSpPr>
            <p:spPr bwMode="auto">
              <a:xfrm>
                <a:off x="1160" y="0"/>
                <a:ext cx="714" cy="345"/>
              </a:xfrm>
              <a:custGeom>
                <a:avLst/>
                <a:gdLst>
                  <a:gd name="T0" fmla="*/ 22 w 929"/>
                  <a:gd name="T1" fmla="*/ 42 h 462"/>
                  <a:gd name="T2" fmla="*/ 5 w 929"/>
                  <a:gd name="T3" fmla="*/ 69 h 462"/>
                  <a:gd name="T4" fmla="*/ 28 w 929"/>
                  <a:gd name="T5" fmla="*/ 75 h 462"/>
                  <a:gd name="T6" fmla="*/ 12 w 929"/>
                  <a:gd name="T7" fmla="*/ 87 h 462"/>
                  <a:gd name="T8" fmla="*/ 80 w 929"/>
                  <a:gd name="T9" fmla="*/ 102 h 462"/>
                  <a:gd name="T10" fmla="*/ 109 w 929"/>
                  <a:gd name="T11" fmla="*/ 97 h 462"/>
                  <a:gd name="T12" fmla="*/ 192 w 929"/>
                  <a:gd name="T13" fmla="*/ 58 h 462"/>
                  <a:gd name="T14" fmla="*/ 231 w 929"/>
                  <a:gd name="T15" fmla="*/ 49 h 462"/>
                  <a:gd name="T16" fmla="*/ 249 w 929"/>
                  <a:gd name="T17" fmla="*/ 60 h 462"/>
                  <a:gd name="T18" fmla="*/ 209 w 929"/>
                  <a:gd name="T19" fmla="*/ 66 h 462"/>
                  <a:gd name="T20" fmla="*/ 186 w 929"/>
                  <a:gd name="T21" fmla="*/ 84 h 462"/>
                  <a:gd name="T22" fmla="*/ 195 w 929"/>
                  <a:gd name="T23" fmla="*/ 90 h 462"/>
                  <a:gd name="T24" fmla="*/ 200 w 929"/>
                  <a:gd name="T25" fmla="*/ 118 h 462"/>
                  <a:gd name="T26" fmla="*/ 269 w 929"/>
                  <a:gd name="T27" fmla="*/ 143 h 462"/>
                  <a:gd name="T28" fmla="*/ 258 w 929"/>
                  <a:gd name="T29" fmla="*/ 157 h 462"/>
                  <a:gd name="T30" fmla="*/ 283 w 929"/>
                  <a:gd name="T31" fmla="*/ 184 h 462"/>
                  <a:gd name="T32" fmla="*/ 267 w 929"/>
                  <a:gd name="T33" fmla="*/ 199 h 462"/>
                  <a:gd name="T34" fmla="*/ 249 w 929"/>
                  <a:gd name="T35" fmla="*/ 220 h 462"/>
                  <a:gd name="T36" fmla="*/ 226 w 929"/>
                  <a:gd name="T37" fmla="*/ 242 h 462"/>
                  <a:gd name="T38" fmla="*/ 224 w 929"/>
                  <a:gd name="T39" fmla="*/ 314 h 462"/>
                  <a:gd name="T40" fmla="*/ 255 w 929"/>
                  <a:gd name="T41" fmla="*/ 333 h 462"/>
                  <a:gd name="T42" fmla="*/ 298 w 929"/>
                  <a:gd name="T43" fmla="*/ 335 h 462"/>
                  <a:gd name="T44" fmla="*/ 317 w 929"/>
                  <a:gd name="T45" fmla="*/ 315 h 462"/>
                  <a:gd name="T46" fmla="*/ 389 w 929"/>
                  <a:gd name="T47" fmla="*/ 266 h 462"/>
                  <a:gd name="T48" fmla="*/ 440 w 929"/>
                  <a:gd name="T49" fmla="*/ 249 h 462"/>
                  <a:gd name="T50" fmla="*/ 496 w 929"/>
                  <a:gd name="T51" fmla="*/ 230 h 462"/>
                  <a:gd name="T52" fmla="*/ 553 w 929"/>
                  <a:gd name="T53" fmla="*/ 217 h 462"/>
                  <a:gd name="T54" fmla="*/ 586 w 929"/>
                  <a:gd name="T55" fmla="*/ 194 h 462"/>
                  <a:gd name="T56" fmla="*/ 615 w 929"/>
                  <a:gd name="T57" fmla="*/ 149 h 462"/>
                  <a:gd name="T58" fmla="*/ 616 w 929"/>
                  <a:gd name="T59" fmla="*/ 115 h 462"/>
                  <a:gd name="T60" fmla="*/ 616 w 929"/>
                  <a:gd name="T61" fmla="*/ 93 h 462"/>
                  <a:gd name="T62" fmla="*/ 639 w 929"/>
                  <a:gd name="T63" fmla="*/ 67 h 462"/>
                  <a:gd name="T64" fmla="*/ 673 w 929"/>
                  <a:gd name="T65" fmla="*/ 70 h 462"/>
                  <a:gd name="T66" fmla="*/ 709 w 929"/>
                  <a:gd name="T67" fmla="*/ 39 h 462"/>
                  <a:gd name="T68" fmla="*/ 682 w 929"/>
                  <a:gd name="T69" fmla="*/ 42 h 462"/>
                  <a:gd name="T70" fmla="*/ 652 w 929"/>
                  <a:gd name="T71" fmla="*/ 34 h 462"/>
                  <a:gd name="T72" fmla="*/ 610 w 929"/>
                  <a:gd name="T73" fmla="*/ 16 h 462"/>
                  <a:gd name="T74" fmla="*/ 493 w 929"/>
                  <a:gd name="T75" fmla="*/ 19 h 462"/>
                  <a:gd name="T76" fmla="*/ 449 w 929"/>
                  <a:gd name="T77" fmla="*/ 28 h 462"/>
                  <a:gd name="T78" fmla="*/ 427 w 929"/>
                  <a:gd name="T79" fmla="*/ 28 h 462"/>
                  <a:gd name="T80" fmla="*/ 397 w 929"/>
                  <a:gd name="T81" fmla="*/ 40 h 462"/>
                  <a:gd name="T82" fmla="*/ 367 w 929"/>
                  <a:gd name="T83" fmla="*/ 22 h 462"/>
                  <a:gd name="T84" fmla="*/ 332 w 929"/>
                  <a:gd name="T85" fmla="*/ 30 h 462"/>
                  <a:gd name="T86" fmla="*/ 281 w 929"/>
                  <a:gd name="T87" fmla="*/ 39 h 462"/>
                  <a:gd name="T88" fmla="*/ 315 w 929"/>
                  <a:gd name="T89" fmla="*/ 28 h 462"/>
                  <a:gd name="T90" fmla="*/ 271 w 929"/>
                  <a:gd name="T91" fmla="*/ 6 h 462"/>
                  <a:gd name="T92" fmla="*/ 257 w 929"/>
                  <a:gd name="T93" fmla="*/ 1 h 462"/>
                  <a:gd name="T94" fmla="*/ 241 w 929"/>
                  <a:gd name="T95" fmla="*/ 6 h 462"/>
                  <a:gd name="T96" fmla="*/ 184 w 929"/>
                  <a:gd name="T97" fmla="*/ 12 h 462"/>
                  <a:gd name="T98" fmla="*/ 123 w 929"/>
                  <a:gd name="T99" fmla="*/ 21 h 462"/>
                  <a:gd name="T100" fmla="*/ 83 w 929"/>
                  <a:gd name="T101" fmla="*/ 19 h 462"/>
                  <a:gd name="T102" fmla="*/ 88 w 929"/>
                  <a:gd name="T103" fmla="*/ 51 h 462"/>
                  <a:gd name="T104" fmla="*/ 80 w 929"/>
                  <a:gd name="T105" fmla="*/ 39 h 462"/>
                  <a:gd name="T106" fmla="*/ 46 w 929"/>
                  <a:gd name="T107" fmla="*/ 31 h 46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29"/>
                  <a:gd name="T163" fmla="*/ 0 h 462"/>
                  <a:gd name="T164" fmla="*/ 929 w 929"/>
                  <a:gd name="T165" fmla="*/ 462 h 46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29" h="462">
                    <a:moveTo>
                      <a:pt x="60" y="42"/>
                    </a:moveTo>
                    <a:cubicBezTo>
                      <a:pt x="40" y="45"/>
                      <a:pt x="42" y="46"/>
                      <a:pt x="28" y="56"/>
                    </a:cubicBezTo>
                    <a:cubicBezTo>
                      <a:pt x="26" y="74"/>
                      <a:pt x="27" y="75"/>
                      <a:pt x="10" y="78"/>
                    </a:cubicBezTo>
                    <a:cubicBezTo>
                      <a:pt x="4" y="82"/>
                      <a:pt x="0" y="82"/>
                      <a:pt x="6" y="92"/>
                    </a:cubicBezTo>
                    <a:cubicBezTo>
                      <a:pt x="10" y="98"/>
                      <a:pt x="21" y="96"/>
                      <a:pt x="28" y="98"/>
                    </a:cubicBezTo>
                    <a:cubicBezTo>
                      <a:pt x="31" y="99"/>
                      <a:pt x="36" y="100"/>
                      <a:pt x="36" y="100"/>
                    </a:cubicBezTo>
                    <a:cubicBezTo>
                      <a:pt x="47" y="99"/>
                      <a:pt x="69" y="97"/>
                      <a:pt x="50" y="110"/>
                    </a:cubicBezTo>
                    <a:cubicBezTo>
                      <a:pt x="37" y="108"/>
                      <a:pt x="24" y="104"/>
                      <a:pt x="16" y="116"/>
                    </a:cubicBezTo>
                    <a:cubicBezTo>
                      <a:pt x="24" y="141"/>
                      <a:pt x="68" y="125"/>
                      <a:pt x="94" y="126"/>
                    </a:cubicBezTo>
                    <a:cubicBezTo>
                      <a:pt x="98" y="129"/>
                      <a:pt x="100" y="134"/>
                      <a:pt x="104" y="136"/>
                    </a:cubicBezTo>
                    <a:cubicBezTo>
                      <a:pt x="108" y="138"/>
                      <a:pt x="116" y="140"/>
                      <a:pt x="116" y="140"/>
                    </a:cubicBezTo>
                    <a:cubicBezTo>
                      <a:pt x="129" y="138"/>
                      <a:pt x="133" y="139"/>
                      <a:pt x="142" y="130"/>
                    </a:cubicBezTo>
                    <a:cubicBezTo>
                      <a:pt x="151" y="104"/>
                      <a:pt x="179" y="110"/>
                      <a:pt x="202" y="102"/>
                    </a:cubicBezTo>
                    <a:cubicBezTo>
                      <a:pt x="219" y="96"/>
                      <a:pt x="233" y="84"/>
                      <a:pt x="250" y="78"/>
                    </a:cubicBezTo>
                    <a:cubicBezTo>
                      <a:pt x="260" y="75"/>
                      <a:pt x="269" y="74"/>
                      <a:pt x="280" y="72"/>
                    </a:cubicBezTo>
                    <a:cubicBezTo>
                      <a:pt x="287" y="71"/>
                      <a:pt x="300" y="66"/>
                      <a:pt x="300" y="66"/>
                    </a:cubicBezTo>
                    <a:cubicBezTo>
                      <a:pt x="311" y="49"/>
                      <a:pt x="336" y="54"/>
                      <a:pt x="354" y="60"/>
                    </a:cubicBezTo>
                    <a:cubicBezTo>
                      <a:pt x="367" y="79"/>
                      <a:pt x="335" y="79"/>
                      <a:pt x="324" y="80"/>
                    </a:cubicBezTo>
                    <a:cubicBezTo>
                      <a:pt x="312" y="83"/>
                      <a:pt x="306" y="93"/>
                      <a:pt x="292" y="96"/>
                    </a:cubicBezTo>
                    <a:cubicBezTo>
                      <a:pt x="284" y="94"/>
                      <a:pt x="279" y="90"/>
                      <a:pt x="272" y="88"/>
                    </a:cubicBezTo>
                    <a:cubicBezTo>
                      <a:pt x="253" y="91"/>
                      <a:pt x="232" y="96"/>
                      <a:pt x="214" y="102"/>
                    </a:cubicBezTo>
                    <a:cubicBezTo>
                      <a:pt x="223" y="108"/>
                      <a:pt x="231" y="109"/>
                      <a:pt x="242" y="112"/>
                    </a:cubicBezTo>
                    <a:cubicBezTo>
                      <a:pt x="245" y="113"/>
                      <a:pt x="250" y="114"/>
                      <a:pt x="250" y="114"/>
                    </a:cubicBezTo>
                    <a:cubicBezTo>
                      <a:pt x="251" y="116"/>
                      <a:pt x="255" y="118"/>
                      <a:pt x="254" y="120"/>
                    </a:cubicBezTo>
                    <a:cubicBezTo>
                      <a:pt x="252" y="124"/>
                      <a:pt x="242" y="128"/>
                      <a:pt x="242" y="128"/>
                    </a:cubicBezTo>
                    <a:cubicBezTo>
                      <a:pt x="233" y="141"/>
                      <a:pt x="247" y="154"/>
                      <a:pt x="260" y="158"/>
                    </a:cubicBezTo>
                    <a:cubicBezTo>
                      <a:pt x="282" y="155"/>
                      <a:pt x="295" y="151"/>
                      <a:pt x="318" y="150"/>
                    </a:cubicBezTo>
                    <a:cubicBezTo>
                      <a:pt x="334" y="155"/>
                      <a:pt x="345" y="176"/>
                      <a:pt x="350" y="192"/>
                    </a:cubicBezTo>
                    <a:cubicBezTo>
                      <a:pt x="349" y="195"/>
                      <a:pt x="350" y="199"/>
                      <a:pt x="348" y="202"/>
                    </a:cubicBezTo>
                    <a:cubicBezTo>
                      <a:pt x="345" y="206"/>
                      <a:pt x="336" y="210"/>
                      <a:pt x="336" y="210"/>
                    </a:cubicBezTo>
                    <a:cubicBezTo>
                      <a:pt x="327" y="224"/>
                      <a:pt x="332" y="235"/>
                      <a:pt x="348" y="240"/>
                    </a:cubicBezTo>
                    <a:cubicBezTo>
                      <a:pt x="358" y="237"/>
                      <a:pt x="362" y="237"/>
                      <a:pt x="368" y="246"/>
                    </a:cubicBezTo>
                    <a:cubicBezTo>
                      <a:pt x="360" y="252"/>
                      <a:pt x="346" y="246"/>
                      <a:pt x="338" y="252"/>
                    </a:cubicBezTo>
                    <a:cubicBezTo>
                      <a:pt x="326" y="260"/>
                      <a:pt x="346" y="265"/>
                      <a:pt x="348" y="266"/>
                    </a:cubicBezTo>
                    <a:cubicBezTo>
                      <a:pt x="352" y="278"/>
                      <a:pt x="347" y="279"/>
                      <a:pt x="336" y="286"/>
                    </a:cubicBezTo>
                    <a:cubicBezTo>
                      <a:pt x="332" y="289"/>
                      <a:pt x="324" y="294"/>
                      <a:pt x="324" y="294"/>
                    </a:cubicBezTo>
                    <a:cubicBezTo>
                      <a:pt x="315" y="308"/>
                      <a:pt x="320" y="303"/>
                      <a:pt x="310" y="310"/>
                    </a:cubicBezTo>
                    <a:cubicBezTo>
                      <a:pt x="306" y="316"/>
                      <a:pt x="294" y="324"/>
                      <a:pt x="294" y="324"/>
                    </a:cubicBezTo>
                    <a:cubicBezTo>
                      <a:pt x="285" y="338"/>
                      <a:pt x="288" y="331"/>
                      <a:pt x="284" y="342"/>
                    </a:cubicBezTo>
                    <a:cubicBezTo>
                      <a:pt x="285" y="374"/>
                      <a:pt x="283" y="393"/>
                      <a:pt x="292" y="420"/>
                    </a:cubicBezTo>
                    <a:cubicBezTo>
                      <a:pt x="295" y="429"/>
                      <a:pt x="307" y="435"/>
                      <a:pt x="314" y="440"/>
                    </a:cubicBezTo>
                    <a:cubicBezTo>
                      <a:pt x="319" y="444"/>
                      <a:pt x="332" y="446"/>
                      <a:pt x="332" y="446"/>
                    </a:cubicBezTo>
                    <a:cubicBezTo>
                      <a:pt x="340" y="457"/>
                      <a:pt x="345" y="459"/>
                      <a:pt x="358" y="462"/>
                    </a:cubicBezTo>
                    <a:cubicBezTo>
                      <a:pt x="376" y="459"/>
                      <a:pt x="375" y="457"/>
                      <a:pt x="388" y="448"/>
                    </a:cubicBezTo>
                    <a:cubicBezTo>
                      <a:pt x="390" y="441"/>
                      <a:pt x="394" y="435"/>
                      <a:pt x="400" y="430"/>
                    </a:cubicBezTo>
                    <a:cubicBezTo>
                      <a:pt x="404" y="427"/>
                      <a:pt x="412" y="422"/>
                      <a:pt x="412" y="422"/>
                    </a:cubicBezTo>
                    <a:cubicBezTo>
                      <a:pt x="417" y="415"/>
                      <a:pt x="451" y="367"/>
                      <a:pt x="458" y="364"/>
                    </a:cubicBezTo>
                    <a:cubicBezTo>
                      <a:pt x="475" y="356"/>
                      <a:pt x="486" y="357"/>
                      <a:pt x="506" y="356"/>
                    </a:cubicBezTo>
                    <a:cubicBezTo>
                      <a:pt x="525" y="350"/>
                      <a:pt x="533" y="342"/>
                      <a:pt x="554" y="340"/>
                    </a:cubicBezTo>
                    <a:cubicBezTo>
                      <a:pt x="560" y="338"/>
                      <a:pt x="566" y="336"/>
                      <a:pt x="572" y="334"/>
                    </a:cubicBezTo>
                    <a:cubicBezTo>
                      <a:pt x="576" y="333"/>
                      <a:pt x="584" y="330"/>
                      <a:pt x="584" y="330"/>
                    </a:cubicBezTo>
                    <a:cubicBezTo>
                      <a:pt x="603" y="311"/>
                      <a:pt x="618" y="310"/>
                      <a:pt x="646" y="308"/>
                    </a:cubicBezTo>
                    <a:cubicBezTo>
                      <a:pt x="665" y="304"/>
                      <a:pt x="684" y="303"/>
                      <a:pt x="704" y="302"/>
                    </a:cubicBezTo>
                    <a:cubicBezTo>
                      <a:pt x="712" y="299"/>
                      <a:pt x="712" y="293"/>
                      <a:pt x="720" y="290"/>
                    </a:cubicBezTo>
                    <a:cubicBezTo>
                      <a:pt x="732" y="285"/>
                      <a:pt x="743" y="285"/>
                      <a:pt x="754" y="278"/>
                    </a:cubicBezTo>
                    <a:cubicBezTo>
                      <a:pt x="756" y="271"/>
                      <a:pt x="760" y="267"/>
                      <a:pt x="762" y="260"/>
                    </a:cubicBezTo>
                    <a:cubicBezTo>
                      <a:pt x="763" y="247"/>
                      <a:pt x="762" y="233"/>
                      <a:pt x="764" y="220"/>
                    </a:cubicBezTo>
                    <a:cubicBezTo>
                      <a:pt x="764" y="219"/>
                      <a:pt x="794" y="204"/>
                      <a:pt x="800" y="200"/>
                    </a:cubicBezTo>
                    <a:cubicBezTo>
                      <a:pt x="807" y="189"/>
                      <a:pt x="808" y="186"/>
                      <a:pt x="820" y="182"/>
                    </a:cubicBezTo>
                    <a:cubicBezTo>
                      <a:pt x="825" y="166"/>
                      <a:pt x="814" y="162"/>
                      <a:pt x="802" y="154"/>
                    </a:cubicBezTo>
                    <a:cubicBezTo>
                      <a:pt x="797" y="151"/>
                      <a:pt x="790" y="142"/>
                      <a:pt x="790" y="142"/>
                    </a:cubicBezTo>
                    <a:cubicBezTo>
                      <a:pt x="786" y="131"/>
                      <a:pt x="792" y="127"/>
                      <a:pt x="802" y="124"/>
                    </a:cubicBezTo>
                    <a:cubicBezTo>
                      <a:pt x="810" y="116"/>
                      <a:pt x="813" y="98"/>
                      <a:pt x="820" y="94"/>
                    </a:cubicBezTo>
                    <a:cubicBezTo>
                      <a:pt x="824" y="92"/>
                      <a:pt x="832" y="90"/>
                      <a:pt x="832" y="90"/>
                    </a:cubicBezTo>
                    <a:cubicBezTo>
                      <a:pt x="844" y="92"/>
                      <a:pt x="848" y="92"/>
                      <a:pt x="856" y="100"/>
                    </a:cubicBezTo>
                    <a:cubicBezTo>
                      <a:pt x="863" y="98"/>
                      <a:pt x="876" y="94"/>
                      <a:pt x="876" y="94"/>
                    </a:cubicBezTo>
                    <a:cubicBezTo>
                      <a:pt x="889" y="81"/>
                      <a:pt x="906" y="77"/>
                      <a:pt x="924" y="74"/>
                    </a:cubicBezTo>
                    <a:cubicBezTo>
                      <a:pt x="929" y="67"/>
                      <a:pt x="929" y="58"/>
                      <a:pt x="922" y="52"/>
                    </a:cubicBezTo>
                    <a:cubicBezTo>
                      <a:pt x="918" y="49"/>
                      <a:pt x="910" y="44"/>
                      <a:pt x="910" y="44"/>
                    </a:cubicBezTo>
                    <a:cubicBezTo>
                      <a:pt x="894" y="47"/>
                      <a:pt x="899" y="49"/>
                      <a:pt x="888" y="56"/>
                    </a:cubicBezTo>
                    <a:cubicBezTo>
                      <a:pt x="884" y="58"/>
                      <a:pt x="876" y="60"/>
                      <a:pt x="876" y="60"/>
                    </a:cubicBezTo>
                    <a:cubicBezTo>
                      <a:pt x="853" y="59"/>
                      <a:pt x="810" y="59"/>
                      <a:pt x="848" y="46"/>
                    </a:cubicBezTo>
                    <a:cubicBezTo>
                      <a:pt x="844" y="33"/>
                      <a:pt x="831" y="37"/>
                      <a:pt x="818" y="36"/>
                    </a:cubicBezTo>
                    <a:cubicBezTo>
                      <a:pt x="809" y="33"/>
                      <a:pt x="802" y="27"/>
                      <a:pt x="794" y="22"/>
                    </a:cubicBezTo>
                    <a:cubicBezTo>
                      <a:pt x="790" y="20"/>
                      <a:pt x="782" y="18"/>
                      <a:pt x="782" y="18"/>
                    </a:cubicBezTo>
                    <a:cubicBezTo>
                      <a:pt x="727" y="19"/>
                      <a:pt x="688" y="11"/>
                      <a:pt x="642" y="26"/>
                    </a:cubicBezTo>
                    <a:cubicBezTo>
                      <a:pt x="635" y="16"/>
                      <a:pt x="632" y="18"/>
                      <a:pt x="620" y="20"/>
                    </a:cubicBezTo>
                    <a:cubicBezTo>
                      <a:pt x="611" y="34"/>
                      <a:pt x="600" y="36"/>
                      <a:pt x="584" y="38"/>
                    </a:cubicBezTo>
                    <a:cubicBezTo>
                      <a:pt x="575" y="44"/>
                      <a:pt x="581" y="46"/>
                      <a:pt x="578" y="56"/>
                    </a:cubicBezTo>
                    <a:cubicBezTo>
                      <a:pt x="572" y="47"/>
                      <a:pt x="566" y="41"/>
                      <a:pt x="556" y="38"/>
                    </a:cubicBezTo>
                    <a:cubicBezTo>
                      <a:pt x="553" y="38"/>
                      <a:pt x="539" y="39"/>
                      <a:pt x="534" y="42"/>
                    </a:cubicBezTo>
                    <a:cubicBezTo>
                      <a:pt x="528" y="46"/>
                      <a:pt x="516" y="54"/>
                      <a:pt x="516" y="54"/>
                    </a:cubicBezTo>
                    <a:cubicBezTo>
                      <a:pt x="507" y="52"/>
                      <a:pt x="503" y="51"/>
                      <a:pt x="500" y="42"/>
                    </a:cubicBezTo>
                    <a:cubicBezTo>
                      <a:pt x="505" y="28"/>
                      <a:pt x="488" y="31"/>
                      <a:pt x="478" y="30"/>
                    </a:cubicBezTo>
                    <a:cubicBezTo>
                      <a:pt x="469" y="33"/>
                      <a:pt x="473" y="37"/>
                      <a:pt x="464" y="40"/>
                    </a:cubicBezTo>
                    <a:cubicBezTo>
                      <a:pt x="447" y="34"/>
                      <a:pt x="451" y="27"/>
                      <a:pt x="432" y="40"/>
                    </a:cubicBezTo>
                    <a:cubicBezTo>
                      <a:pt x="427" y="54"/>
                      <a:pt x="427" y="52"/>
                      <a:pt x="410" y="50"/>
                    </a:cubicBezTo>
                    <a:cubicBezTo>
                      <a:pt x="391" y="52"/>
                      <a:pt x="385" y="54"/>
                      <a:pt x="366" y="52"/>
                    </a:cubicBezTo>
                    <a:cubicBezTo>
                      <a:pt x="357" y="49"/>
                      <a:pt x="356" y="46"/>
                      <a:pt x="364" y="40"/>
                    </a:cubicBezTo>
                    <a:cubicBezTo>
                      <a:pt x="380" y="42"/>
                      <a:pt x="395" y="43"/>
                      <a:pt x="410" y="38"/>
                    </a:cubicBezTo>
                    <a:cubicBezTo>
                      <a:pt x="426" y="15"/>
                      <a:pt x="386" y="21"/>
                      <a:pt x="370" y="20"/>
                    </a:cubicBezTo>
                    <a:cubicBezTo>
                      <a:pt x="364" y="16"/>
                      <a:pt x="358" y="12"/>
                      <a:pt x="352" y="8"/>
                    </a:cubicBezTo>
                    <a:cubicBezTo>
                      <a:pt x="348" y="5"/>
                      <a:pt x="340" y="0"/>
                      <a:pt x="340" y="0"/>
                    </a:cubicBezTo>
                    <a:cubicBezTo>
                      <a:pt x="338" y="1"/>
                      <a:pt x="336" y="1"/>
                      <a:pt x="334" y="2"/>
                    </a:cubicBezTo>
                    <a:cubicBezTo>
                      <a:pt x="331" y="3"/>
                      <a:pt x="329" y="3"/>
                      <a:pt x="326" y="4"/>
                    </a:cubicBezTo>
                    <a:cubicBezTo>
                      <a:pt x="322" y="5"/>
                      <a:pt x="314" y="8"/>
                      <a:pt x="314" y="8"/>
                    </a:cubicBezTo>
                    <a:cubicBezTo>
                      <a:pt x="305" y="22"/>
                      <a:pt x="288" y="6"/>
                      <a:pt x="276" y="2"/>
                    </a:cubicBezTo>
                    <a:cubicBezTo>
                      <a:pt x="270" y="3"/>
                      <a:pt x="241" y="16"/>
                      <a:pt x="240" y="16"/>
                    </a:cubicBezTo>
                    <a:cubicBezTo>
                      <a:pt x="226" y="17"/>
                      <a:pt x="212" y="17"/>
                      <a:pt x="198" y="18"/>
                    </a:cubicBezTo>
                    <a:cubicBezTo>
                      <a:pt x="183" y="19"/>
                      <a:pt x="172" y="20"/>
                      <a:pt x="160" y="28"/>
                    </a:cubicBezTo>
                    <a:cubicBezTo>
                      <a:pt x="146" y="26"/>
                      <a:pt x="141" y="27"/>
                      <a:pt x="130" y="20"/>
                    </a:cubicBezTo>
                    <a:cubicBezTo>
                      <a:pt x="123" y="22"/>
                      <a:pt x="115" y="24"/>
                      <a:pt x="108" y="26"/>
                    </a:cubicBezTo>
                    <a:cubicBezTo>
                      <a:pt x="102" y="35"/>
                      <a:pt x="113" y="41"/>
                      <a:pt x="122" y="44"/>
                    </a:cubicBezTo>
                    <a:cubicBezTo>
                      <a:pt x="125" y="52"/>
                      <a:pt x="114" y="68"/>
                      <a:pt x="114" y="68"/>
                    </a:cubicBezTo>
                    <a:cubicBezTo>
                      <a:pt x="112" y="79"/>
                      <a:pt x="111" y="82"/>
                      <a:pt x="100" y="78"/>
                    </a:cubicBezTo>
                    <a:cubicBezTo>
                      <a:pt x="93" y="67"/>
                      <a:pt x="100" y="63"/>
                      <a:pt x="104" y="52"/>
                    </a:cubicBezTo>
                    <a:cubicBezTo>
                      <a:pt x="96" y="44"/>
                      <a:pt x="91" y="36"/>
                      <a:pt x="80" y="32"/>
                    </a:cubicBezTo>
                    <a:cubicBezTo>
                      <a:pt x="73" y="34"/>
                      <a:pt x="67" y="39"/>
                      <a:pt x="60" y="42"/>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110"/>
              <p:cNvSpPr>
                <a:spLocks/>
              </p:cNvSpPr>
              <p:nvPr/>
            </p:nvSpPr>
            <p:spPr bwMode="auto">
              <a:xfrm>
                <a:off x="1379" y="183"/>
                <a:ext cx="40" cy="24"/>
              </a:xfrm>
              <a:custGeom>
                <a:avLst/>
                <a:gdLst>
                  <a:gd name="T0" fmla="*/ 26 w 52"/>
                  <a:gd name="T1" fmla="*/ 0 h 32"/>
                  <a:gd name="T2" fmla="*/ 6 w 52"/>
                  <a:gd name="T3" fmla="*/ 15 h 32"/>
                  <a:gd name="T4" fmla="*/ 18 w 52"/>
                  <a:gd name="T5" fmla="*/ 24 h 32"/>
                  <a:gd name="T6" fmla="*/ 32 w 52"/>
                  <a:gd name="T7" fmla="*/ 23 h 32"/>
                  <a:gd name="T8" fmla="*/ 26 w 52"/>
                  <a:gd name="T9" fmla="*/ 0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111"/>
              <p:cNvSpPr>
                <a:spLocks/>
              </p:cNvSpPr>
              <p:nvPr/>
            </p:nvSpPr>
            <p:spPr bwMode="auto">
              <a:xfrm>
                <a:off x="1669" y="249"/>
                <a:ext cx="131" cy="54"/>
              </a:xfrm>
              <a:custGeom>
                <a:avLst/>
                <a:gdLst>
                  <a:gd name="T0" fmla="*/ 78 w 172"/>
                  <a:gd name="T1" fmla="*/ 6 h 72"/>
                  <a:gd name="T2" fmla="*/ 50 w 172"/>
                  <a:gd name="T3" fmla="*/ 3 h 72"/>
                  <a:gd name="T4" fmla="*/ 41 w 172"/>
                  <a:gd name="T5" fmla="*/ 0 h 72"/>
                  <a:gd name="T6" fmla="*/ 0 w 172"/>
                  <a:gd name="T7" fmla="*/ 21 h 72"/>
                  <a:gd name="T8" fmla="*/ 21 w 172"/>
                  <a:gd name="T9" fmla="*/ 30 h 72"/>
                  <a:gd name="T10" fmla="*/ 32 w 172"/>
                  <a:gd name="T11" fmla="*/ 45 h 72"/>
                  <a:gd name="T12" fmla="*/ 50 w 172"/>
                  <a:gd name="T13" fmla="*/ 51 h 72"/>
                  <a:gd name="T14" fmla="*/ 59 w 172"/>
                  <a:gd name="T15" fmla="*/ 54 h 72"/>
                  <a:gd name="T16" fmla="*/ 99 w 172"/>
                  <a:gd name="T17" fmla="*/ 45 h 72"/>
                  <a:gd name="T18" fmla="*/ 131 w 172"/>
                  <a:gd name="T19" fmla="*/ 33 h 72"/>
                  <a:gd name="T20" fmla="*/ 113 w 172"/>
                  <a:gd name="T21" fmla="*/ 14 h 72"/>
                  <a:gd name="T22" fmla="*/ 104 w 172"/>
                  <a:gd name="T23" fmla="*/ 3 h 72"/>
                  <a:gd name="T24" fmla="*/ 78 w 172"/>
                  <a:gd name="T25" fmla="*/ 6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
                  <a:gd name="T40" fmla="*/ 0 h 72"/>
                  <a:gd name="T41" fmla="*/ 172 w 172"/>
                  <a:gd name="T42" fmla="*/ 72 h 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 h="72">
                    <a:moveTo>
                      <a:pt x="102" y="8"/>
                    </a:moveTo>
                    <a:cubicBezTo>
                      <a:pt x="89" y="12"/>
                      <a:pt x="78" y="8"/>
                      <a:pt x="66" y="4"/>
                    </a:cubicBezTo>
                    <a:cubicBezTo>
                      <a:pt x="62" y="3"/>
                      <a:pt x="54" y="0"/>
                      <a:pt x="54" y="0"/>
                    </a:cubicBezTo>
                    <a:cubicBezTo>
                      <a:pt x="38" y="5"/>
                      <a:pt x="12" y="16"/>
                      <a:pt x="0" y="28"/>
                    </a:cubicBezTo>
                    <a:cubicBezTo>
                      <a:pt x="4" y="39"/>
                      <a:pt x="18" y="39"/>
                      <a:pt x="28" y="40"/>
                    </a:cubicBezTo>
                    <a:cubicBezTo>
                      <a:pt x="39" y="44"/>
                      <a:pt x="41" y="60"/>
                      <a:pt x="42" y="60"/>
                    </a:cubicBezTo>
                    <a:cubicBezTo>
                      <a:pt x="50" y="63"/>
                      <a:pt x="58" y="65"/>
                      <a:pt x="66" y="68"/>
                    </a:cubicBezTo>
                    <a:cubicBezTo>
                      <a:pt x="70" y="69"/>
                      <a:pt x="78" y="72"/>
                      <a:pt x="78" y="72"/>
                    </a:cubicBezTo>
                    <a:cubicBezTo>
                      <a:pt x="92" y="71"/>
                      <a:pt x="117" y="69"/>
                      <a:pt x="130" y="60"/>
                    </a:cubicBezTo>
                    <a:cubicBezTo>
                      <a:pt x="148" y="48"/>
                      <a:pt x="150" y="46"/>
                      <a:pt x="172" y="44"/>
                    </a:cubicBezTo>
                    <a:cubicBezTo>
                      <a:pt x="169" y="29"/>
                      <a:pt x="162" y="23"/>
                      <a:pt x="148" y="18"/>
                    </a:cubicBezTo>
                    <a:cubicBezTo>
                      <a:pt x="145" y="10"/>
                      <a:pt x="144" y="7"/>
                      <a:pt x="136" y="4"/>
                    </a:cubicBezTo>
                    <a:cubicBezTo>
                      <a:pt x="134" y="4"/>
                      <a:pt x="105" y="11"/>
                      <a:pt x="102" y="8"/>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112"/>
              <p:cNvSpPr>
                <a:spLocks/>
              </p:cNvSpPr>
              <p:nvPr/>
            </p:nvSpPr>
            <p:spPr bwMode="auto">
              <a:xfrm>
                <a:off x="1772" y="87"/>
                <a:ext cx="40" cy="24"/>
              </a:xfrm>
              <a:custGeom>
                <a:avLst/>
                <a:gdLst>
                  <a:gd name="T0" fmla="*/ 26 w 52"/>
                  <a:gd name="T1" fmla="*/ 0 h 32"/>
                  <a:gd name="T2" fmla="*/ 6 w 52"/>
                  <a:gd name="T3" fmla="*/ 15 h 32"/>
                  <a:gd name="T4" fmla="*/ 18 w 52"/>
                  <a:gd name="T5" fmla="*/ 24 h 32"/>
                  <a:gd name="T6" fmla="*/ 32 w 52"/>
                  <a:gd name="T7" fmla="*/ 23 h 32"/>
                  <a:gd name="T8" fmla="*/ 26 w 52"/>
                  <a:gd name="T9" fmla="*/ 0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Freeform 113"/>
              <p:cNvSpPr>
                <a:spLocks/>
              </p:cNvSpPr>
              <p:nvPr/>
            </p:nvSpPr>
            <p:spPr bwMode="auto">
              <a:xfrm>
                <a:off x="1857" y="307"/>
                <a:ext cx="11" cy="15"/>
              </a:xfrm>
              <a:custGeom>
                <a:avLst/>
                <a:gdLst>
                  <a:gd name="T0" fmla="*/ 8 w 13"/>
                  <a:gd name="T1" fmla="*/ 4 h 20"/>
                  <a:gd name="T2" fmla="*/ 1 w 13"/>
                  <a:gd name="T3" fmla="*/ 8 h 20"/>
                  <a:gd name="T4" fmla="*/ 8 w 13"/>
                  <a:gd name="T5" fmla="*/ 15 h 20"/>
                  <a:gd name="T6" fmla="*/ 8 w 13"/>
                  <a:gd name="T7" fmla="*/ 4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5F5F5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20" name="Text Box 119"/>
          <p:cNvSpPr txBox="1">
            <a:spLocks noChangeArrowheads="1"/>
          </p:cNvSpPr>
          <p:nvPr/>
        </p:nvSpPr>
        <p:spPr bwMode="auto">
          <a:xfrm>
            <a:off x="3168352" y="1963316"/>
            <a:ext cx="914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1600" b="1" dirty="0">
                <a:solidFill>
                  <a:srgbClr val="990000"/>
                </a:solidFill>
                <a:ea typeface="方正硬笔楷书简体" panose="03000509000000000000" pitchFamily="65" charset="-122"/>
              </a:rPr>
              <a:t>亚洲</a:t>
            </a:r>
          </a:p>
        </p:txBody>
      </p:sp>
      <p:sp>
        <p:nvSpPr>
          <p:cNvPr id="121" name="Text Box 120"/>
          <p:cNvSpPr txBox="1">
            <a:spLocks noChangeArrowheads="1"/>
          </p:cNvSpPr>
          <p:nvPr/>
        </p:nvSpPr>
        <p:spPr bwMode="auto">
          <a:xfrm>
            <a:off x="1720552" y="1734716"/>
            <a:ext cx="914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1600" b="1" dirty="0">
                <a:ea typeface="方正硬笔楷书简体" panose="03000509000000000000" pitchFamily="65" charset="-122"/>
              </a:rPr>
              <a:t>欧洲</a:t>
            </a:r>
          </a:p>
        </p:txBody>
      </p:sp>
      <p:sp>
        <p:nvSpPr>
          <p:cNvPr id="122" name="Text Box 121"/>
          <p:cNvSpPr txBox="1">
            <a:spLocks noChangeArrowheads="1"/>
          </p:cNvSpPr>
          <p:nvPr/>
        </p:nvSpPr>
        <p:spPr bwMode="auto">
          <a:xfrm>
            <a:off x="1796752" y="2725316"/>
            <a:ext cx="914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1600" b="1" dirty="0">
                <a:ea typeface="方正硬笔楷书简体" panose="03000509000000000000" pitchFamily="65" charset="-122"/>
              </a:rPr>
              <a:t>非洲</a:t>
            </a:r>
          </a:p>
        </p:txBody>
      </p:sp>
      <p:sp>
        <p:nvSpPr>
          <p:cNvPr id="123" name="Text Box 122"/>
          <p:cNvSpPr txBox="1">
            <a:spLocks noChangeArrowheads="1"/>
          </p:cNvSpPr>
          <p:nvPr/>
        </p:nvSpPr>
        <p:spPr bwMode="auto">
          <a:xfrm>
            <a:off x="5378152" y="1887116"/>
            <a:ext cx="914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1600" b="1" dirty="0">
                <a:ea typeface="方正硬笔楷书简体" panose="03000509000000000000" pitchFamily="65" charset="-122"/>
              </a:rPr>
              <a:t>北美洲</a:t>
            </a:r>
          </a:p>
        </p:txBody>
      </p:sp>
      <p:sp>
        <p:nvSpPr>
          <p:cNvPr id="124" name="Text Box 123"/>
          <p:cNvSpPr txBox="1">
            <a:spLocks noChangeArrowheads="1"/>
          </p:cNvSpPr>
          <p:nvPr/>
        </p:nvSpPr>
        <p:spPr bwMode="auto">
          <a:xfrm>
            <a:off x="5987752" y="3182516"/>
            <a:ext cx="914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1600" b="1" dirty="0">
                <a:ea typeface="方正硬笔楷书简体" panose="03000509000000000000" pitchFamily="65" charset="-122"/>
              </a:rPr>
              <a:t>南美洲</a:t>
            </a:r>
          </a:p>
        </p:txBody>
      </p:sp>
      <p:sp>
        <p:nvSpPr>
          <p:cNvPr id="125" name="Text Box 124"/>
          <p:cNvSpPr txBox="1">
            <a:spLocks noChangeArrowheads="1"/>
          </p:cNvSpPr>
          <p:nvPr/>
        </p:nvSpPr>
        <p:spPr bwMode="auto">
          <a:xfrm>
            <a:off x="4158952" y="3868316"/>
            <a:ext cx="914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zh-CN" altLang="en-US" sz="1600" b="1" dirty="0">
                <a:ea typeface="方正硬笔楷书简体" panose="03000509000000000000" pitchFamily="65" charset="-122"/>
              </a:rPr>
              <a:t>大洋洲</a:t>
            </a:r>
          </a:p>
        </p:txBody>
      </p:sp>
    </p:spTree>
    <p:extLst>
      <p:ext uri="{BB962C8B-B14F-4D97-AF65-F5344CB8AC3E}">
        <p14:creationId xmlns:p14="http://schemas.microsoft.com/office/powerpoint/2010/main" val="1258509357"/>
      </p:ext>
    </p:extLst>
  </p:cSld>
  <p:clrMapOvr>
    <a:masterClrMapping/>
  </p:clrMapOvr>
  <mc:AlternateContent xmlns:mc="http://schemas.openxmlformats.org/markup-compatibility/2006" xmlns:p14="http://schemas.microsoft.com/office/powerpoint/2010/main">
    <mc:Choice Requires="p14">
      <p:transition spd="slow" p14:dur="900" advClick="0" advTm="4000">
        <p14:warp dir="in"/>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iterate type="lt">
                                    <p:tmAbs val="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0"/>
                                        </p:tgtEl>
                                        <p:attrNameLst>
                                          <p:attrName>style.visibility</p:attrName>
                                        </p:attrNameLst>
                                      </p:cBhvr>
                                      <p:to>
                                        <p:strVal val="visible"/>
                                      </p:to>
                                    </p:set>
                                    <p:animEffect transition="in" filter="wipe(left)">
                                      <p:cBhvr>
                                        <p:cTn id="18" dur="500"/>
                                        <p:tgtEl>
                                          <p:spTgt spid="120"/>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21"/>
                                        </p:tgtEl>
                                        <p:attrNameLst>
                                          <p:attrName>style.visibility</p:attrName>
                                        </p:attrNameLst>
                                      </p:cBhvr>
                                      <p:to>
                                        <p:strVal val="visible"/>
                                      </p:to>
                                    </p:set>
                                    <p:animEffect transition="in" filter="wipe(left)">
                                      <p:cBhvr>
                                        <p:cTn id="22" dur="500"/>
                                        <p:tgtEl>
                                          <p:spTgt spid="121"/>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22"/>
                                        </p:tgtEl>
                                        <p:attrNameLst>
                                          <p:attrName>style.visibility</p:attrName>
                                        </p:attrNameLst>
                                      </p:cBhvr>
                                      <p:to>
                                        <p:strVal val="visible"/>
                                      </p:to>
                                    </p:set>
                                    <p:animEffect transition="in" filter="wipe(left)">
                                      <p:cBhvr>
                                        <p:cTn id="26" dur="500"/>
                                        <p:tgtEl>
                                          <p:spTgt spid="12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wipe(left)">
                                      <p:cBhvr>
                                        <p:cTn id="30" dur="500"/>
                                        <p:tgtEl>
                                          <p:spTgt spid="12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23"/>
                                        </p:tgtEl>
                                        <p:attrNameLst>
                                          <p:attrName>style.visibility</p:attrName>
                                        </p:attrNameLst>
                                      </p:cBhvr>
                                      <p:to>
                                        <p:strVal val="visible"/>
                                      </p:to>
                                    </p:set>
                                    <p:animEffect transition="in" filter="wipe(left)">
                                      <p:cBhvr>
                                        <p:cTn id="34" dur="500"/>
                                        <p:tgtEl>
                                          <p:spTgt spid="123"/>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124"/>
                                        </p:tgtEl>
                                        <p:attrNameLst>
                                          <p:attrName>style.visibility</p:attrName>
                                        </p:attrNameLst>
                                      </p:cBhvr>
                                      <p:to>
                                        <p:strVal val="visible"/>
                                      </p:to>
                                    </p:set>
                                    <p:animEffect transition="in" filter="wipe(left)">
                                      <p:cBhvr>
                                        <p:cTn id="38"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utoUpdateAnimBg="0"/>
      <p:bldP spid="121" grpId="0" autoUpdateAnimBg="0"/>
      <p:bldP spid="122" grpId="0" autoUpdateAnimBg="0"/>
      <p:bldP spid="123" grpId="0" autoUpdateAnimBg="0"/>
      <p:bldP spid="124" grpId="0" autoUpdateAnimBg="0"/>
      <p:bldP spid="125" grpId="0" autoUpdateAnimBg="0"/>
    </p:bldLst>
  </p:timing>
</p:sld>
</file>

<file path=ppt/theme/theme1.xml><?xml version="1.0" encoding="utf-8"?>
<a:theme xmlns:a="http://schemas.openxmlformats.org/drawingml/2006/main" name="Office 主题">
  <a:themeElements>
    <a:clrScheme name="自定义 2788">
      <a:dk1>
        <a:srgbClr val="333333"/>
      </a:dk1>
      <a:lt1>
        <a:sysClr val="window" lastClr="FFFFFF"/>
      </a:lt1>
      <a:dk2>
        <a:srgbClr val="1D53A5"/>
      </a:dk2>
      <a:lt2>
        <a:srgbClr val="2160BD"/>
      </a:lt2>
      <a:accent1>
        <a:srgbClr val="5B9BD5"/>
      </a:accent1>
      <a:accent2>
        <a:srgbClr val="ED7D31"/>
      </a:accent2>
      <a:accent3>
        <a:srgbClr val="333333"/>
      </a:accent3>
      <a:accent4>
        <a:srgbClr val="FFC000"/>
      </a:accent4>
      <a:accent5>
        <a:srgbClr val="333333"/>
      </a:accent5>
      <a:accent6>
        <a:srgbClr val="70AD47"/>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chemeClr val="bg1"/>
            </a:gs>
            <a:gs pos="100000">
              <a:srgbClr val="DDDEDD"/>
            </a:gs>
          </a:gsLst>
          <a:lin ang="6000000" scaled="0"/>
          <a:tileRect/>
        </a:gradFill>
        <a:ln w="28575">
          <a:solidFill>
            <a:schemeClr val="bg1"/>
          </a:solidFill>
        </a:ln>
        <a:effectLst>
          <a:outerShdw blurRad="279400" dist="254000" dir="8100000" algn="tr"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1175</TotalTime>
  <Words>1633</Words>
  <Application>Microsoft Office PowerPoint</Application>
  <PresentationFormat>全屏显示(16:9)</PresentationFormat>
  <Paragraphs>411</Paragraphs>
  <Slides>39</Slides>
  <Notes>39</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39</vt:i4>
      </vt:variant>
    </vt:vector>
  </HeadingPairs>
  <TitlesOfParts>
    <vt:vector size="56" baseType="lpstr">
      <vt:lpstr>Arial Unicode MS</vt:lpstr>
      <vt:lpstr>Meiryo</vt:lpstr>
      <vt:lpstr>ＭＳ Ｐゴシック</vt:lpstr>
      <vt:lpstr>方正黄草_GBK</vt:lpstr>
      <vt:lpstr>方正硬笔楷书简体</vt:lpstr>
      <vt:lpstr>黑体</vt:lpstr>
      <vt:lpstr>迷你简黄草</vt:lpstr>
      <vt:lpstr>宋体</vt:lpstr>
      <vt:lpstr>微软雅黑</vt:lpstr>
      <vt:lpstr>Arial</vt:lpstr>
      <vt:lpstr>Arial Black</vt:lpstr>
      <vt:lpstr>Calibri</vt:lpstr>
      <vt:lpstr>Calibri Light</vt:lpstr>
      <vt:lpstr>Pristina</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6</cp:revision>
  <dcterms:created xsi:type="dcterms:W3CDTF">2014-07-15T12:53:52Z</dcterms:created>
  <dcterms:modified xsi:type="dcterms:W3CDTF">2022-05-28T01:19:03Z</dcterms:modified>
</cp:coreProperties>
</file>