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9" r:id="rId3"/>
    <p:sldId id="257" r:id="rId4"/>
    <p:sldId id="256" r:id="rId5"/>
    <p:sldId id="260" r:id="rId6"/>
    <p:sldId id="258" r:id="rId7"/>
    <p:sldId id="261" r:id="rId8"/>
    <p:sldId id="262" r:id="rId9"/>
    <p:sldId id="263" r:id="rId10"/>
    <p:sldId id="264" r:id="rId11"/>
    <p:sldId id="265" r:id="rId12"/>
    <p:sldId id="266" r:id="rId13"/>
    <p:sldId id="26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21"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3908C"/>
    <a:srgbClr val="01AB94"/>
    <a:srgbClr val="B4D9D4"/>
    <a:srgbClr val="FDE5D9"/>
    <a:srgbClr val="E0E0E0"/>
    <a:srgbClr val="DDDEDD"/>
    <a:srgbClr val="E8E8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92" d="100"/>
          <a:sy n="92" d="100"/>
        </p:scale>
        <p:origin x="90" y="84"/>
      </p:cViewPr>
      <p:guideLst>
        <p:guide orient="horz" pos="3521"/>
        <p:guide pos="3840"/>
      </p:guideLst>
    </p:cSldViewPr>
  </p:slideViewPr>
  <p:notesTextViewPr>
    <p:cViewPr>
      <p:scale>
        <a:sx n="1" d="1"/>
        <a:sy n="1" d="1"/>
      </p:scale>
      <p:origin x="0" y="0"/>
    </p:cViewPr>
  </p:notesTextViewPr>
  <p:sorterViewPr>
    <p:cViewPr>
      <p:scale>
        <a:sx n="152" d="100"/>
        <a:sy n="15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54B8A4-21AC-4020-BA60-861D53E16876}" type="datetimeFigureOut">
              <a:rPr lang="zh-CN" altLang="en-US" smtClean="0"/>
              <a:t>2015/9/30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AAF762-52F3-4512-B16B-1F6F197A9938}" type="slidenum">
              <a:rPr lang="zh-CN" altLang="en-US" smtClean="0"/>
              <a:t>‹#›</a:t>
            </a:fld>
            <a:endParaRPr lang="zh-CN" altLang="en-US"/>
          </a:p>
        </p:txBody>
      </p:sp>
    </p:spTree>
    <p:extLst>
      <p:ext uri="{BB962C8B-B14F-4D97-AF65-F5344CB8AC3E}">
        <p14:creationId xmlns:p14="http://schemas.microsoft.com/office/powerpoint/2010/main" val="723641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12084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36074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491157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90735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9853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74669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5644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6068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17333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51911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1084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8239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1597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23338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4932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6204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890506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3386153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365361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176067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4584CB0-D3B1-4BCE-9F98-E447F5CE9F4C}" type="slidenum">
              <a:rPr lang="zh-CN" altLang="en-US" smtClean="0"/>
              <a:t>‹#›</a:t>
            </a:fld>
            <a:endParaRPr lang="zh-CN" altLang="en-US"/>
          </a:p>
        </p:txBody>
      </p:sp>
      <p:sp>
        <p:nvSpPr>
          <p:cNvPr id="6" name="圆角矩形 5"/>
          <p:cNvSpPr/>
          <p:nvPr userDrawn="1"/>
        </p:nvSpPr>
        <p:spPr>
          <a:xfrm>
            <a:off x="534649" y="959369"/>
            <a:ext cx="11122702" cy="36000"/>
          </a:xfrm>
          <a:prstGeom prst="roundRect">
            <a:avLst>
              <a:gd name="adj" fmla="val 50000"/>
            </a:avLst>
          </a:prstGeom>
          <a:solidFill>
            <a:schemeClr val="bg1"/>
          </a:solidFill>
          <a:ln>
            <a:noFill/>
          </a:ln>
          <a:effectLst>
            <a:innerShdw blurRad="381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2947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138716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C086AB1-6DBA-4E83-AD48-68D01DD6469A}" type="datetimeFigureOut">
              <a:rPr lang="zh-CN" altLang="en-US" smtClean="0"/>
              <a:t>2015/9/30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4584CB0-D3B1-4BCE-9F98-E447F5CE9F4C}" type="slidenum">
              <a:rPr lang="zh-CN" altLang="en-US" smtClean="0"/>
              <a:t>‹#›</a:t>
            </a:fld>
            <a:endParaRPr lang="zh-CN" altLang="en-US"/>
          </a:p>
        </p:txBody>
      </p:sp>
    </p:spTree>
    <p:extLst>
      <p:ext uri="{BB962C8B-B14F-4D97-AF65-F5344CB8AC3E}">
        <p14:creationId xmlns:p14="http://schemas.microsoft.com/office/powerpoint/2010/main" val="2032967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086AB1-6DBA-4E83-AD48-68D01DD6469A}" type="datetimeFigureOut">
              <a:rPr lang="zh-CN" altLang="en-US" smtClean="0"/>
              <a:t>2015/9/30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584CB0-D3B1-4BCE-9F98-E447F5CE9F4C}" type="slidenum">
              <a:rPr lang="zh-CN" altLang="en-US" smtClean="0"/>
              <a:t>‹#›</a:t>
            </a:fld>
            <a:endParaRPr lang="zh-CN" altLang="en-US"/>
          </a:p>
        </p:txBody>
      </p:sp>
      <p:sp>
        <p:nvSpPr>
          <p:cNvPr id="7" name="矩形 6"/>
          <p:cNvSpPr/>
          <p:nvPr userDrawn="1"/>
        </p:nvSpPr>
        <p:spPr>
          <a:xfrm>
            <a:off x="0" y="0"/>
            <a:ext cx="12192000" cy="6858000"/>
          </a:xfrm>
          <a:prstGeom prst="rect">
            <a:avLst/>
          </a:prstGeom>
          <a:gradFill>
            <a:gsLst>
              <a:gs pos="0">
                <a:srgbClr val="E8E8E8"/>
              </a:gs>
              <a:gs pos="100000">
                <a:srgbClr val="E8E8E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1621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2015/9/30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71171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51ttxs.taobao.com/"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rot="10800000">
            <a:off x="2148622" y="-3"/>
            <a:ext cx="2237847" cy="1132201"/>
          </a:xfrm>
          <a:prstGeom prst="triangle">
            <a:avLst/>
          </a:prstGeom>
          <a:solidFill>
            <a:srgbClr val="FDE5D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rot="10800000">
            <a:off x="1068945" y="-3"/>
            <a:ext cx="1730986" cy="875763"/>
          </a:xfrm>
          <a:prstGeom prst="triangle">
            <a:avLst/>
          </a:prstGeom>
          <a:solidFill>
            <a:srgbClr val="01AB94">
              <a:alpha val="40000"/>
            </a:srgb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flipH="1" flipV="1">
            <a:off x="10586434" y="-2"/>
            <a:ext cx="1605566" cy="1605566"/>
          </a:xfrm>
          <a:prstGeom prst="rtTriangle">
            <a:avLst/>
          </a:prstGeom>
          <a:solidFill>
            <a:srgbClr val="FDE5D9"/>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0800000" flipV="1">
            <a:off x="7871790" y="4693742"/>
            <a:ext cx="4320208" cy="2164257"/>
          </a:xfrm>
          <a:prstGeom prst="triangle">
            <a:avLst/>
          </a:prstGeom>
          <a:solidFill>
            <a:srgbClr val="01AB94">
              <a:alpha val="40000"/>
            </a:srgb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flipV="1">
            <a:off x="9042809" y="5022593"/>
            <a:ext cx="1317936" cy="660235"/>
          </a:xfrm>
          <a:prstGeom prst="triangle">
            <a:avLst/>
          </a:prstGeom>
          <a:solidFill>
            <a:srgbClr val="01AB94">
              <a:alpha val="60000"/>
            </a:srgb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0800000" flipH="1" flipV="1">
            <a:off x="8713958" y="5351444"/>
            <a:ext cx="1317936" cy="660235"/>
          </a:xfrm>
          <a:prstGeom prst="triangle">
            <a:avLst/>
          </a:prstGeom>
          <a:solidFill>
            <a:srgbClr val="B4D9D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0800000" flipV="1">
            <a:off x="-12231" y="2908413"/>
            <a:ext cx="7884019" cy="3949588"/>
          </a:xfrm>
          <a:prstGeom prst="triangle">
            <a:avLst/>
          </a:prstGeom>
          <a:solidFill>
            <a:srgbClr val="01AB94">
              <a:alpha val="40000"/>
            </a:srgb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75795" y="1944710"/>
            <a:ext cx="6071919" cy="769441"/>
          </a:xfrm>
          <a:prstGeom prst="rect">
            <a:avLst/>
          </a:prstGeom>
          <a:noFill/>
        </p:spPr>
        <p:txBody>
          <a:bodyPr wrap="none" rtlCol="0">
            <a:spAutoFit/>
          </a:bodyPr>
          <a:lstStyle/>
          <a:p>
            <a:r>
              <a:rPr lang="en-US" altLang="zh-CN" sz="4400" b="1" dirty="0">
                <a:solidFill>
                  <a:srgbClr val="F3908C"/>
                </a:solidFill>
              </a:rPr>
              <a:t>The Presentation Title</a:t>
            </a:r>
            <a:endParaRPr lang="zh-CN" altLang="en-US" sz="4400" b="1" dirty="0">
              <a:solidFill>
                <a:srgbClr val="F3908C"/>
              </a:solidFill>
            </a:endParaRPr>
          </a:p>
        </p:txBody>
      </p:sp>
      <p:cxnSp>
        <p:nvCxnSpPr>
          <p:cNvPr id="14" name="直接连接符 13"/>
          <p:cNvCxnSpPr/>
          <p:nvPr/>
        </p:nvCxnSpPr>
        <p:spPr>
          <a:xfrm>
            <a:off x="6001555" y="2779621"/>
            <a:ext cx="5898524" cy="0"/>
          </a:xfrm>
          <a:prstGeom prst="line">
            <a:avLst/>
          </a:prstGeom>
          <a:ln>
            <a:solidFill>
              <a:srgbClr val="01AB94"/>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8374782" y="2861550"/>
            <a:ext cx="3576813" cy="523220"/>
          </a:xfrm>
          <a:prstGeom prst="rect">
            <a:avLst/>
          </a:prstGeom>
          <a:noFill/>
        </p:spPr>
        <p:txBody>
          <a:bodyPr wrap="none" rtlCol="0">
            <a:spAutoFit/>
          </a:bodyPr>
          <a:lstStyle/>
          <a:p>
            <a:pPr algn="r"/>
            <a:r>
              <a:rPr lang="en-US" altLang="zh-CN" sz="2800" dirty="0">
                <a:solidFill>
                  <a:srgbClr val="01AB94"/>
                </a:solidFill>
              </a:rPr>
              <a:t>PowerPoint Template</a:t>
            </a:r>
            <a:endParaRPr lang="zh-CN" altLang="en-US" sz="2800" dirty="0">
              <a:solidFill>
                <a:srgbClr val="01AB94"/>
              </a:solidFill>
            </a:endParaRPr>
          </a:p>
        </p:txBody>
      </p:sp>
    </p:spTree>
    <p:extLst>
      <p:ext uri="{BB962C8B-B14F-4D97-AF65-F5344CB8AC3E}">
        <p14:creationId xmlns:p14="http://schemas.microsoft.com/office/powerpoint/2010/main" val="2761597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334491"/>
            <a:ext cx="11858171" cy="6189018"/>
            <a:chOff x="2217021" y="1404483"/>
            <a:chExt cx="7757958" cy="4049034"/>
          </a:xfrm>
        </p:grpSpPr>
        <p:sp>
          <p:nvSpPr>
            <p:cNvPr id="32" name="矩形 31"/>
            <p:cNvSpPr/>
            <p:nvPr/>
          </p:nvSpPr>
          <p:spPr>
            <a:xfrm>
              <a:off x="2217021" y="4445378"/>
              <a:ext cx="936104" cy="10081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矩形 32"/>
            <p:cNvSpPr/>
            <p:nvPr/>
          </p:nvSpPr>
          <p:spPr>
            <a:xfrm>
              <a:off x="2217021" y="3437266"/>
              <a:ext cx="936104" cy="10081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矩形 33"/>
            <p:cNvSpPr/>
            <p:nvPr/>
          </p:nvSpPr>
          <p:spPr>
            <a:xfrm>
              <a:off x="2217021" y="2439051"/>
              <a:ext cx="936104" cy="10081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矩形 34"/>
            <p:cNvSpPr/>
            <p:nvPr/>
          </p:nvSpPr>
          <p:spPr>
            <a:xfrm>
              <a:off x="2217021" y="1435224"/>
              <a:ext cx="936104" cy="10081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矩形 35"/>
            <p:cNvSpPr/>
            <p:nvPr/>
          </p:nvSpPr>
          <p:spPr>
            <a:xfrm>
              <a:off x="4979837" y="4158714"/>
              <a:ext cx="2618878" cy="7265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矩形 36"/>
            <p:cNvSpPr/>
            <p:nvPr/>
          </p:nvSpPr>
          <p:spPr>
            <a:xfrm>
              <a:off x="4979837" y="3432155"/>
              <a:ext cx="2618878" cy="7265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矩形 37"/>
            <p:cNvSpPr/>
            <p:nvPr/>
          </p:nvSpPr>
          <p:spPr>
            <a:xfrm>
              <a:off x="4979837" y="2712729"/>
              <a:ext cx="2618878" cy="72655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矩形 38"/>
            <p:cNvSpPr/>
            <p:nvPr/>
          </p:nvSpPr>
          <p:spPr>
            <a:xfrm>
              <a:off x="4979837" y="1989258"/>
              <a:ext cx="2618878" cy="7265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矩形 28"/>
            <p:cNvSpPr/>
            <p:nvPr/>
          </p:nvSpPr>
          <p:spPr>
            <a:xfrm>
              <a:off x="3153125" y="1435223"/>
              <a:ext cx="1826712" cy="128059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矩形 28"/>
            <p:cNvSpPr/>
            <p:nvPr/>
          </p:nvSpPr>
          <p:spPr>
            <a:xfrm>
              <a:off x="3153125" y="2440955"/>
              <a:ext cx="1829887" cy="100754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2" name="矩形 28"/>
            <p:cNvSpPr/>
            <p:nvPr/>
          </p:nvSpPr>
          <p:spPr>
            <a:xfrm>
              <a:off x="3153126" y="3441607"/>
              <a:ext cx="1834048" cy="1003574"/>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矩形 28"/>
            <p:cNvSpPr/>
            <p:nvPr/>
          </p:nvSpPr>
          <p:spPr>
            <a:xfrm>
              <a:off x="3148257" y="4157049"/>
              <a:ext cx="1837135" cy="1296468"/>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矩形 43"/>
            <p:cNvSpPr/>
            <p:nvPr/>
          </p:nvSpPr>
          <p:spPr>
            <a:xfrm>
              <a:off x="4987174" y="1989258"/>
              <a:ext cx="523309" cy="2896015"/>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矩形 44"/>
            <p:cNvSpPr/>
            <p:nvPr/>
          </p:nvSpPr>
          <p:spPr>
            <a:xfrm rot="10800000">
              <a:off x="2629816" y="1435223"/>
              <a:ext cx="523309" cy="4018293"/>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TextBox 40"/>
            <p:cNvSpPr txBox="1"/>
            <p:nvPr/>
          </p:nvSpPr>
          <p:spPr>
            <a:xfrm>
              <a:off x="2774179" y="1404483"/>
              <a:ext cx="393056"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bg1"/>
                  </a:solidFill>
                  <a:latin typeface="Bodoni MT Condensed" pitchFamily="18" charset="0"/>
                </a:rPr>
                <a:t>01</a:t>
              </a:r>
              <a:endParaRPr lang="zh-CN" altLang="en-US" sz="1100" dirty="0">
                <a:solidFill>
                  <a:schemeClr val="bg1"/>
                </a:solidFill>
                <a:latin typeface="Bodoni MT Condensed" pitchFamily="18" charset="0"/>
              </a:endParaRPr>
            </a:p>
          </p:txBody>
        </p:sp>
        <p:sp>
          <p:nvSpPr>
            <p:cNvPr id="47" name="TextBox 42"/>
            <p:cNvSpPr txBox="1"/>
            <p:nvPr/>
          </p:nvSpPr>
          <p:spPr>
            <a:xfrm>
              <a:off x="2774179" y="2386372"/>
              <a:ext cx="393056"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bg1"/>
                  </a:solidFill>
                  <a:latin typeface="Bodoni MT Condensed" pitchFamily="18" charset="0"/>
                </a:rPr>
                <a:t>02</a:t>
              </a:r>
              <a:endParaRPr lang="zh-CN" altLang="en-US" sz="1100" dirty="0">
                <a:solidFill>
                  <a:schemeClr val="bg1"/>
                </a:solidFill>
                <a:latin typeface="Bodoni MT Condensed" pitchFamily="18" charset="0"/>
              </a:endParaRPr>
            </a:p>
          </p:txBody>
        </p:sp>
        <p:sp>
          <p:nvSpPr>
            <p:cNvPr id="62" name="TextBox 44"/>
            <p:cNvSpPr txBox="1"/>
            <p:nvPr/>
          </p:nvSpPr>
          <p:spPr>
            <a:xfrm>
              <a:off x="2774179" y="3405708"/>
              <a:ext cx="393056"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bg1"/>
                  </a:solidFill>
                  <a:latin typeface="Bodoni MT Condensed" pitchFamily="18" charset="0"/>
                </a:rPr>
                <a:t>03</a:t>
              </a:r>
              <a:endParaRPr lang="zh-CN" altLang="en-US" sz="1100" dirty="0">
                <a:solidFill>
                  <a:schemeClr val="bg1"/>
                </a:solidFill>
                <a:latin typeface="Bodoni MT Condensed" pitchFamily="18" charset="0"/>
              </a:endParaRPr>
            </a:p>
          </p:txBody>
        </p:sp>
        <p:sp>
          <p:nvSpPr>
            <p:cNvPr id="63" name="TextBox 46"/>
            <p:cNvSpPr txBox="1"/>
            <p:nvPr/>
          </p:nvSpPr>
          <p:spPr>
            <a:xfrm>
              <a:off x="2774179" y="4387597"/>
              <a:ext cx="393056"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smtClean="0">
                  <a:solidFill>
                    <a:schemeClr val="bg1"/>
                  </a:solidFill>
                  <a:latin typeface="Bodoni MT Condensed" pitchFamily="18" charset="0"/>
                </a:rPr>
                <a:t>04</a:t>
              </a:r>
              <a:endParaRPr lang="zh-CN" altLang="en-US" sz="1100" dirty="0">
                <a:solidFill>
                  <a:schemeClr val="bg1"/>
                </a:solidFill>
                <a:latin typeface="Bodoni MT Condensed" pitchFamily="18" charset="0"/>
              </a:endParaRPr>
            </a:p>
          </p:txBody>
        </p:sp>
        <p:sp>
          <p:nvSpPr>
            <p:cNvPr id="64" name="TextBox 49"/>
            <p:cNvSpPr txBox="1"/>
            <p:nvPr/>
          </p:nvSpPr>
          <p:spPr>
            <a:xfrm>
              <a:off x="5150443" y="2056606"/>
              <a:ext cx="2336644" cy="92333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smtClean="0">
                  <a:solidFill>
                    <a:schemeClr val="bg1"/>
                  </a:solidFill>
                </a:rPr>
                <a:t>Your text</a:t>
              </a:r>
            </a:p>
            <a:p>
              <a:r>
                <a:rPr lang="en-US" altLang="zh-CN" sz="900" dirty="0" smtClean="0">
                  <a:solidFill>
                    <a:schemeClr val="bg1"/>
                  </a:solidFill>
                </a:rPr>
                <a:t>Click here to add your text or Copy Your text and paste </a:t>
              </a:r>
            </a:p>
            <a:p>
              <a:r>
                <a:rPr lang="en-US" altLang="zh-CN" sz="900" dirty="0" smtClean="0">
                  <a:solidFill>
                    <a:schemeClr val="bg1"/>
                  </a:solidFill>
                </a:rPr>
                <a:t>it here</a:t>
              </a:r>
            </a:p>
            <a:p>
              <a:endParaRPr lang="en-US" altLang="zh-CN" sz="900" dirty="0">
                <a:solidFill>
                  <a:schemeClr val="bg1"/>
                </a:solidFill>
              </a:endParaRPr>
            </a:p>
            <a:p>
              <a:endParaRPr lang="zh-CN" altLang="en-US" sz="900" dirty="0">
                <a:solidFill>
                  <a:schemeClr val="bg1"/>
                </a:solidFill>
              </a:endParaRPr>
            </a:p>
          </p:txBody>
        </p:sp>
        <p:sp>
          <p:nvSpPr>
            <p:cNvPr id="65" name="TextBox 53"/>
            <p:cNvSpPr txBox="1"/>
            <p:nvPr/>
          </p:nvSpPr>
          <p:spPr>
            <a:xfrm>
              <a:off x="5150443" y="2776686"/>
              <a:ext cx="2336644" cy="92333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smtClean="0">
                  <a:solidFill>
                    <a:schemeClr val="bg1"/>
                  </a:solidFill>
                </a:rPr>
                <a:t>Your text</a:t>
              </a:r>
            </a:p>
            <a:p>
              <a:r>
                <a:rPr lang="en-US" altLang="zh-CN" sz="900" dirty="0" smtClean="0">
                  <a:solidFill>
                    <a:schemeClr val="bg1"/>
                  </a:solidFill>
                </a:rPr>
                <a:t>Click here to add your text or Copy Your text and paste </a:t>
              </a:r>
            </a:p>
            <a:p>
              <a:r>
                <a:rPr lang="en-US" altLang="zh-CN" sz="900" dirty="0" smtClean="0">
                  <a:solidFill>
                    <a:schemeClr val="bg1"/>
                  </a:solidFill>
                </a:rPr>
                <a:t>it here</a:t>
              </a:r>
            </a:p>
            <a:p>
              <a:endParaRPr lang="en-US" altLang="zh-CN" sz="900" dirty="0">
                <a:solidFill>
                  <a:schemeClr val="bg1"/>
                </a:solidFill>
              </a:endParaRPr>
            </a:p>
            <a:p>
              <a:endParaRPr lang="zh-CN" altLang="en-US" sz="900" dirty="0">
                <a:solidFill>
                  <a:schemeClr val="bg1"/>
                </a:solidFill>
              </a:endParaRPr>
            </a:p>
          </p:txBody>
        </p:sp>
        <p:sp>
          <p:nvSpPr>
            <p:cNvPr id="66" name="TextBox 54"/>
            <p:cNvSpPr txBox="1"/>
            <p:nvPr/>
          </p:nvSpPr>
          <p:spPr>
            <a:xfrm>
              <a:off x="5150443" y="3509540"/>
              <a:ext cx="2336644" cy="92333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smtClean="0">
                  <a:solidFill>
                    <a:schemeClr val="bg1"/>
                  </a:solidFill>
                </a:rPr>
                <a:t>Your text</a:t>
              </a:r>
            </a:p>
            <a:p>
              <a:r>
                <a:rPr lang="en-US" altLang="zh-CN" sz="900" dirty="0" smtClean="0">
                  <a:solidFill>
                    <a:schemeClr val="bg1"/>
                  </a:solidFill>
                </a:rPr>
                <a:t>Click here to add your text or Copy Your text and paste </a:t>
              </a:r>
            </a:p>
            <a:p>
              <a:r>
                <a:rPr lang="en-US" altLang="zh-CN" sz="900" dirty="0" smtClean="0">
                  <a:solidFill>
                    <a:schemeClr val="bg1"/>
                  </a:solidFill>
                </a:rPr>
                <a:t>it here</a:t>
              </a:r>
            </a:p>
            <a:p>
              <a:endParaRPr lang="en-US" altLang="zh-CN" sz="900" dirty="0">
                <a:solidFill>
                  <a:schemeClr val="bg1"/>
                </a:solidFill>
              </a:endParaRPr>
            </a:p>
            <a:p>
              <a:endParaRPr lang="zh-CN" altLang="en-US" sz="900" dirty="0">
                <a:solidFill>
                  <a:schemeClr val="bg1"/>
                </a:solidFill>
              </a:endParaRPr>
            </a:p>
          </p:txBody>
        </p:sp>
        <p:sp>
          <p:nvSpPr>
            <p:cNvPr id="67" name="TextBox 55"/>
            <p:cNvSpPr txBox="1"/>
            <p:nvPr/>
          </p:nvSpPr>
          <p:spPr>
            <a:xfrm>
              <a:off x="5150443" y="4229620"/>
              <a:ext cx="2336644" cy="923330"/>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00" dirty="0" smtClean="0">
                  <a:solidFill>
                    <a:schemeClr val="bg1"/>
                  </a:solidFill>
                </a:rPr>
                <a:t>Your text</a:t>
              </a:r>
            </a:p>
            <a:p>
              <a:r>
                <a:rPr lang="en-US" altLang="zh-CN" sz="900" dirty="0" smtClean="0">
                  <a:solidFill>
                    <a:schemeClr val="bg1"/>
                  </a:solidFill>
                </a:rPr>
                <a:t>Click here to add your text or Copy Your text and paste </a:t>
              </a:r>
            </a:p>
            <a:p>
              <a:r>
                <a:rPr lang="en-US" altLang="zh-CN" sz="900" dirty="0" smtClean="0">
                  <a:solidFill>
                    <a:schemeClr val="bg1"/>
                  </a:solidFill>
                </a:rPr>
                <a:t>it here</a:t>
              </a:r>
            </a:p>
            <a:p>
              <a:endParaRPr lang="en-US" altLang="zh-CN" sz="900" dirty="0">
                <a:solidFill>
                  <a:schemeClr val="bg1"/>
                </a:solidFill>
              </a:endParaRPr>
            </a:p>
            <a:p>
              <a:endParaRPr lang="zh-CN" altLang="en-US" sz="900" dirty="0">
                <a:solidFill>
                  <a:schemeClr val="bg1"/>
                </a:solidFill>
              </a:endParaRPr>
            </a:p>
          </p:txBody>
        </p:sp>
        <p:sp>
          <p:nvSpPr>
            <p:cNvPr id="68" name="矩形 67"/>
            <p:cNvSpPr/>
            <p:nvPr/>
          </p:nvSpPr>
          <p:spPr>
            <a:xfrm>
              <a:off x="2287367" y="1727648"/>
              <a:ext cx="795411"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schemeClr val="bg1"/>
                  </a:solidFill>
                </a:rPr>
                <a:t>Click </a:t>
              </a:r>
              <a:r>
                <a:rPr lang="en-US" altLang="zh-CN" sz="1400" dirty="0" smtClean="0">
                  <a:solidFill>
                    <a:schemeClr val="bg1"/>
                  </a:solidFill>
                </a:rPr>
                <a:t>to</a:t>
              </a:r>
            </a:p>
            <a:p>
              <a:pPr algn="ctr"/>
              <a:r>
                <a:rPr lang="en-US" altLang="zh-CN" sz="1400" dirty="0" smtClean="0">
                  <a:solidFill>
                    <a:schemeClr val="bg1"/>
                  </a:solidFill>
                </a:rPr>
                <a:t>add </a:t>
              </a:r>
              <a:r>
                <a:rPr lang="en-US" altLang="zh-CN" sz="1400" dirty="0">
                  <a:solidFill>
                    <a:schemeClr val="bg1"/>
                  </a:solidFill>
                </a:rPr>
                <a:t>title</a:t>
              </a:r>
              <a:endParaRPr lang="zh-CN" altLang="en-US" sz="1400" dirty="0">
                <a:solidFill>
                  <a:schemeClr val="bg1"/>
                </a:solidFill>
              </a:endParaRPr>
            </a:p>
          </p:txBody>
        </p:sp>
        <p:sp>
          <p:nvSpPr>
            <p:cNvPr id="69" name="矩形 68"/>
            <p:cNvSpPr/>
            <p:nvPr/>
          </p:nvSpPr>
          <p:spPr>
            <a:xfrm>
              <a:off x="2287367" y="2776686"/>
              <a:ext cx="795411"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schemeClr val="bg1"/>
                  </a:solidFill>
                </a:rPr>
                <a:t>Click </a:t>
              </a:r>
              <a:r>
                <a:rPr lang="en-US" altLang="zh-CN" sz="1400" dirty="0" smtClean="0">
                  <a:solidFill>
                    <a:schemeClr val="bg1"/>
                  </a:solidFill>
                </a:rPr>
                <a:t>to</a:t>
              </a:r>
            </a:p>
            <a:p>
              <a:pPr algn="ctr"/>
              <a:r>
                <a:rPr lang="en-US" altLang="zh-CN" sz="1400" dirty="0" smtClean="0">
                  <a:solidFill>
                    <a:schemeClr val="bg1"/>
                  </a:solidFill>
                </a:rPr>
                <a:t>add </a:t>
              </a:r>
              <a:r>
                <a:rPr lang="en-US" altLang="zh-CN" sz="1400" dirty="0">
                  <a:solidFill>
                    <a:schemeClr val="bg1"/>
                  </a:solidFill>
                </a:rPr>
                <a:t>title</a:t>
              </a:r>
              <a:endParaRPr lang="zh-CN" altLang="en-US" sz="1400" dirty="0">
                <a:solidFill>
                  <a:schemeClr val="bg1"/>
                </a:solidFill>
              </a:endParaRPr>
            </a:p>
          </p:txBody>
        </p:sp>
        <p:sp>
          <p:nvSpPr>
            <p:cNvPr id="70" name="矩形 69"/>
            <p:cNvSpPr/>
            <p:nvPr/>
          </p:nvSpPr>
          <p:spPr>
            <a:xfrm>
              <a:off x="2287367" y="3709595"/>
              <a:ext cx="795411"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schemeClr val="bg1"/>
                  </a:solidFill>
                </a:rPr>
                <a:t>Click </a:t>
              </a:r>
              <a:r>
                <a:rPr lang="en-US" altLang="zh-CN" sz="1400" dirty="0" smtClean="0">
                  <a:solidFill>
                    <a:schemeClr val="bg1"/>
                  </a:solidFill>
                </a:rPr>
                <a:t>to</a:t>
              </a:r>
            </a:p>
            <a:p>
              <a:pPr algn="ctr"/>
              <a:r>
                <a:rPr lang="en-US" altLang="zh-CN" sz="1400" dirty="0" smtClean="0">
                  <a:solidFill>
                    <a:schemeClr val="bg1"/>
                  </a:solidFill>
                </a:rPr>
                <a:t>add </a:t>
              </a:r>
              <a:r>
                <a:rPr lang="en-US" altLang="zh-CN" sz="1400" dirty="0">
                  <a:solidFill>
                    <a:schemeClr val="bg1"/>
                  </a:solidFill>
                </a:rPr>
                <a:t>title</a:t>
              </a:r>
              <a:endParaRPr lang="zh-CN" altLang="en-US" sz="1400" dirty="0">
                <a:solidFill>
                  <a:schemeClr val="bg1"/>
                </a:solidFill>
              </a:endParaRPr>
            </a:p>
          </p:txBody>
        </p:sp>
        <p:sp>
          <p:nvSpPr>
            <p:cNvPr id="71" name="矩形 70"/>
            <p:cNvSpPr/>
            <p:nvPr/>
          </p:nvSpPr>
          <p:spPr>
            <a:xfrm>
              <a:off x="2287367" y="4691285"/>
              <a:ext cx="795411" cy="52322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400" dirty="0">
                  <a:solidFill>
                    <a:schemeClr val="bg1"/>
                  </a:solidFill>
                </a:rPr>
                <a:t>Click </a:t>
              </a:r>
              <a:r>
                <a:rPr lang="en-US" altLang="zh-CN" sz="1400" dirty="0" smtClean="0">
                  <a:solidFill>
                    <a:schemeClr val="bg1"/>
                  </a:solidFill>
                </a:rPr>
                <a:t>to</a:t>
              </a:r>
            </a:p>
            <a:p>
              <a:pPr algn="ctr"/>
              <a:r>
                <a:rPr lang="en-US" altLang="zh-CN" sz="1400" dirty="0" smtClean="0">
                  <a:solidFill>
                    <a:schemeClr val="bg1"/>
                  </a:solidFill>
                </a:rPr>
                <a:t>add </a:t>
              </a:r>
              <a:r>
                <a:rPr lang="en-US" altLang="zh-CN" sz="1400" dirty="0">
                  <a:solidFill>
                    <a:schemeClr val="bg1"/>
                  </a:solidFill>
                </a:rPr>
                <a:t>title</a:t>
              </a:r>
              <a:endParaRPr lang="zh-CN" altLang="en-US" sz="1400" dirty="0">
                <a:solidFill>
                  <a:schemeClr val="bg1"/>
                </a:solidFill>
              </a:endParaRPr>
            </a:p>
          </p:txBody>
        </p:sp>
        <p:sp>
          <p:nvSpPr>
            <p:cNvPr id="72" name="Freeform 144"/>
            <p:cNvSpPr>
              <a:spLocks noEditPoints="1"/>
            </p:cNvSpPr>
            <p:nvPr/>
          </p:nvSpPr>
          <p:spPr bwMode="black">
            <a:xfrm>
              <a:off x="3857821" y="2743880"/>
              <a:ext cx="342989" cy="60537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a:extLst/>
          </p:spPr>
          <p:txBody>
            <a:bodyPr vert="horz" wrap="square" lIns="68589" tIns="34295" rIns="68589" bIns="34295"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pic>
          <p:nvPicPr>
            <p:cNvPr id="73" name="Picture 34" descr="Efficiency.png"/>
            <p:cNvPicPr>
              <a:picLocks noChangeAspect="1"/>
            </p:cNvPicPr>
            <p:nvPr/>
          </p:nvPicPr>
          <p:blipFill>
            <a:blip r:embed="rId2" cstate="print"/>
            <a:srcRect/>
            <a:stretch>
              <a:fillRect/>
            </a:stretch>
          </p:blipFill>
          <p:spPr bwMode="auto">
            <a:xfrm>
              <a:off x="3657743" y="3539906"/>
              <a:ext cx="743144" cy="689714"/>
            </a:xfrm>
            <a:prstGeom prst="rect">
              <a:avLst/>
            </a:prstGeom>
            <a:noFill/>
            <a:ln>
              <a:noFill/>
            </a:ln>
          </p:spPr>
        </p:pic>
        <p:grpSp>
          <p:nvGrpSpPr>
            <p:cNvPr id="74" name="Group 173"/>
            <p:cNvGrpSpPr>
              <a:grpSpLocks noChangeAspect="1"/>
            </p:cNvGrpSpPr>
            <p:nvPr/>
          </p:nvGrpSpPr>
          <p:grpSpPr>
            <a:xfrm>
              <a:off x="3776402" y="4387599"/>
              <a:ext cx="505827" cy="651061"/>
              <a:chOff x="-2773363" y="1651000"/>
              <a:chExt cx="2692401" cy="3448051"/>
            </a:xfrm>
            <a:solidFill>
              <a:schemeClr val="bg1"/>
            </a:solidFill>
          </p:grpSpPr>
          <p:sp>
            <p:nvSpPr>
              <p:cNvPr id="84"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5"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6"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7"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8"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9" name="Oval 24"/>
              <p:cNvSpPr>
                <a:spLocks noChangeArrowheads="1"/>
              </p:cNvSpPr>
              <p:nvPr/>
            </p:nvSpPr>
            <p:spPr bwMode="auto">
              <a:xfrm>
                <a:off x="-1333500" y="3128963"/>
                <a:ext cx="77788" cy="79375"/>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0"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sp>
          <p:nvSpPr>
            <p:cNvPr id="75" name="Freeform 89"/>
            <p:cNvSpPr>
              <a:spLocks noEditPoints="1"/>
            </p:cNvSpPr>
            <p:nvPr/>
          </p:nvSpPr>
          <p:spPr bwMode="black">
            <a:xfrm>
              <a:off x="3685187" y="1989258"/>
              <a:ext cx="628007" cy="404159"/>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35" tIns="30867" rIns="61735" bIns="30867"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a:p>
          </p:txBody>
        </p:sp>
        <p:sp>
          <p:nvSpPr>
            <p:cNvPr id="76" name="等腰三角形 75"/>
            <p:cNvSpPr/>
            <p:nvPr/>
          </p:nvSpPr>
          <p:spPr>
            <a:xfrm rot="5400000">
              <a:off x="7580670" y="2239755"/>
              <a:ext cx="261654" cy="22556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等腰三角形 76"/>
            <p:cNvSpPr/>
            <p:nvPr/>
          </p:nvSpPr>
          <p:spPr>
            <a:xfrm rot="5400000">
              <a:off x="7580670" y="2963226"/>
              <a:ext cx="261654" cy="22556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8" name="等腰三角形 77"/>
            <p:cNvSpPr/>
            <p:nvPr/>
          </p:nvSpPr>
          <p:spPr>
            <a:xfrm rot="5400000">
              <a:off x="7580670" y="3682652"/>
              <a:ext cx="261654" cy="225564"/>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等腰三角形 78"/>
            <p:cNvSpPr/>
            <p:nvPr/>
          </p:nvSpPr>
          <p:spPr>
            <a:xfrm rot="5400000">
              <a:off x="7580670" y="4409696"/>
              <a:ext cx="261654" cy="225564"/>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TextBox 77"/>
            <p:cNvSpPr txBox="1"/>
            <p:nvPr/>
          </p:nvSpPr>
          <p:spPr>
            <a:xfrm>
              <a:off x="7958755" y="1967816"/>
              <a:ext cx="2016224" cy="769441"/>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dirty="0" smtClean="0">
                  <a:solidFill>
                    <a:schemeClr val="accent6">
                      <a:lumMod val="75000"/>
                    </a:schemeClr>
                  </a:solidFill>
                </a:rPr>
                <a:t>Your text</a:t>
              </a:r>
            </a:p>
            <a:p>
              <a:r>
                <a:rPr lang="en-US" altLang="zh-CN" sz="1100" dirty="0" smtClean="0"/>
                <a:t>Click here to add your text or Copy Your text and paste </a:t>
              </a:r>
            </a:p>
            <a:p>
              <a:r>
                <a:rPr lang="en-US" altLang="zh-CN" sz="1100" dirty="0" smtClean="0"/>
                <a:t>it here</a:t>
              </a:r>
              <a:endParaRPr lang="zh-CN" altLang="en-US" sz="1100" dirty="0"/>
            </a:p>
          </p:txBody>
        </p:sp>
        <p:sp>
          <p:nvSpPr>
            <p:cNvPr id="81" name="TextBox 78"/>
            <p:cNvSpPr txBox="1"/>
            <p:nvPr/>
          </p:nvSpPr>
          <p:spPr>
            <a:xfrm>
              <a:off x="7958755" y="2655317"/>
              <a:ext cx="2016224" cy="769441"/>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dirty="0" smtClean="0">
                  <a:solidFill>
                    <a:schemeClr val="accent6">
                      <a:lumMod val="75000"/>
                    </a:schemeClr>
                  </a:solidFill>
                </a:rPr>
                <a:t>Your text</a:t>
              </a:r>
            </a:p>
            <a:p>
              <a:r>
                <a:rPr lang="en-US" altLang="zh-CN" sz="1100" dirty="0" smtClean="0"/>
                <a:t>Click here to add your text or Copy Your text and paste </a:t>
              </a:r>
            </a:p>
            <a:p>
              <a:r>
                <a:rPr lang="en-US" altLang="zh-CN" sz="1100" dirty="0" smtClean="0"/>
                <a:t>it here</a:t>
              </a:r>
              <a:endParaRPr lang="zh-CN" altLang="en-US" sz="1100" dirty="0"/>
            </a:p>
          </p:txBody>
        </p:sp>
        <p:sp>
          <p:nvSpPr>
            <p:cNvPr id="82" name="TextBox 79"/>
            <p:cNvSpPr txBox="1"/>
            <p:nvPr/>
          </p:nvSpPr>
          <p:spPr>
            <a:xfrm>
              <a:off x="7958755" y="3375397"/>
              <a:ext cx="2016224" cy="769441"/>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dirty="0" smtClean="0">
                  <a:solidFill>
                    <a:schemeClr val="accent6">
                      <a:lumMod val="75000"/>
                    </a:schemeClr>
                  </a:solidFill>
                </a:rPr>
                <a:t>Your text</a:t>
              </a:r>
            </a:p>
            <a:p>
              <a:r>
                <a:rPr lang="en-US" altLang="zh-CN" sz="1100" dirty="0" smtClean="0"/>
                <a:t>Click here to add your text or Copy Your text and paste </a:t>
              </a:r>
            </a:p>
            <a:p>
              <a:r>
                <a:rPr lang="en-US" altLang="zh-CN" sz="1100" dirty="0" smtClean="0"/>
                <a:t>it here</a:t>
              </a:r>
              <a:endParaRPr lang="zh-CN" altLang="en-US" sz="1100" dirty="0"/>
            </a:p>
          </p:txBody>
        </p:sp>
        <p:sp>
          <p:nvSpPr>
            <p:cNvPr id="83" name="TextBox 80"/>
            <p:cNvSpPr txBox="1"/>
            <p:nvPr/>
          </p:nvSpPr>
          <p:spPr>
            <a:xfrm>
              <a:off x="7958755" y="4095477"/>
              <a:ext cx="2016224" cy="769441"/>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100" dirty="0" smtClean="0">
                  <a:solidFill>
                    <a:schemeClr val="accent6">
                      <a:lumMod val="75000"/>
                    </a:schemeClr>
                  </a:solidFill>
                </a:rPr>
                <a:t>Your text</a:t>
              </a:r>
            </a:p>
            <a:p>
              <a:r>
                <a:rPr lang="en-US" altLang="zh-CN" sz="1100" dirty="0" smtClean="0"/>
                <a:t>Click here to add your text or Copy Your text and paste </a:t>
              </a:r>
            </a:p>
            <a:p>
              <a:r>
                <a:rPr lang="en-US" altLang="zh-CN" sz="1100" dirty="0" smtClean="0"/>
                <a:t>it here</a:t>
              </a:r>
              <a:endParaRPr lang="zh-CN" altLang="en-US" sz="1100" dirty="0"/>
            </a:p>
          </p:txBody>
        </p:sp>
      </p:grpSp>
    </p:spTree>
    <p:extLst>
      <p:ext uri="{BB962C8B-B14F-4D97-AF65-F5344CB8AC3E}">
        <p14:creationId xmlns:p14="http://schemas.microsoft.com/office/powerpoint/2010/main" val="28186169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p:cNvPr>
          <p:cNvSpPr/>
          <p:nvPr/>
        </p:nvSpPr>
        <p:spPr>
          <a:xfrm>
            <a:off x="0" y="0"/>
            <a:ext cx="12192000" cy="6858002"/>
          </a:xfrm>
          <a:prstGeom prst="rect">
            <a:avLst/>
          </a:prstGeom>
          <a:solidFill>
            <a:srgbClr val="FFFFFF"/>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49"/>
          <p:cNvSpPr txBox="1"/>
          <p:nvPr/>
        </p:nvSpPr>
        <p:spPr>
          <a:xfrm>
            <a:off x="4708952" y="1920566"/>
            <a:ext cx="5272597" cy="2492990"/>
          </a:xfrm>
          <a:prstGeom prst="rect">
            <a:avLst/>
          </a:prstGeom>
          <a:noFill/>
        </p:spPr>
        <p:txBody>
          <a:bodyPr wrap="none" rtlCol="0">
            <a:spAutoFit/>
          </a:bodyPr>
          <a:lstStyle/>
          <a:p>
            <a:pPr>
              <a:lnSpc>
                <a:spcPct val="150000"/>
              </a:lnSpc>
            </a:pPr>
            <a:r>
              <a:rPr lang="zh-CN" altLang="en-US" sz="3200" dirty="0" smtClean="0">
                <a:solidFill>
                  <a:schemeClr val="tx1">
                    <a:lumMod val="50000"/>
                    <a:lumOff val="50000"/>
                  </a:schemeClr>
                </a:solidFill>
                <a:latin typeface="方正正大黑简体" pitchFamily="2" charset="-122"/>
                <a:ea typeface="方正正大黑简体" pitchFamily="2" charset="-122"/>
              </a:rPr>
              <a:t>更多低价</a:t>
            </a:r>
            <a:r>
              <a:rPr lang="en-US" altLang="zh-CN" sz="3200" dirty="0" smtClean="0">
                <a:solidFill>
                  <a:schemeClr val="tx1">
                    <a:lumMod val="50000"/>
                    <a:lumOff val="50000"/>
                  </a:schemeClr>
                </a:solidFill>
                <a:latin typeface="方正正大黑简体" pitchFamily="2" charset="-122"/>
                <a:ea typeface="方正正大黑简体" pitchFamily="2" charset="-122"/>
              </a:rPr>
              <a:t>PPT</a:t>
            </a:r>
            <a:r>
              <a:rPr lang="zh-CN" altLang="en-US" sz="3200" dirty="0" smtClean="0">
                <a:solidFill>
                  <a:schemeClr val="tx1">
                    <a:lumMod val="50000"/>
                    <a:lumOff val="50000"/>
                  </a:schemeClr>
                </a:solidFill>
                <a:latin typeface="方正正大黑简体" pitchFamily="2" charset="-122"/>
                <a:ea typeface="方正正大黑简体" pitchFamily="2" charset="-122"/>
              </a:rPr>
              <a:t>模板套餐尽在</a:t>
            </a:r>
            <a:endParaRPr lang="en-US" altLang="zh-CN" sz="3200" dirty="0" smtClean="0">
              <a:solidFill>
                <a:schemeClr val="tx1">
                  <a:lumMod val="50000"/>
                  <a:lumOff val="50000"/>
                </a:schemeClr>
              </a:solidFill>
              <a:latin typeface="方正正大黑简体" pitchFamily="2" charset="-122"/>
              <a:ea typeface="方正正大黑简体" pitchFamily="2" charset="-122"/>
            </a:endParaRPr>
          </a:p>
          <a:p>
            <a:pPr>
              <a:lnSpc>
                <a:spcPct val="150000"/>
              </a:lnSpc>
            </a:pPr>
            <a:r>
              <a:rPr lang="zh-CN" altLang="en-US" dirty="0" smtClean="0">
                <a:solidFill>
                  <a:schemeClr val="tx1">
                    <a:lumMod val="50000"/>
                    <a:lumOff val="50000"/>
                  </a:schemeClr>
                </a:solidFill>
              </a:rPr>
              <a:t>专业</a:t>
            </a:r>
            <a:r>
              <a:rPr lang="en-US" altLang="zh-CN" dirty="0" smtClean="0">
                <a:solidFill>
                  <a:schemeClr val="tx1">
                    <a:lumMod val="50000"/>
                    <a:lumOff val="50000"/>
                  </a:schemeClr>
                </a:solidFill>
              </a:rPr>
              <a:t>PPT</a:t>
            </a:r>
            <a:r>
              <a:rPr lang="zh-CN" altLang="en-US" dirty="0" smtClean="0">
                <a:solidFill>
                  <a:schemeClr val="tx1">
                    <a:lumMod val="50000"/>
                    <a:lumOff val="50000"/>
                  </a:schemeClr>
                </a:solidFill>
              </a:rPr>
              <a:t>定制网站：</a:t>
            </a:r>
            <a:r>
              <a:rPr lang="en-US" altLang="zh-CN" dirty="0" smtClean="0">
                <a:solidFill>
                  <a:schemeClr val="tx1">
                    <a:lumMod val="50000"/>
                    <a:lumOff val="50000"/>
                  </a:schemeClr>
                </a:solidFill>
              </a:rPr>
              <a:t>http://51ttxs.taobao.com</a:t>
            </a:r>
          </a:p>
          <a:p>
            <a:pPr>
              <a:lnSpc>
                <a:spcPct val="150000"/>
              </a:lnSpc>
            </a:pPr>
            <a:r>
              <a:rPr lang="zh-CN" altLang="en-US" dirty="0" smtClean="0">
                <a:solidFill>
                  <a:schemeClr val="tx1">
                    <a:lumMod val="50000"/>
                    <a:lumOff val="50000"/>
                  </a:schemeClr>
                </a:solidFill>
              </a:rPr>
              <a:t>（思</a:t>
            </a:r>
            <a:r>
              <a:rPr lang="zh-CN" altLang="en-US" dirty="0">
                <a:solidFill>
                  <a:schemeClr val="tx1">
                    <a:lumMod val="50000"/>
                    <a:lumOff val="50000"/>
                  </a:schemeClr>
                </a:solidFill>
              </a:rPr>
              <a:t>翔</a:t>
            </a:r>
            <a:r>
              <a:rPr lang="en-US" altLang="zh-CN" dirty="0">
                <a:solidFill>
                  <a:schemeClr val="tx1">
                    <a:lumMod val="50000"/>
                    <a:lumOff val="50000"/>
                  </a:schemeClr>
                </a:solidFill>
              </a:rPr>
              <a:t>PPT</a:t>
            </a:r>
            <a:r>
              <a:rPr lang="zh-CN" altLang="en-US" dirty="0">
                <a:solidFill>
                  <a:schemeClr val="tx1">
                    <a:lumMod val="50000"/>
                    <a:lumOff val="50000"/>
                  </a:schemeClr>
                </a:solidFill>
              </a:rPr>
              <a:t>旗下</a:t>
            </a:r>
            <a:r>
              <a:rPr lang="zh-CN" altLang="en-US" dirty="0" smtClean="0">
                <a:solidFill>
                  <a:schemeClr val="tx1">
                    <a:lumMod val="50000"/>
                    <a:lumOff val="50000"/>
                  </a:schemeClr>
                </a:solidFill>
              </a:rPr>
              <a:t>天天向上商务演示设计）</a:t>
            </a:r>
            <a:endParaRPr lang="en-US" altLang="zh-CN" dirty="0" smtClean="0">
              <a:solidFill>
                <a:schemeClr val="tx1">
                  <a:lumMod val="50000"/>
                  <a:lumOff val="50000"/>
                </a:schemeClr>
              </a:solidFill>
            </a:endParaRPr>
          </a:p>
          <a:p>
            <a:pPr>
              <a:lnSpc>
                <a:spcPct val="150000"/>
              </a:lnSpc>
            </a:pPr>
            <a:r>
              <a:rPr lang="zh-CN" altLang="en-US" dirty="0" smtClean="0">
                <a:solidFill>
                  <a:schemeClr val="tx1">
                    <a:lumMod val="50000"/>
                    <a:lumOff val="50000"/>
                  </a:schemeClr>
                </a:solidFill>
              </a:rPr>
              <a:t>思翔</a:t>
            </a:r>
            <a:r>
              <a:rPr lang="en-US" altLang="zh-CN" dirty="0" smtClean="0">
                <a:solidFill>
                  <a:schemeClr val="tx1">
                    <a:lumMod val="50000"/>
                    <a:lumOff val="50000"/>
                  </a:schemeClr>
                </a:solidFill>
              </a:rPr>
              <a:t>PPT</a:t>
            </a:r>
            <a:r>
              <a:rPr lang="zh-CN" altLang="en-US" dirty="0" smtClean="0">
                <a:solidFill>
                  <a:schemeClr val="tx1">
                    <a:lumMod val="50000"/>
                    <a:lumOff val="50000"/>
                  </a:schemeClr>
                </a:solidFill>
              </a:rPr>
              <a:t>官网：</a:t>
            </a:r>
            <a:r>
              <a:rPr lang="en-US" altLang="zh-CN" dirty="0" smtClean="0">
                <a:solidFill>
                  <a:schemeClr val="tx1">
                    <a:lumMod val="50000"/>
                    <a:lumOff val="50000"/>
                  </a:schemeClr>
                </a:solidFill>
              </a:rPr>
              <a:t>www.pptfly.cn</a:t>
            </a:r>
          </a:p>
          <a:p>
            <a:pPr>
              <a:lnSpc>
                <a:spcPct val="150000"/>
              </a:lnSpc>
            </a:pPr>
            <a:r>
              <a:rPr lang="en-US" altLang="zh-CN" dirty="0" smtClean="0">
                <a:solidFill>
                  <a:schemeClr val="tx1">
                    <a:lumMod val="50000"/>
                    <a:lumOff val="50000"/>
                  </a:schemeClr>
                </a:solidFill>
              </a:rPr>
              <a:t>QQ</a:t>
            </a:r>
            <a:r>
              <a:rPr lang="zh-CN" altLang="en-US" dirty="0" smtClean="0">
                <a:solidFill>
                  <a:schemeClr val="tx1">
                    <a:lumMod val="50000"/>
                    <a:lumOff val="50000"/>
                  </a:schemeClr>
                </a:solidFill>
              </a:rPr>
              <a:t>：</a:t>
            </a:r>
            <a:r>
              <a:rPr lang="en-US" altLang="zh-CN" dirty="0" smtClean="0">
                <a:solidFill>
                  <a:schemeClr val="tx1">
                    <a:lumMod val="50000"/>
                    <a:lumOff val="50000"/>
                  </a:schemeClr>
                </a:solidFill>
              </a:rPr>
              <a:t>2311266554    </a:t>
            </a:r>
            <a:r>
              <a:rPr lang="zh-CN" altLang="en-US" dirty="0" smtClean="0">
                <a:solidFill>
                  <a:schemeClr val="tx1">
                    <a:lumMod val="50000"/>
                    <a:lumOff val="50000"/>
                  </a:schemeClr>
                </a:solidFill>
              </a:rPr>
              <a:t>手机：</a:t>
            </a:r>
            <a:r>
              <a:rPr lang="en-US" altLang="zh-CN" dirty="0" smtClean="0">
                <a:solidFill>
                  <a:schemeClr val="tx1">
                    <a:lumMod val="50000"/>
                    <a:lumOff val="50000"/>
                  </a:schemeClr>
                </a:solidFill>
              </a:rPr>
              <a:t>13486452593</a:t>
            </a:r>
            <a:endParaRPr lang="zh-CN" altLang="en-US" dirty="0">
              <a:solidFill>
                <a:schemeClr val="tx1">
                  <a:lumMod val="50000"/>
                  <a:lumOff val="50000"/>
                </a:schemeClr>
              </a:solidFill>
            </a:endParaRPr>
          </a:p>
        </p:txBody>
      </p:sp>
      <p:grpSp>
        <p:nvGrpSpPr>
          <p:cNvPr id="4" name="组合 3"/>
          <p:cNvGrpSpPr/>
          <p:nvPr/>
        </p:nvGrpSpPr>
        <p:grpSpPr>
          <a:xfrm>
            <a:off x="2531896" y="2067476"/>
            <a:ext cx="2177056" cy="2199169"/>
            <a:chOff x="10210835" y="5033912"/>
            <a:chExt cx="1612396" cy="1628774"/>
          </a:xfrm>
        </p:grpSpPr>
        <p:pic>
          <p:nvPicPr>
            <p:cNvPr id="5" name="Picture 2" descr="E:\PPT制作\2015\网络\二维码\微信.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88214" y="5033912"/>
              <a:ext cx="1435017" cy="14350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2"/>
            <p:cNvSpPr txBox="1"/>
            <p:nvPr/>
          </p:nvSpPr>
          <p:spPr>
            <a:xfrm>
              <a:off x="10210835" y="6468929"/>
              <a:ext cx="1395238" cy="193757"/>
            </a:xfrm>
            <a:prstGeom prst="rect">
              <a:avLst/>
            </a:prstGeom>
            <a:noFill/>
          </p:spPr>
          <p:txBody>
            <a:bodyPr wrap="none" rtlCol="0">
              <a:spAutoFit/>
            </a:bodyPr>
            <a:lstStyle/>
            <a:p>
              <a:pPr algn="ctr"/>
              <a:r>
                <a:rPr lang="zh-CN" altLang="en-US" sz="1100" dirty="0" smtClean="0"/>
                <a:t>    海量免费</a:t>
              </a:r>
              <a:r>
                <a:rPr lang="en-US" altLang="zh-CN" sz="1100" dirty="0" smtClean="0"/>
                <a:t>PPT</a:t>
              </a:r>
              <a:r>
                <a:rPr lang="zh-CN" altLang="en-US" sz="1100" dirty="0" smtClean="0"/>
                <a:t>模板大放送</a:t>
              </a:r>
              <a:endParaRPr lang="zh-CN" altLang="en-US" sz="1100" dirty="0"/>
            </a:p>
          </p:txBody>
        </p:sp>
      </p:grpSp>
    </p:spTree>
    <p:extLst>
      <p:ext uri="{BB962C8B-B14F-4D97-AF65-F5344CB8AC3E}">
        <p14:creationId xmlns:p14="http://schemas.microsoft.com/office/powerpoint/2010/main" val="423470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75733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5802884" y="2653811"/>
            <a:ext cx="4127801" cy="3823270"/>
            <a:chOff x="2848131" y="1844261"/>
            <a:chExt cx="4127801" cy="3823270"/>
          </a:xfrm>
        </p:grpSpPr>
        <p:grpSp>
          <p:nvGrpSpPr>
            <p:cNvPr id="15" name="组合 14"/>
            <p:cNvGrpSpPr/>
            <p:nvPr/>
          </p:nvGrpSpPr>
          <p:grpSpPr>
            <a:xfrm>
              <a:off x="2848131" y="1860029"/>
              <a:ext cx="3807502" cy="3807502"/>
              <a:chOff x="2848131" y="1860029"/>
              <a:chExt cx="3807502" cy="3807502"/>
            </a:xfrm>
          </p:grpSpPr>
          <p:sp>
            <p:nvSpPr>
              <p:cNvPr id="11" name="椭圆 1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623070" y="1844261"/>
              <a:ext cx="1352862" cy="1352862"/>
              <a:chOff x="2848131" y="1860029"/>
              <a:chExt cx="3807502" cy="3807502"/>
            </a:xfrm>
          </p:grpSpPr>
          <p:sp>
            <p:nvSpPr>
              <p:cNvPr id="17" name="椭圆 1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6028738" y="2129154"/>
              <a:ext cx="470000" cy="707886"/>
            </a:xfrm>
            <a:prstGeom prst="rect">
              <a:avLst/>
            </a:prstGeom>
            <a:noFill/>
          </p:spPr>
          <p:txBody>
            <a:bodyPr wrap="none" rtlCol="0">
              <a:spAutoFit/>
            </a:bodyPr>
            <a:lstStyle/>
            <a:p>
              <a:r>
                <a:rPr lang="en-US" altLang="zh-CN" sz="4000" b="1" dirty="0" smtClean="0">
                  <a:solidFill>
                    <a:srgbClr val="01AB94"/>
                  </a:solidFill>
                </a:rPr>
                <a:t>1</a:t>
              </a:r>
              <a:endParaRPr lang="zh-CN" altLang="en-US" sz="4000" b="1" dirty="0">
                <a:solidFill>
                  <a:srgbClr val="01AB94"/>
                </a:solidFill>
              </a:endParaRPr>
            </a:p>
          </p:txBody>
        </p:sp>
        <p:grpSp>
          <p:nvGrpSpPr>
            <p:cNvPr id="22" name="组合 21"/>
            <p:cNvGrpSpPr/>
            <p:nvPr/>
          </p:nvGrpSpPr>
          <p:grpSpPr>
            <a:xfrm>
              <a:off x="3314946" y="3335069"/>
              <a:ext cx="2888868" cy="1295006"/>
              <a:chOff x="3314946" y="3335069"/>
              <a:chExt cx="2888868" cy="1295006"/>
            </a:xfrm>
          </p:grpSpPr>
          <p:sp>
            <p:nvSpPr>
              <p:cNvPr id="20" name="文本框 19"/>
              <p:cNvSpPr txBox="1"/>
              <p:nvPr/>
            </p:nvSpPr>
            <p:spPr>
              <a:xfrm>
                <a:off x="3314946" y="3335069"/>
                <a:ext cx="2888868" cy="523220"/>
              </a:xfrm>
              <a:prstGeom prst="rect">
                <a:avLst/>
              </a:prstGeom>
              <a:noFill/>
            </p:spPr>
            <p:txBody>
              <a:bodyPr wrap="none" rtlCol="0">
                <a:spAutoFit/>
              </a:bodyPr>
              <a:lstStyle/>
              <a:p>
                <a:pPr algn="ctr"/>
                <a:r>
                  <a:rPr lang="en-US" altLang="zh-CN" sz="2700" dirty="0" smtClean="0">
                    <a:solidFill>
                      <a:schemeClr val="tx1">
                        <a:lumMod val="75000"/>
                        <a:lumOff val="25000"/>
                      </a:schemeClr>
                    </a:solidFill>
                  </a:rPr>
                  <a:t>OUR SERVICES</a:t>
                </a:r>
                <a:endParaRPr lang="zh-CN" altLang="en-US" sz="2700" dirty="0">
                  <a:solidFill>
                    <a:schemeClr val="tx1">
                      <a:lumMod val="75000"/>
                      <a:lumOff val="25000"/>
                    </a:schemeClr>
                  </a:solidFill>
                </a:endParaRPr>
              </a:p>
            </p:txBody>
          </p:sp>
          <p:sp>
            <p:nvSpPr>
              <p:cNvPr id="21" name="文本框 20"/>
              <p:cNvSpPr txBox="1"/>
              <p:nvPr/>
            </p:nvSpPr>
            <p:spPr>
              <a:xfrm>
                <a:off x="3384645" y="3922189"/>
                <a:ext cx="2749471" cy="707886"/>
              </a:xfrm>
              <a:prstGeom prst="rect">
                <a:avLst/>
              </a:prstGeom>
              <a:noFill/>
            </p:spPr>
            <p:txBody>
              <a:bodyPr wrap="none" rtlCol="0">
                <a:spAutoFit/>
              </a:bodyPr>
              <a:lstStyle/>
              <a:p>
                <a:pPr algn="ctr"/>
                <a:r>
                  <a:rPr lang="zh-CN" altLang="en-US" sz="4000" b="1" dirty="0" smtClean="0">
                    <a:solidFill>
                      <a:srgbClr val="01AB94"/>
                    </a:solidFill>
                  </a:rPr>
                  <a:t>我们的服务</a:t>
                </a:r>
                <a:endParaRPr lang="zh-CN" altLang="en-US" sz="4000" b="1" dirty="0">
                  <a:solidFill>
                    <a:srgbClr val="01AB94"/>
                  </a:solidFill>
                </a:endParaRPr>
              </a:p>
            </p:txBody>
          </p:sp>
        </p:grpSp>
      </p:grpSp>
      <p:grpSp>
        <p:nvGrpSpPr>
          <p:cNvPr id="24" name="组合 23"/>
          <p:cNvGrpSpPr/>
          <p:nvPr/>
        </p:nvGrpSpPr>
        <p:grpSpPr>
          <a:xfrm>
            <a:off x="1043301" y="727715"/>
            <a:ext cx="1957610" cy="1957610"/>
            <a:chOff x="2848131" y="1860029"/>
            <a:chExt cx="3807502" cy="3807502"/>
          </a:xfrm>
        </p:grpSpPr>
        <p:grpSp>
          <p:nvGrpSpPr>
            <p:cNvPr id="25" name="组合 24"/>
            <p:cNvGrpSpPr/>
            <p:nvPr/>
          </p:nvGrpSpPr>
          <p:grpSpPr>
            <a:xfrm>
              <a:off x="2848131" y="1860029"/>
              <a:ext cx="3807502" cy="3807502"/>
              <a:chOff x="2848131" y="1860029"/>
              <a:chExt cx="3807502" cy="3807502"/>
            </a:xfrm>
          </p:grpSpPr>
          <p:sp>
            <p:nvSpPr>
              <p:cNvPr id="33" name="椭圆 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3204844" y="2956054"/>
              <a:ext cx="3109071" cy="1963940"/>
              <a:chOff x="3204844" y="2956054"/>
              <a:chExt cx="3109071" cy="1963940"/>
            </a:xfrm>
          </p:grpSpPr>
          <p:sp>
            <p:nvSpPr>
              <p:cNvPr id="29" name="文本框 28"/>
              <p:cNvSpPr txBox="1"/>
              <p:nvPr/>
            </p:nvSpPr>
            <p:spPr>
              <a:xfrm>
                <a:off x="3204844" y="2956054"/>
                <a:ext cx="3109071" cy="778204"/>
              </a:xfrm>
              <a:prstGeom prst="rect">
                <a:avLst/>
              </a:prstGeom>
              <a:noFill/>
            </p:spPr>
            <p:txBody>
              <a:bodyPr wrap="none" rtlCol="0">
                <a:spAutoFit/>
              </a:bodyPr>
              <a:lstStyle/>
              <a:p>
                <a:pPr algn="ctr"/>
                <a:r>
                  <a:rPr lang="en-US" altLang="zh-CN" sz="2000" dirty="0" smtClean="0">
                    <a:solidFill>
                      <a:schemeClr val="tx1">
                        <a:lumMod val="75000"/>
                        <a:lumOff val="25000"/>
                      </a:schemeClr>
                    </a:solidFill>
                  </a:rPr>
                  <a:t>CONTENTS</a:t>
                </a:r>
                <a:endParaRPr lang="zh-CN" altLang="en-US" sz="2000" dirty="0">
                  <a:solidFill>
                    <a:schemeClr val="tx1">
                      <a:lumMod val="75000"/>
                      <a:lumOff val="25000"/>
                    </a:schemeClr>
                  </a:solidFill>
                </a:endParaRPr>
              </a:p>
            </p:txBody>
          </p:sp>
          <p:sp>
            <p:nvSpPr>
              <p:cNvPr id="30" name="文本框 29"/>
              <p:cNvSpPr txBox="1"/>
              <p:nvPr/>
            </p:nvSpPr>
            <p:spPr>
              <a:xfrm>
                <a:off x="3304613" y="3543174"/>
                <a:ext cx="2909530" cy="1376820"/>
              </a:xfrm>
              <a:prstGeom prst="rect">
                <a:avLst/>
              </a:prstGeom>
              <a:noFill/>
            </p:spPr>
            <p:txBody>
              <a:bodyPr wrap="none" rtlCol="0">
                <a:spAutoFit/>
              </a:bodyPr>
              <a:lstStyle/>
              <a:p>
                <a:pPr algn="ctr"/>
                <a:r>
                  <a:rPr lang="zh-CN" altLang="en-US" sz="4000" b="1" dirty="0" smtClean="0">
                    <a:solidFill>
                      <a:srgbClr val="01AB94"/>
                    </a:solidFill>
                  </a:rPr>
                  <a:t>目  录</a:t>
                </a:r>
                <a:endParaRPr lang="zh-CN" altLang="en-US" sz="4000" b="1" dirty="0">
                  <a:solidFill>
                    <a:srgbClr val="01AB94"/>
                  </a:solidFill>
                </a:endParaRPr>
              </a:p>
            </p:txBody>
          </p:sp>
        </p:grpSp>
      </p:grpSp>
    </p:spTree>
    <p:extLst>
      <p:ext uri="{BB962C8B-B14F-4D97-AF65-F5344CB8AC3E}">
        <p14:creationId xmlns:p14="http://schemas.microsoft.com/office/powerpoint/2010/main" val="29713559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泪滴形 24"/>
          <p:cNvSpPr/>
          <p:nvPr/>
        </p:nvSpPr>
        <p:spPr>
          <a:xfrm>
            <a:off x="3628042" y="1672026"/>
            <a:ext cx="2159869" cy="2159869"/>
          </a:xfrm>
          <a:prstGeom prst="teardrop">
            <a:avLst/>
          </a:prstGeom>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泪滴形 25"/>
          <p:cNvSpPr/>
          <p:nvPr/>
        </p:nvSpPr>
        <p:spPr>
          <a:xfrm flipH="1">
            <a:off x="1175078" y="1672026"/>
            <a:ext cx="2159869" cy="2159869"/>
          </a:xfrm>
          <a:prstGeom prst="teardrop">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泪滴形 26"/>
          <p:cNvSpPr/>
          <p:nvPr/>
        </p:nvSpPr>
        <p:spPr>
          <a:xfrm flipV="1">
            <a:off x="3628042" y="4103864"/>
            <a:ext cx="2159869" cy="2159869"/>
          </a:xfrm>
          <a:prstGeom prst="teardrop">
            <a:avLst/>
          </a:prstGeom>
          <a:gradFill flip="none" rotWithShape="1">
            <a:gsLst>
              <a:gs pos="0">
                <a:schemeClr val="bg1"/>
              </a:gs>
              <a:gs pos="100000">
                <a:srgbClr val="DDDEDD"/>
              </a:gs>
            </a:gsLst>
            <a:lin ang="6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泪滴形 27"/>
          <p:cNvSpPr/>
          <p:nvPr/>
        </p:nvSpPr>
        <p:spPr>
          <a:xfrm flipH="1" flipV="1">
            <a:off x="1175078" y="4103864"/>
            <a:ext cx="2159869" cy="2159869"/>
          </a:xfrm>
          <a:prstGeom prst="teardrop">
            <a:avLst/>
          </a:prstGeom>
          <a:gradFill flip="none" rotWithShape="1">
            <a:gsLst>
              <a:gs pos="0">
                <a:schemeClr val="bg1"/>
              </a:gs>
              <a:gs pos="100000">
                <a:srgbClr val="DDDEDD"/>
              </a:gs>
            </a:gsLst>
            <a:lin ang="72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319852" y="1800428"/>
            <a:ext cx="1627369" cy="1452242"/>
            <a:chOff x="3826584" y="1675861"/>
            <a:chExt cx="1627369" cy="1452242"/>
          </a:xfrm>
        </p:grpSpPr>
        <p:sp>
          <p:nvSpPr>
            <p:cNvPr id="30" name="文本框 29"/>
            <p:cNvSpPr txBox="1"/>
            <p:nvPr/>
          </p:nvSpPr>
          <p:spPr>
            <a:xfrm>
              <a:off x="3826584" y="1675861"/>
              <a:ext cx="697627" cy="646331"/>
            </a:xfrm>
            <a:prstGeom prst="rect">
              <a:avLst/>
            </a:prstGeom>
            <a:noFill/>
          </p:spPr>
          <p:txBody>
            <a:bodyPr wrap="none" rtlCol="0">
              <a:spAutoFit/>
            </a:bodyPr>
            <a:lstStyle/>
            <a:p>
              <a:r>
                <a:rPr lang="en-US" altLang="zh-CN" sz="3600" dirty="0" smtClean="0">
                  <a:solidFill>
                    <a:schemeClr val="bg1">
                      <a:lumMod val="50000"/>
                    </a:schemeClr>
                  </a:solidFill>
                </a:rPr>
                <a:t>04</a:t>
              </a:r>
              <a:endParaRPr lang="zh-CN" altLang="en-US" sz="3600" dirty="0">
                <a:solidFill>
                  <a:schemeClr val="bg1">
                    <a:lumMod val="50000"/>
                  </a:schemeClr>
                </a:solidFill>
              </a:endParaRPr>
            </a:p>
          </p:txBody>
        </p:sp>
        <p:sp>
          <p:nvSpPr>
            <p:cNvPr id="31" name="文本框 30"/>
            <p:cNvSpPr txBox="1"/>
            <p:nvPr/>
          </p:nvSpPr>
          <p:spPr>
            <a:xfrm>
              <a:off x="3826584" y="2156564"/>
              <a:ext cx="1457066" cy="461665"/>
            </a:xfrm>
            <a:prstGeom prst="rect">
              <a:avLst/>
            </a:prstGeom>
            <a:noFill/>
          </p:spPr>
          <p:txBody>
            <a:bodyPr wrap="none" rtlCol="0">
              <a:spAutoFit/>
            </a:bodyPr>
            <a:lstStyle/>
            <a:p>
              <a:r>
                <a:rPr lang="en-US" altLang="zh-CN" sz="2400" dirty="0" smtClean="0">
                  <a:solidFill>
                    <a:srgbClr val="01AB94"/>
                  </a:solidFill>
                </a:rPr>
                <a:t>Your </a:t>
              </a:r>
              <a:r>
                <a:rPr lang="en-US" altLang="zh-CN" sz="2400" dirty="0" err="1" smtClean="0">
                  <a:solidFill>
                    <a:srgbClr val="01AB94"/>
                  </a:solidFill>
                </a:rPr>
                <a:t>Titel</a:t>
              </a:r>
              <a:endParaRPr lang="en-US" altLang="zh-CN" sz="2400" dirty="0">
                <a:solidFill>
                  <a:srgbClr val="01AB94"/>
                </a:solidFill>
              </a:endParaRPr>
            </a:p>
          </p:txBody>
        </p:sp>
        <p:sp>
          <p:nvSpPr>
            <p:cNvPr id="32" name="文本框 31"/>
            <p:cNvSpPr txBox="1"/>
            <p:nvPr/>
          </p:nvSpPr>
          <p:spPr>
            <a:xfrm>
              <a:off x="3826584" y="2578784"/>
              <a:ext cx="1627369" cy="276999"/>
            </a:xfrm>
            <a:prstGeom prst="rect">
              <a:avLst/>
            </a:prstGeom>
            <a:noFill/>
          </p:spPr>
          <p:txBody>
            <a:bodyPr wrap="none" rtlCol="0">
              <a:spAutoFit/>
            </a:bodyPr>
            <a:lstStyle/>
            <a:p>
              <a:r>
                <a:rPr lang="en-US" altLang="zh-CN" sz="1200" dirty="0">
                  <a:solidFill>
                    <a:schemeClr val="bg1">
                      <a:lumMod val="50000"/>
                    </a:schemeClr>
                  </a:solidFill>
                </a:rPr>
                <a:t>Click </a:t>
              </a:r>
              <a:r>
                <a:rPr lang="en-US" altLang="zh-CN" sz="1200" dirty="0" smtClean="0">
                  <a:solidFill>
                    <a:schemeClr val="bg1">
                      <a:lumMod val="50000"/>
                    </a:schemeClr>
                  </a:solidFill>
                </a:rPr>
                <a:t>to </a:t>
              </a:r>
              <a:r>
                <a:rPr lang="en-US" altLang="zh-CN" sz="1200" dirty="0">
                  <a:solidFill>
                    <a:schemeClr val="bg1">
                      <a:lumMod val="50000"/>
                    </a:schemeClr>
                  </a:solidFill>
                </a:rPr>
                <a:t>add text here</a:t>
              </a:r>
              <a:endParaRPr lang="zh-CN" altLang="en-US" sz="1200" dirty="0">
                <a:solidFill>
                  <a:schemeClr val="bg1">
                    <a:lumMod val="50000"/>
                  </a:schemeClr>
                </a:solidFill>
              </a:endParaRPr>
            </a:p>
          </p:txBody>
        </p:sp>
        <p:sp>
          <p:nvSpPr>
            <p:cNvPr id="33" name="文本框 32"/>
            <p:cNvSpPr txBox="1"/>
            <p:nvPr/>
          </p:nvSpPr>
          <p:spPr>
            <a:xfrm>
              <a:off x="3826584" y="2851104"/>
              <a:ext cx="1627369" cy="276999"/>
            </a:xfrm>
            <a:prstGeom prst="rect">
              <a:avLst/>
            </a:prstGeom>
            <a:noFill/>
          </p:spPr>
          <p:txBody>
            <a:bodyPr wrap="none" rtlCol="0">
              <a:spAutoFit/>
            </a:bodyPr>
            <a:lstStyle/>
            <a:p>
              <a:r>
                <a:rPr lang="en-US" altLang="zh-CN" sz="1200" dirty="0">
                  <a:solidFill>
                    <a:schemeClr val="bg1">
                      <a:lumMod val="50000"/>
                    </a:schemeClr>
                  </a:solidFill>
                </a:rPr>
                <a:t>Click to add text here</a:t>
              </a:r>
            </a:p>
          </p:txBody>
        </p:sp>
      </p:grpSp>
      <p:grpSp>
        <p:nvGrpSpPr>
          <p:cNvPr id="35" name="组合 34"/>
          <p:cNvGrpSpPr/>
          <p:nvPr/>
        </p:nvGrpSpPr>
        <p:grpSpPr>
          <a:xfrm>
            <a:off x="3958086" y="1787938"/>
            <a:ext cx="1627369" cy="1452242"/>
            <a:chOff x="3826584" y="1675861"/>
            <a:chExt cx="1627369" cy="1452242"/>
          </a:xfrm>
        </p:grpSpPr>
        <p:sp>
          <p:nvSpPr>
            <p:cNvPr id="36" name="文本框 35"/>
            <p:cNvSpPr txBox="1"/>
            <p:nvPr/>
          </p:nvSpPr>
          <p:spPr>
            <a:xfrm>
              <a:off x="3826584" y="1675861"/>
              <a:ext cx="697627" cy="646331"/>
            </a:xfrm>
            <a:prstGeom prst="rect">
              <a:avLst/>
            </a:prstGeom>
            <a:noFill/>
          </p:spPr>
          <p:txBody>
            <a:bodyPr wrap="none" rtlCol="0">
              <a:spAutoFit/>
            </a:bodyPr>
            <a:lstStyle/>
            <a:p>
              <a:r>
                <a:rPr lang="en-US" altLang="zh-CN" sz="3600" dirty="0" smtClean="0">
                  <a:solidFill>
                    <a:schemeClr val="bg1">
                      <a:lumMod val="50000"/>
                    </a:schemeClr>
                  </a:solidFill>
                </a:rPr>
                <a:t>01</a:t>
              </a:r>
              <a:endParaRPr lang="zh-CN" altLang="en-US" sz="3600" dirty="0">
                <a:solidFill>
                  <a:schemeClr val="bg1">
                    <a:lumMod val="50000"/>
                  </a:schemeClr>
                </a:solidFill>
              </a:endParaRPr>
            </a:p>
          </p:txBody>
        </p:sp>
        <p:sp>
          <p:nvSpPr>
            <p:cNvPr id="37" name="文本框 36"/>
            <p:cNvSpPr txBox="1"/>
            <p:nvPr/>
          </p:nvSpPr>
          <p:spPr>
            <a:xfrm>
              <a:off x="3826584" y="2156564"/>
              <a:ext cx="1457066" cy="461665"/>
            </a:xfrm>
            <a:prstGeom prst="rect">
              <a:avLst/>
            </a:prstGeom>
            <a:noFill/>
          </p:spPr>
          <p:txBody>
            <a:bodyPr wrap="none" rtlCol="0">
              <a:spAutoFit/>
            </a:bodyPr>
            <a:lstStyle/>
            <a:p>
              <a:r>
                <a:rPr lang="en-US" altLang="zh-CN" sz="2400" dirty="0">
                  <a:solidFill>
                    <a:srgbClr val="F3908C"/>
                  </a:solidFill>
                </a:rPr>
                <a:t>Your </a:t>
              </a:r>
              <a:r>
                <a:rPr lang="en-US" altLang="zh-CN" sz="2400" dirty="0" err="1">
                  <a:solidFill>
                    <a:srgbClr val="F3908C"/>
                  </a:solidFill>
                </a:rPr>
                <a:t>Titel</a:t>
              </a:r>
              <a:endParaRPr lang="en-US" altLang="zh-CN" sz="2400" dirty="0">
                <a:solidFill>
                  <a:srgbClr val="F3908C"/>
                </a:solidFill>
              </a:endParaRPr>
            </a:p>
          </p:txBody>
        </p:sp>
        <p:sp>
          <p:nvSpPr>
            <p:cNvPr id="38" name="文本框 37"/>
            <p:cNvSpPr txBox="1"/>
            <p:nvPr/>
          </p:nvSpPr>
          <p:spPr>
            <a:xfrm>
              <a:off x="3826584" y="2578784"/>
              <a:ext cx="1627369" cy="276999"/>
            </a:xfrm>
            <a:prstGeom prst="rect">
              <a:avLst/>
            </a:prstGeom>
            <a:noFill/>
          </p:spPr>
          <p:txBody>
            <a:bodyPr wrap="none" rtlCol="0">
              <a:spAutoFit/>
            </a:bodyPr>
            <a:lstStyle/>
            <a:p>
              <a:r>
                <a:rPr lang="en-US" altLang="zh-CN" sz="1200" dirty="0">
                  <a:solidFill>
                    <a:schemeClr val="bg1">
                      <a:lumMod val="50000"/>
                    </a:schemeClr>
                  </a:solidFill>
                </a:rPr>
                <a:t>Click to add text here</a:t>
              </a:r>
            </a:p>
          </p:txBody>
        </p:sp>
        <p:sp>
          <p:nvSpPr>
            <p:cNvPr id="39" name="文本框 38"/>
            <p:cNvSpPr txBox="1"/>
            <p:nvPr/>
          </p:nvSpPr>
          <p:spPr>
            <a:xfrm>
              <a:off x="3826584" y="2851104"/>
              <a:ext cx="1627369" cy="276999"/>
            </a:xfrm>
            <a:prstGeom prst="rect">
              <a:avLst/>
            </a:prstGeom>
            <a:noFill/>
          </p:spPr>
          <p:txBody>
            <a:bodyPr wrap="none" rtlCol="0">
              <a:spAutoFit/>
            </a:bodyPr>
            <a:lstStyle/>
            <a:p>
              <a:r>
                <a:rPr lang="en-US" altLang="zh-CN" sz="1200" dirty="0">
                  <a:solidFill>
                    <a:schemeClr val="bg1">
                      <a:lumMod val="50000"/>
                    </a:schemeClr>
                  </a:solidFill>
                </a:rPr>
                <a:t>Click to add text here</a:t>
              </a:r>
            </a:p>
          </p:txBody>
        </p:sp>
      </p:grpSp>
      <p:grpSp>
        <p:nvGrpSpPr>
          <p:cNvPr id="40" name="组合 39"/>
          <p:cNvGrpSpPr/>
          <p:nvPr/>
        </p:nvGrpSpPr>
        <p:grpSpPr>
          <a:xfrm>
            <a:off x="1371757" y="4472861"/>
            <a:ext cx="1866217" cy="1483020"/>
            <a:chOff x="3826584" y="1675861"/>
            <a:chExt cx="1866217" cy="1483020"/>
          </a:xfrm>
        </p:grpSpPr>
        <p:sp>
          <p:nvSpPr>
            <p:cNvPr id="41" name="文本框 40"/>
            <p:cNvSpPr txBox="1"/>
            <p:nvPr/>
          </p:nvSpPr>
          <p:spPr>
            <a:xfrm>
              <a:off x="3826584" y="1675861"/>
              <a:ext cx="697627" cy="646331"/>
            </a:xfrm>
            <a:prstGeom prst="rect">
              <a:avLst/>
            </a:prstGeom>
            <a:noFill/>
          </p:spPr>
          <p:txBody>
            <a:bodyPr wrap="none" rtlCol="0">
              <a:spAutoFit/>
            </a:bodyPr>
            <a:lstStyle/>
            <a:p>
              <a:r>
                <a:rPr lang="en-US" altLang="zh-CN" sz="3600" dirty="0" smtClean="0">
                  <a:solidFill>
                    <a:schemeClr val="bg1">
                      <a:lumMod val="50000"/>
                    </a:schemeClr>
                  </a:solidFill>
                </a:rPr>
                <a:t>03</a:t>
              </a:r>
              <a:endParaRPr lang="zh-CN" altLang="en-US" sz="3600" dirty="0">
                <a:solidFill>
                  <a:schemeClr val="bg1">
                    <a:lumMod val="50000"/>
                  </a:schemeClr>
                </a:solidFill>
              </a:endParaRPr>
            </a:p>
          </p:txBody>
        </p:sp>
        <p:sp>
          <p:nvSpPr>
            <p:cNvPr id="42" name="文本框 41"/>
            <p:cNvSpPr txBox="1"/>
            <p:nvPr/>
          </p:nvSpPr>
          <p:spPr>
            <a:xfrm>
              <a:off x="3826584" y="2156564"/>
              <a:ext cx="1457066" cy="461665"/>
            </a:xfrm>
            <a:prstGeom prst="rect">
              <a:avLst/>
            </a:prstGeom>
            <a:noFill/>
          </p:spPr>
          <p:txBody>
            <a:bodyPr wrap="none" rtlCol="0">
              <a:spAutoFit/>
            </a:bodyPr>
            <a:lstStyle/>
            <a:p>
              <a:r>
                <a:rPr lang="en-US" altLang="zh-CN" sz="2400" dirty="0">
                  <a:solidFill>
                    <a:srgbClr val="F3908C"/>
                  </a:solidFill>
                </a:rPr>
                <a:t>Your </a:t>
              </a:r>
              <a:r>
                <a:rPr lang="en-US" altLang="zh-CN" sz="2400" dirty="0" err="1">
                  <a:solidFill>
                    <a:srgbClr val="F3908C"/>
                  </a:solidFill>
                </a:rPr>
                <a:t>Titel</a:t>
              </a:r>
              <a:endParaRPr lang="en-US" altLang="zh-CN" sz="2400" dirty="0">
                <a:solidFill>
                  <a:srgbClr val="F3908C"/>
                </a:solidFill>
              </a:endParaRPr>
            </a:p>
          </p:txBody>
        </p:sp>
        <p:sp>
          <p:nvSpPr>
            <p:cNvPr id="43" name="文本框 42"/>
            <p:cNvSpPr txBox="1"/>
            <p:nvPr/>
          </p:nvSpPr>
          <p:spPr>
            <a:xfrm>
              <a:off x="3826584" y="2578784"/>
              <a:ext cx="1866217" cy="307777"/>
            </a:xfrm>
            <a:prstGeom prst="rect">
              <a:avLst/>
            </a:prstGeom>
            <a:noFill/>
          </p:spPr>
          <p:txBody>
            <a:bodyPr wrap="none" rtlCol="0">
              <a:spAutoFit/>
            </a:bodyPr>
            <a:lstStyle/>
            <a:p>
              <a:r>
                <a:rPr lang="en-US" altLang="zh-CN" sz="1400" dirty="0">
                  <a:solidFill>
                    <a:schemeClr val="bg1">
                      <a:lumMod val="50000"/>
                    </a:schemeClr>
                  </a:solidFill>
                </a:rPr>
                <a:t>Click to add text here</a:t>
              </a:r>
            </a:p>
          </p:txBody>
        </p:sp>
        <p:sp>
          <p:nvSpPr>
            <p:cNvPr id="44" name="文本框 43"/>
            <p:cNvSpPr txBox="1"/>
            <p:nvPr/>
          </p:nvSpPr>
          <p:spPr>
            <a:xfrm>
              <a:off x="3826584" y="2851104"/>
              <a:ext cx="1866217" cy="307777"/>
            </a:xfrm>
            <a:prstGeom prst="rect">
              <a:avLst/>
            </a:prstGeom>
            <a:noFill/>
          </p:spPr>
          <p:txBody>
            <a:bodyPr wrap="none" rtlCol="0">
              <a:spAutoFit/>
            </a:bodyPr>
            <a:lstStyle/>
            <a:p>
              <a:r>
                <a:rPr lang="en-US" altLang="zh-CN" sz="1400" dirty="0">
                  <a:solidFill>
                    <a:schemeClr val="bg1">
                      <a:lumMod val="50000"/>
                    </a:schemeClr>
                  </a:solidFill>
                </a:rPr>
                <a:t>Click to add text here</a:t>
              </a:r>
            </a:p>
          </p:txBody>
        </p:sp>
      </p:grpSp>
      <p:grpSp>
        <p:nvGrpSpPr>
          <p:cNvPr id="45" name="组合 44"/>
          <p:cNvGrpSpPr/>
          <p:nvPr/>
        </p:nvGrpSpPr>
        <p:grpSpPr>
          <a:xfrm>
            <a:off x="3945596" y="4460371"/>
            <a:ext cx="1627369" cy="1452242"/>
            <a:chOff x="3826584" y="1675861"/>
            <a:chExt cx="1627369" cy="1452242"/>
          </a:xfrm>
        </p:grpSpPr>
        <p:sp>
          <p:nvSpPr>
            <p:cNvPr id="46" name="文本框 45"/>
            <p:cNvSpPr txBox="1"/>
            <p:nvPr/>
          </p:nvSpPr>
          <p:spPr>
            <a:xfrm>
              <a:off x="3826584" y="1675861"/>
              <a:ext cx="697627" cy="646331"/>
            </a:xfrm>
            <a:prstGeom prst="rect">
              <a:avLst/>
            </a:prstGeom>
            <a:noFill/>
          </p:spPr>
          <p:txBody>
            <a:bodyPr wrap="none" rtlCol="0">
              <a:spAutoFit/>
            </a:bodyPr>
            <a:lstStyle/>
            <a:p>
              <a:r>
                <a:rPr lang="en-US" altLang="zh-CN" sz="3600" dirty="0" smtClean="0">
                  <a:solidFill>
                    <a:schemeClr val="bg1">
                      <a:lumMod val="50000"/>
                    </a:schemeClr>
                  </a:solidFill>
                </a:rPr>
                <a:t>02</a:t>
              </a:r>
              <a:endParaRPr lang="zh-CN" altLang="en-US" sz="3600" dirty="0">
                <a:solidFill>
                  <a:schemeClr val="bg1">
                    <a:lumMod val="50000"/>
                  </a:schemeClr>
                </a:solidFill>
              </a:endParaRPr>
            </a:p>
          </p:txBody>
        </p:sp>
        <p:sp>
          <p:nvSpPr>
            <p:cNvPr id="47" name="文本框 46"/>
            <p:cNvSpPr txBox="1"/>
            <p:nvPr/>
          </p:nvSpPr>
          <p:spPr>
            <a:xfrm>
              <a:off x="3826584" y="2156564"/>
              <a:ext cx="1457066" cy="461665"/>
            </a:xfrm>
            <a:prstGeom prst="rect">
              <a:avLst/>
            </a:prstGeom>
            <a:noFill/>
          </p:spPr>
          <p:txBody>
            <a:bodyPr wrap="none" rtlCol="0">
              <a:spAutoFit/>
            </a:bodyPr>
            <a:lstStyle/>
            <a:p>
              <a:r>
                <a:rPr lang="en-US" altLang="zh-CN" sz="2400" dirty="0">
                  <a:solidFill>
                    <a:srgbClr val="01AB94"/>
                  </a:solidFill>
                </a:rPr>
                <a:t>Your </a:t>
              </a:r>
              <a:r>
                <a:rPr lang="en-US" altLang="zh-CN" sz="2400" dirty="0" err="1">
                  <a:solidFill>
                    <a:srgbClr val="01AB94"/>
                  </a:solidFill>
                </a:rPr>
                <a:t>Titel</a:t>
              </a:r>
              <a:endParaRPr lang="en-US" altLang="zh-CN" sz="2400" dirty="0">
                <a:solidFill>
                  <a:srgbClr val="01AB94"/>
                </a:solidFill>
              </a:endParaRPr>
            </a:p>
          </p:txBody>
        </p:sp>
        <p:sp>
          <p:nvSpPr>
            <p:cNvPr id="48" name="文本框 47"/>
            <p:cNvSpPr txBox="1"/>
            <p:nvPr/>
          </p:nvSpPr>
          <p:spPr>
            <a:xfrm>
              <a:off x="3826584" y="2578784"/>
              <a:ext cx="1627369" cy="276999"/>
            </a:xfrm>
            <a:prstGeom prst="rect">
              <a:avLst/>
            </a:prstGeom>
            <a:noFill/>
          </p:spPr>
          <p:txBody>
            <a:bodyPr wrap="none" rtlCol="0">
              <a:spAutoFit/>
            </a:bodyPr>
            <a:lstStyle/>
            <a:p>
              <a:r>
                <a:rPr lang="en-US" altLang="zh-CN" sz="1200" dirty="0">
                  <a:solidFill>
                    <a:schemeClr val="bg1">
                      <a:lumMod val="50000"/>
                    </a:schemeClr>
                  </a:solidFill>
                </a:rPr>
                <a:t>Click to add text here</a:t>
              </a:r>
            </a:p>
          </p:txBody>
        </p:sp>
        <p:sp>
          <p:nvSpPr>
            <p:cNvPr id="49" name="文本框 48"/>
            <p:cNvSpPr txBox="1"/>
            <p:nvPr/>
          </p:nvSpPr>
          <p:spPr>
            <a:xfrm>
              <a:off x="3826584" y="2851104"/>
              <a:ext cx="1627369" cy="276999"/>
            </a:xfrm>
            <a:prstGeom prst="rect">
              <a:avLst/>
            </a:prstGeom>
            <a:noFill/>
          </p:spPr>
          <p:txBody>
            <a:bodyPr wrap="none" rtlCol="0">
              <a:spAutoFit/>
            </a:bodyPr>
            <a:lstStyle/>
            <a:p>
              <a:r>
                <a:rPr lang="en-US" altLang="zh-CN" sz="1200" dirty="0">
                  <a:solidFill>
                    <a:schemeClr val="bg1">
                      <a:lumMod val="50000"/>
                    </a:schemeClr>
                  </a:solidFill>
                </a:rPr>
                <a:t>Click to add text here</a:t>
              </a:r>
            </a:p>
          </p:txBody>
        </p:sp>
      </p:grpSp>
      <p:grpSp>
        <p:nvGrpSpPr>
          <p:cNvPr id="2" name="组合 1"/>
          <p:cNvGrpSpPr/>
          <p:nvPr/>
        </p:nvGrpSpPr>
        <p:grpSpPr>
          <a:xfrm>
            <a:off x="515154" y="179664"/>
            <a:ext cx="7163707" cy="646331"/>
            <a:chOff x="515154" y="179664"/>
            <a:chExt cx="7163707" cy="646331"/>
          </a:xfrm>
        </p:grpSpPr>
        <p:sp>
          <p:nvSpPr>
            <p:cNvPr id="24" name="文本框 2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29" name="等腰三角形 28"/>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 name="直接连接符 3"/>
          <p:cNvCxnSpPr/>
          <p:nvPr/>
        </p:nvCxnSpPr>
        <p:spPr>
          <a:xfrm>
            <a:off x="6619742" y="3028100"/>
            <a:ext cx="3812147"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6634340" y="2513822"/>
            <a:ext cx="3962824" cy="400110"/>
            <a:chOff x="607026" y="179664"/>
            <a:chExt cx="3962824" cy="400110"/>
          </a:xfrm>
        </p:grpSpPr>
        <p:sp>
          <p:nvSpPr>
            <p:cNvPr id="51" name="文本框 50"/>
            <p:cNvSpPr txBox="1"/>
            <p:nvPr/>
          </p:nvSpPr>
          <p:spPr>
            <a:xfrm>
              <a:off x="743803" y="179664"/>
              <a:ext cx="3826047" cy="400110"/>
            </a:xfrm>
            <a:prstGeom prst="rect">
              <a:avLst/>
            </a:prstGeom>
            <a:noFill/>
          </p:spPr>
          <p:txBody>
            <a:bodyPr wrap="none" rtlCol="0">
              <a:spAutoFit/>
            </a:bodyPr>
            <a:lstStyle/>
            <a:p>
              <a:r>
                <a:rPr lang="en-US" altLang="zh-CN" sz="2000" dirty="0" smtClean="0">
                  <a:solidFill>
                    <a:schemeClr val="tx2"/>
                  </a:solidFill>
                </a:rPr>
                <a:t>CLICK TO ADD TITEL IN HERE</a:t>
              </a:r>
              <a:endParaRPr lang="zh-CN" altLang="en-US" sz="2000" dirty="0">
                <a:solidFill>
                  <a:schemeClr val="bg2"/>
                </a:solidFill>
              </a:endParaRPr>
            </a:p>
          </p:txBody>
        </p:sp>
        <p:sp>
          <p:nvSpPr>
            <p:cNvPr id="52" name="等腰三角形 51"/>
            <p:cNvSpPr/>
            <p:nvPr/>
          </p:nvSpPr>
          <p:spPr>
            <a:xfrm rot="16200000" flipH="1" flipV="1">
              <a:off x="550309" y="367240"/>
              <a:ext cx="227305" cy="113871"/>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6558724" y="3130142"/>
            <a:ext cx="4787563" cy="2308324"/>
          </a:xfrm>
          <a:prstGeom prst="rect">
            <a:avLst/>
          </a:prstGeom>
        </p:spPr>
        <p:txBody>
          <a:bodyPr wrap="square">
            <a:spAutoFit/>
          </a:bodyPr>
          <a:lstStyle/>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a:t>
            </a:r>
            <a:r>
              <a:rPr lang="en-US" altLang="zh-CN" sz="1200" dirty="0" smtClean="0">
                <a:solidFill>
                  <a:schemeClr val="bg1">
                    <a:lumMod val="50000"/>
                  </a:schemeClr>
                </a:solidFill>
              </a:rPr>
              <a:t>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here</a:t>
            </a:r>
          </a:p>
          <a:p>
            <a:pPr indent="457200" defTabSz="685664">
              <a:lnSpc>
                <a:spcPct val="150000"/>
              </a:lnSpc>
              <a:buFont typeface="Arial" pitchFamily="34" charset="0"/>
              <a:buChar char="•"/>
              <a:defRPr/>
            </a:pPr>
            <a:r>
              <a:rPr lang="en-US" altLang="zh-CN" sz="1200" dirty="0">
                <a:solidFill>
                  <a:schemeClr val="bg1">
                    <a:lumMod val="50000"/>
                  </a:schemeClr>
                </a:solidFill>
              </a:rPr>
              <a:t>Click to add text here     Click to add text </a:t>
            </a:r>
            <a:r>
              <a:rPr lang="en-US" altLang="zh-CN" sz="1200" dirty="0" smtClean="0">
                <a:solidFill>
                  <a:schemeClr val="bg1">
                    <a:lumMod val="50000"/>
                  </a:schemeClr>
                </a:solidFill>
              </a:rPr>
              <a:t>here</a:t>
            </a:r>
            <a:endParaRPr lang="en-US" altLang="zh-CN" sz="1200" dirty="0">
              <a:solidFill>
                <a:schemeClr val="bg1">
                  <a:lumMod val="50000"/>
                </a:schemeClr>
              </a:solidFill>
            </a:endParaRPr>
          </a:p>
        </p:txBody>
      </p:sp>
    </p:spTree>
    <p:extLst>
      <p:ext uri="{BB962C8B-B14F-4D97-AF65-F5344CB8AC3E}">
        <p14:creationId xmlns:p14="http://schemas.microsoft.com/office/powerpoint/2010/main" val="33857670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15154" y="179664"/>
            <a:ext cx="7163707" cy="646331"/>
            <a:chOff x="515154" y="179664"/>
            <a:chExt cx="7163707" cy="646331"/>
          </a:xfrm>
        </p:grpSpPr>
        <p:sp>
          <p:nvSpPr>
            <p:cNvPr id="54" name="文本框 5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55" name="等腰三角形 54"/>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279302" y="1507023"/>
            <a:ext cx="9633397" cy="4749088"/>
            <a:chOff x="2259718" y="1969446"/>
            <a:chExt cx="7593297" cy="3743356"/>
          </a:xfrm>
        </p:grpSpPr>
        <p:sp>
          <p:nvSpPr>
            <p:cNvPr id="36" name="Rectangle 10"/>
            <p:cNvSpPr/>
            <p:nvPr/>
          </p:nvSpPr>
          <p:spPr bwMode="auto">
            <a:xfrm>
              <a:off x="2259718" y="1969446"/>
              <a:ext cx="2105216" cy="3743356"/>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同侧圆角矩形 1"/>
            <p:cNvSpPr/>
            <p:nvPr/>
          </p:nvSpPr>
          <p:spPr>
            <a:xfrm>
              <a:off x="2293642" y="3255823"/>
              <a:ext cx="2038335" cy="413913"/>
            </a:xfrm>
            <a:prstGeom prst="round2SameRect">
              <a:avLst/>
            </a:prstGeom>
            <a:solidFill>
              <a:srgbClr val="01AB94"/>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12"/>
            <p:cNvSpPr/>
            <p:nvPr/>
          </p:nvSpPr>
          <p:spPr bwMode="auto">
            <a:xfrm>
              <a:off x="7750023" y="1969447"/>
              <a:ext cx="2102992" cy="374335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11"/>
            <p:cNvSpPr/>
            <p:nvPr/>
          </p:nvSpPr>
          <p:spPr bwMode="auto">
            <a:xfrm>
              <a:off x="4993532" y="1969447"/>
              <a:ext cx="2127890" cy="3743355"/>
            </a:xfrm>
            <a:prstGeom prst="roundRect">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同侧圆角矩形 76"/>
            <p:cNvSpPr/>
            <p:nvPr/>
          </p:nvSpPr>
          <p:spPr>
            <a:xfrm>
              <a:off x="5032167" y="3255823"/>
              <a:ext cx="2038335" cy="413913"/>
            </a:xfrm>
            <a:prstGeom prst="round2SameRect">
              <a:avLst/>
            </a:prstGeom>
            <a:solidFill>
              <a:srgbClr val="F3908C"/>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同侧圆角矩形 77"/>
            <p:cNvSpPr/>
            <p:nvPr/>
          </p:nvSpPr>
          <p:spPr>
            <a:xfrm>
              <a:off x="7788657" y="3255823"/>
              <a:ext cx="2038335" cy="413913"/>
            </a:xfrm>
            <a:prstGeom prst="round2SameRect">
              <a:avLst/>
            </a:prstGeom>
            <a:solidFill>
              <a:srgbClr val="01AB94"/>
            </a:solidFill>
            <a:ln w="28575">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Rectangle 16"/>
            <p:cNvSpPr/>
            <p:nvPr/>
          </p:nvSpPr>
          <p:spPr>
            <a:xfrm>
              <a:off x="2267884" y="3319686"/>
              <a:ext cx="2097050" cy="309304"/>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685663">
                <a:defRPr/>
              </a:pPr>
              <a:r>
                <a:rPr lang="en-US" sz="2100" kern="0" spc="-53" dirty="0">
                  <a:solidFill>
                    <a:schemeClr val="bg1">
                      <a:alpha val="99000"/>
                    </a:schemeClr>
                  </a:solidFill>
                  <a:ea typeface="Segoe UI" pitchFamily="34" charset="0"/>
                  <a:cs typeface="Segoe UI" pitchFamily="34" charset="0"/>
                </a:rPr>
                <a:t>Your </a:t>
              </a:r>
              <a:r>
                <a:rPr lang="en-US" sz="2100" kern="0" spc="-53" dirty="0" err="1">
                  <a:solidFill>
                    <a:schemeClr val="bg1">
                      <a:alpha val="99000"/>
                    </a:schemeClr>
                  </a:solidFill>
                  <a:ea typeface="Segoe UI" pitchFamily="34" charset="0"/>
                  <a:cs typeface="Segoe UI" pitchFamily="34" charset="0"/>
                </a:rPr>
                <a:t>Titel</a:t>
              </a:r>
              <a:endParaRPr lang="en-US" sz="2100" kern="0" spc="-53" dirty="0">
                <a:solidFill>
                  <a:schemeClr val="bg1">
                    <a:alpha val="99000"/>
                  </a:schemeClr>
                </a:solidFill>
                <a:ea typeface="Segoe UI" pitchFamily="34" charset="0"/>
                <a:cs typeface="Segoe UI" pitchFamily="34" charset="0"/>
              </a:endParaRPr>
            </a:p>
          </p:txBody>
        </p:sp>
        <p:sp>
          <p:nvSpPr>
            <p:cNvPr id="38" name="Freeform 45"/>
            <p:cNvSpPr>
              <a:spLocks noEditPoints="1"/>
            </p:cNvSpPr>
            <p:nvPr/>
          </p:nvSpPr>
          <p:spPr bwMode="black">
            <a:xfrm>
              <a:off x="2895634" y="2212844"/>
              <a:ext cx="770908" cy="831430"/>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1AB94"/>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39" name="Rectangle 42"/>
            <p:cNvSpPr/>
            <p:nvPr/>
          </p:nvSpPr>
          <p:spPr bwMode="auto">
            <a:xfrm>
              <a:off x="2397450" y="3870002"/>
              <a:ext cx="1810006" cy="15849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a:t>
              </a:r>
              <a:r>
                <a:rPr lang="en-US" sz="1200" dirty="0" smtClean="0">
                  <a:solidFill>
                    <a:schemeClr val="bg1">
                      <a:lumMod val="50000"/>
                    </a:schemeClr>
                  </a:solidFill>
                </a:rPr>
                <a:t>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a:t>
              </a:r>
              <a:r>
                <a:rPr lang="en-US" sz="1200" dirty="0" smtClean="0">
                  <a:solidFill>
                    <a:schemeClr val="bg1">
                      <a:lumMod val="50000"/>
                    </a:schemeClr>
                  </a:solidFill>
                </a:rPr>
                <a:t>here</a:t>
              </a:r>
              <a:endParaRPr lang="en-US" sz="1200" dirty="0">
                <a:solidFill>
                  <a:schemeClr val="bg1">
                    <a:lumMod val="50000"/>
                  </a:schemeClr>
                </a:solidFill>
              </a:endParaRPr>
            </a:p>
          </p:txBody>
        </p:sp>
        <p:sp>
          <p:nvSpPr>
            <p:cNvPr id="41" name="Rectangle 18"/>
            <p:cNvSpPr/>
            <p:nvPr/>
          </p:nvSpPr>
          <p:spPr>
            <a:xfrm>
              <a:off x="7762411" y="3319686"/>
              <a:ext cx="2090602" cy="309304"/>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685663">
                <a:defRPr/>
              </a:pPr>
              <a:r>
                <a:rPr lang="en-US" sz="2100" kern="0" spc="-53" dirty="0">
                  <a:solidFill>
                    <a:schemeClr val="bg1">
                      <a:alpha val="99000"/>
                    </a:schemeClr>
                  </a:solidFill>
                  <a:ea typeface="Segoe UI" pitchFamily="34" charset="0"/>
                  <a:cs typeface="Segoe UI" pitchFamily="34" charset="0"/>
                </a:rPr>
                <a:t>Your </a:t>
              </a:r>
              <a:r>
                <a:rPr lang="en-US" sz="2100" kern="0" spc="-53" dirty="0" err="1">
                  <a:solidFill>
                    <a:schemeClr val="bg1">
                      <a:alpha val="99000"/>
                    </a:schemeClr>
                  </a:solidFill>
                  <a:ea typeface="Segoe UI" pitchFamily="34" charset="0"/>
                  <a:cs typeface="Segoe UI" pitchFamily="34" charset="0"/>
                </a:rPr>
                <a:t>Titel</a:t>
              </a:r>
              <a:endParaRPr lang="en-US" sz="2100" kern="0" spc="-53" dirty="0">
                <a:solidFill>
                  <a:schemeClr val="bg1">
                    <a:alpha val="99000"/>
                  </a:schemeClr>
                </a:solidFill>
                <a:ea typeface="Segoe UI" pitchFamily="34" charset="0"/>
                <a:cs typeface="Segoe UI" pitchFamily="34" charset="0"/>
              </a:endParaRPr>
            </a:p>
          </p:txBody>
        </p:sp>
        <p:sp>
          <p:nvSpPr>
            <p:cNvPr id="42" name="Freeform 35"/>
            <p:cNvSpPr>
              <a:spLocks/>
            </p:cNvSpPr>
            <p:nvPr/>
          </p:nvSpPr>
          <p:spPr bwMode="black">
            <a:xfrm>
              <a:off x="8299169" y="2088862"/>
              <a:ext cx="1049767" cy="1079395"/>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1AB94"/>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sz="1200">
                <a:solidFill>
                  <a:srgbClr val="FFFFFF"/>
                </a:solidFill>
              </a:endParaRPr>
            </a:p>
          </p:txBody>
        </p:sp>
        <p:sp>
          <p:nvSpPr>
            <p:cNvPr id="45" name="Rectangle 17"/>
            <p:cNvSpPr/>
            <p:nvPr/>
          </p:nvSpPr>
          <p:spPr>
            <a:xfrm>
              <a:off x="4998154" y="3319686"/>
              <a:ext cx="2123270" cy="309304"/>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685663">
                <a:defRPr/>
              </a:pPr>
              <a:r>
                <a:rPr lang="en-US" sz="2100" kern="0" spc="-53" dirty="0">
                  <a:solidFill>
                    <a:schemeClr val="bg1">
                      <a:alpha val="99000"/>
                    </a:schemeClr>
                  </a:solidFill>
                  <a:ea typeface="Segoe UI" pitchFamily="34" charset="0"/>
                  <a:cs typeface="Segoe UI" pitchFamily="34" charset="0"/>
                </a:rPr>
                <a:t>Your </a:t>
              </a:r>
              <a:r>
                <a:rPr lang="en-US" sz="2100" kern="0" spc="-53" dirty="0" err="1">
                  <a:solidFill>
                    <a:schemeClr val="bg1">
                      <a:alpha val="99000"/>
                    </a:schemeClr>
                  </a:solidFill>
                  <a:ea typeface="Segoe UI" pitchFamily="34" charset="0"/>
                  <a:cs typeface="Segoe UI" pitchFamily="34" charset="0"/>
                </a:rPr>
                <a:t>Titel</a:t>
              </a:r>
              <a:endParaRPr lang="en-US" sz="2100" kern="0" spc="-53" dirty="0">
                <a:solidFill>
                  <a:schemeClr val="bg1">
                    <a:alpha val="99000"/>
                  </a:schemeClr>
                </a:solidFill>
                <a:ea typeface="Segoe UI" pitchFamily="34" charset="0"/>
                <a:cs typeface="Segoe UI" pitchFamily="34" charset="0"/>
              </a:endParaRPr>
            </a:p>
          </p:txBody>
        </p:sp>
        <p:grpSp>
          <p:nvGrpSpPr>
            <p:cNvPr id="46" name="Group 41"/>
            <p:cNvGrpSpPr/>
            <p:nvPr/>
          </p:nvGrpSpPr>
          <p:grpSpPr>
            <a:xfrm>
              <a:off x="5356359" y="2150075"/>
              <a:ext cx="1410390" cy="956968"/>
              <a:chOff x="-6467475" y="914401"/>
              <a:chExt cx="5765799" cy="3913187"/>
            </a:xfrm>
            <a:solidFill>
              <a:srgbClr val="F3908C"/>
            </a:solidFill>
          </p:grpSpPr>
          <p:sp>
            <p:nvSpPr>
              <p:cNvPr id="49"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50"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51"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52"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58"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6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sp>
            <p:nvSpPr>
              <p:cNvPr id="72"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grpSp>
        <p:sp>
          <p:nvSpPr>
            <p:cNvPr id="73" name="Rectangle 42"/>
            <p:cNvSpPr/>
            <p:nvPr/>
          </p:nvSpPr>
          <p:spPr bwMode="auto">
            <a:xfrm>
              <a:off x="5130522" y="3870002"/>
              <a:ext cx="1810006" cy="15849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a:t>
              </a:r>
              <a:r>
                <a:rPr lang="en-US" sz="1200" dirty="0" smtClean="0">
                  <a:solidFill>
                    <a:schemeClr val="bg1">
                      <a:lumMod val="50000"/>
                    </a:schemeClr>
                  </a:solidFill>
                </a:rPr>
                <a:t>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a:t>
              </a:r>
              <a:r>
                <a:rPr lang="en-US" sz="1200" dirty="0" smtClean="0">
                  <a:solidFill>
                    <a:schemeClr val="bg1">
                      <a:lumMod val="50000"/>
                    </a:schemeClr>
                  </a:solidFill>
                </a:rPr>
                <a:t>here</a:t>
              </a:r>
              <a:endParaRPr lang="en-US" sz="1200" dirty="0">
                <a:solidFill>
                  <a:schemeClr val="bg1">
                    <a:lumMod val="50000"/>
                  </a:schemeClr>
                </a:solidFill>
              </a:endParaRPr>
            </a:p>
          </p:txBody>
        </p:sp>
        <p:sp>
          <p:nvSpPr>
            <p:cNvPr id="74" name="Rectangle 42"/>
            <p:cNvSpPr/>
            <p:nvPr/>
          </p:nvSpPr>
          <p:spPr bwMode="auto">
            <a:xfrm>
              <a:off x="7863595" y="3870002"/>
              <a:ext cx="1810006" cy="15849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a:t>
              </a:r>
              <a:r>
                <a:rPr lang="en-US" sz="1200" dirty="0" smtClean="0">
                  <a:solidFill>
                    <a:schemeClr val="bg1">
                      <a:lumMod val="50000"/>
                    </a:schemeClr>
                  </a:solidFill>
                </a:rPr>
                <a:t>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here</a:t>
              </a:r>
            </a:p>
            <a:p>
              <a:pPr marL="96439" indent="-96439" algn="ctr" defTabSz="685664">
                <a:lnSpc>
                  <a:spcPct val="150000"/>
                </a:lnSpc>
                <a:spcAft>
                  <a:spcPts val="450"/>
                </a:spcAft>
                <a:buFont typeface="Arial" pitchFamily="34" charset="0"/>
                <a:buChar char="•"/>
                <a:defRPr/>
              </a:pPr>
              <a:r>
                <a:rPr lang="en-US" sz="1200" dirty="0">
                  <a:solidFill>
                    <a:schemeClr val="bg1">
                      <a:lumMod val="50000"/>
                    </a:schemeClr>
                  </a:solidFill>
                </a:rPr>
                <a:t>Click to add text </a:t>
              </a:r>
              <a:r>
                <a:rPr lang="en-US" sz="1200" dirty="0" smtClean="0">
                  <a:solidFill>
                    <a:schemeClr val="bg1">
                      <a:lumMod val="50000"/>
                    </a:schemeClr>
                  </a:solidFill>
                </a:rPr>
                <a:t>here</a:t>
              </a:r>
              <a:endParaRPr lang="en-US" sz="1200" dirty="0">
                <a:solidFill>
                  <a:schemeClr val="bg1">
                    <a:lumMod val="50000"/>
                  </a:schemeClr>
                </a:solidFill>
              </a:endParaRPr>
            </a:p>
          </p:txBody>
        </p:sp>
      </p:grpSp>
    </p:spTree>
    <p:extLst>
      <p:ext uri="{BB962C8B-B14F-4D97-AF65-F5344CB8AC3E}">
        <p14:creationId xmlns:p14="http://schemas.microsoft.com/office/powerpoint/2010/main" val="10316818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15154" y="179664"/>
            <a:ext cx="7163707" cy="646331"/>
            <a:chOff x="515154" y="179664"/>
            <a:chExt cx="7163707" cy="646331"/>
          </a:xfrm>
        </p:grpSpPr>
        <p:sp>
          <p:nvSpPr>
            <p:cNvPr id="54" name="文本框 5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55" name="等腰三角形 54"/>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椭圆 7"/>
          <p:cNvSpPr/>
          <p:nvPr/>
        </p:nvSpPr>
        <p:spPr>
          <a:xfrm>
            <a:off x="3441526" y="3826350"/>
            <a:ext cx="5141438" cy="1208638"/>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57" name="直接连接符 56"/>
          <p:cNvCxnSpPr>
            <a:stCxn id="84" idx="4"/>
            <a:endCxn id="56" idx="1"/>
          </p:cNvCxnSpPr>
          <p:nvPr/>
        </p:nvCxnSpPr>
        <p:spPr>
          <a:xfrm>
            <a:off x="6008554" y="3227415"/>
            <a:ext cx="3691" cy="180757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8" name="TextBox 40"/>
          <p:cNvSpPr txBox="1"/>
          <p:nvPr/>
        </p:nvSpPr>
        <p:spPr>
          <a:xfrm>
            <a:off x="2315580" y="4566829"/>
            <a:ext cx="1944216"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a:t>
            </a:r>
            <a:r>
              <a:rPr lang="en-US" altLang="zh-CN" sz="1200" dirty="0" smtClean="0">
                <a:solidFill>
                  <a:schemeClr val="bg1">
                    <a:lumMod val="50000"/>
                  </a:schemeClr>
                </a:solidFill>
                <a:latin typeface="微软雅黑" pitchFamily="34" charset="-122"/>
                <a:ea typeface="微软雅黑" pitchFamily="34" charset="-122"/>
              </a:rPr>
              <a:t>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a:t>
            </a:r>
            <a:r>
              <a:rPr lang="en-US" altLang="zh-CN" sz="1200" dirty="0" smtClean="0">
                <a:solidFill>
                  <a:schemeClr val="bg1">
                    <a:lumMod val="50000"/>
                  </a:schemeClr>
                </a:solidFill>
                <a:latin typeface="微软雅黑" pitchFamily="34" charset="-122"/>
                <a:ea typeface="微软雅黑" pitchFamily="34" charset="-122"/>
              </a:rPr>
              <a:t>here</a:t>
            </a:r>
            <a:endParaRPr lang="en-US" altLang="zh-CN" sz="1200" dirty="0">
              <a:solidFill>
                <a:schemeClr val="bg1">
                  <a:lumMod val="50000"/>
                </a:schemeClr>
              </a:solidFill>
              <a:latin typeface="微软雅黑" pitchFamily="34" charset="-122"/>
              <a:ea typeface="微软雅黑" pitchFamily="34" charset="-122"/>
            </a:endParaRPr>
          </a:p>
        </p:txBody>
      </p:sp>
      <p:sp>
        <p:nvSpPr>
          <p:cNvPr id="69" name="TextBox 41"/>
          <p:cNvSpPr txBox="1"/>
          <p:nvPr/>
        </p:nvSpPr>
        <p:spPr>
          <a:xfrm>
            <a:off x="3899756" y="5595383"/>
            <a:ext cx="1944216"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p:txBody>
      </p:sp>
      <p:sp>
        <p:nvSpPr>
          <p:cNvPr id="70" name="TextBox 42"/>
          <p:cNvSpPr txBox="1"/>
          <p:nvPr/>
        </p:nvSpPr>
        <p:spPr>
          <a:xfrm>
            <a:off x="6245522" y="5595383"/>
            <a:ext cx="1944216"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p:txBody>
      </p:sp>
      <p:sp>
        <p:nvSpPr>
          <p:cNvPr id="71" name="TextBox 43"/>
          <p:cNvSpPr txBox="1"/>
          <p:nvPr/>
        </p:nvSpPr>
        <p:spPr>
          <a:xfrm>
            <a:off x="7932204" y="4628723"/>
            <a:ext cx="1944216" cy="8125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a:p>
            <a:pPr>
              <a:lnSpc>
                <a:spcPct val="130000"/>
              </a:lnSpc>
            </a:pPr>
            <a:r>
              <a:rPr lang="en-US" altLang="zh-CN" sz="1200" dirty="0">
                <a:solidFill>
                  <a:schemeClr val="bg1">
                    <a:lumMod val="50000"/>
                  </a:schemeClr>
                </a:solidFill>
                <a:latin typeface="微软雅黑" pitchFamily="34" charset="-122"/>
                <a:ea typeface="微软雅黑" pitchFamily="34" charset="-122"/>
              </a:rPr>
              <a:t>Click to add text here</a:t>
            </a:r>
          </a:p>
        </p:txBody>
      </p:sp>
      <p:grpSp>
        <p:nvGrpSpPr>
          <p:cNvPr id="87" name="组合 86"/>
          <p:cNvGrpSpPr/>
          <p:nvPr/>
        </p:nvGrpSpPr>
        <p:grpSpPr>
          <a:xfrm>
            <a:off x="4962017" y="1507671"/>
            <a:ext cx="2084515" cy="2084515"/>
            <a:chOff x="2848131" y="1860029"/>
            <a:chExt cx="3807502" cy="3807502"/>
          </a:xfrm>
        </p:grpSpPr>
        <p:grpSp>
          <p:nvGrpSpPr>
            <p:cNvPr id="88" name="组合 87"/>
            <p:cNvGrpSpPr/>
            <p:nvPr/>
          </p:nvGrpSpPr>
          <p:grpSpPr>
            <a:xfrm>
              <a:off x="2848131" y="1860029"/>
              <a:ext cx="3807502" cy="3807502"/>
              <a:chOff x="2848131" y="1860029"/>
              <a:chExt cx="3807502" cy="3807502"/>
            </a:xfrm>
          </p:grpSpPr>
          <p:sp>
            <p:nvSpPr>
              <p:cNvPr id="96" name="椭圆 9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文本框 91"/>
            <p:cNvSpPr txBox="1"/>
            <p:nvPr/>
          </p:nvSpPr>
          <p:spPr>
            <a:xfrm>
              <a:off x="3233491" y="3335068"/>
              <a:ext cx="3051783" cy="955695"/>
            </a:xfrm>
            <a:prstGeom prst="rect">
              <a:avLst/>
            </a:prstGeom>
            <a:noFill/>
          </p:spPr>
          <p:txBody>
            <a:bodyPr wrap="none" rtlCol="0">
              <a:spAutoFit/>
            </a:bodyPr>
            <a:lstStyle/>
            <a:p>
              <a:pPr algn="ctr"/>
              <a:r>
                <a:rPr lang="en-US" altLang="zh-CN" sz="2800" dirty="0">
                  <a:solidFill>
                    <a:srgbClr val="01AB94"/>
                  </a:solidFill>
                </a:rPr>
                <a:t>Your </a:t>
              </a:r>
              <a:r>
                <a:rPr lang="en-US" altLang="zh-CN" sz="2800" dirty="0" err="1">
                  <a:solidFill>
                    <a:srgbClr val="01AB94"/>
                  </a:solidFill>
                </a:rPr>
                <a:t>Titel</a:t>
              </a:r>
              <a:endParaRPr lang="en-US" altLang="zh-CN" sz="2800" dirty="0">
                <a:solidFill>
                  <a:srgbClr val="01AB94"/>
                </a:solidFill>
              </a:endParaRPr>
            </a:p>
          </p:txBody>
        </p:sp>
      </p:grpSp>
      <p:grpSp>
        <p:nvGrpSpPr>
          <p:cNvPr id="8" name="组合 7"/>
          <p:cNvGrpSpPr/>
          <p:nvPr/>
        </p:nvGrpSpPr>
        <p:grpSpPr>
          <a:xfrm>
            <a:off x="2800449" y="3260788"/>
            <a:ext cx="1075144" cy="1075144"/>
            <a:chOff x="2800449" y="3260788"/>
            <a:chExt cx="1075144" cy="1075144"/>
          </a:xfrm>
        </p:grpSpPr>
        <p:grpSp>
          <p:nvGrpSpPr>
            <p:cNvPr id="59" name="组合 58"/>
            <p:cNvGrpSpPr/>
            <p:nvPr/>
          </p:nvGrpSpPr>
          <p:grpSpPr>
            <a:xfrm>
              <a:off x="2800449" y="3260788"/>
              <a:ext cx="1075144" cy="1075144"/>
              <a:chOff x="3724322" y="1908536"/>
              <a:chExt cx="1329153" cy="1329153"/>
            </a:xfrm>
          </p:grpSpPr>
          <p:sp>
            <p:nvSpPr>
              <p:cNvPr id="81" name="椭圆 8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3839838" y="2024052"/>
                <a:ext cx="1098122" cy="1098122"/>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05"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2400">
                <a:solidFill>
                  <a:srgbClr val="FFFFFF"/>
                </a:solidFill>
              </a:endParaRPr>
            </a:p>
          </p:txBody>
        </p:sp>
      </p:grpSp>
      <p:grpSp>
        <p:nvGrpSpPr>
          <p:cNvPr id="9" name="组合 8"/>
          <p:cNvGrpSpPr/>
          <p:nvPr/>
        </p:nvGrpSpPr>
        <p:grpSpPr>
          <a:xfrm>
            <a:off x="4279007" y="4144161"/>
            <a:ext cx="1075144" cy="1075144"/>
            <a:chOff x="4279007" y="4144161"/>
            <a:chExt cx="1075144" cy="1075144"/>
          </a:xfrm>
        </p:grpSpPr>
        <p:grpSp>
          <p:nvGrpSpPr>
            <p:cNvPr id="111" name="组合 110"/>
            <p:cNvGrpSpPr/>
            <p:nvPr/>
          </p:nvGrpSpPr>
          <p:grpSpPr>
            <a:xfrm>
              <a:off x="4279007" y="4144161"/>
              <a:ext cx="1075144" cy="1075144"/>
              <a:chOff x="3724322" y="1908536"/>
              <a:chExt cx="1329153" cy="1329153"/>
            </a:xfrm>
          </p:grpSpPr>
          <p:sp>
            <p:nvSpPr>
              <p:cNvPr id="113" name="椭圆 11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3839838" y="2024052"/>
                <a:ext cx="1098122" cy="1098122"/>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15" name="Picture 5" descr="C:\Users\Jonahs\Dropbox\Projects SCOTT\MEET Windows Azure\source\Background\tile-icon-CD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6517624" y="4235525"/>
            <a:ext cx="1075144" cy="1075144"/>
            <a:chOff x="6517624" y="4235525"/>
            <a:chExt cx="1075144" cy="1075144"/>
          </a:xfrm>
        </p:grpSpPr>
        <p:grpSp>
          <p:nvGrpSpPr>
            <p:cNvPr id="118" name="组合 117"/>
            <p:cNvGrpSpPr/>
            <p:nvPr/>
          </p:nvGrpSpPr>
          <p:grpSpPr>
            <a:xfrm>
              <a:off x="6517624" y="4235525"/>
              <a:ext cx="1075144" cy="1075144"/>
              <a:chOff x="3724322" y="1908536"/>
              <a:chExt cx="1329153" cy="1329153"/>
            </a:xfrm>
          </p:grpSpPr>
          <p:sp>
            <p:nvSpPr>
              <p:cNvPr id="120" name="椭圆 119"/>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3839838" y="2024052"/>
                <a:ext cx="1098122" cy="1098122"/>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122" name="Picture 10" descr="C:\Users\Jonahs\Dropbox\Projects SCOTT\MEET Windows Azure\source\Background\tile-icon-networ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组合 13"/>
          <p:cNvGrpSpPr/>
          <p:nvPr/>
        </p:nvGrpSpPr>
        <p:grpSpPr>
          <a:xfrm>
            <a:off x="8045392" y="3260788"/>
            <a:ext cx="1075144" cy="1075144"/>
            <a:chOff x="8045392" y="3260788"/>
            <a:chExt cx="1075144" cy="1075144"/>
          </a:xfrm>
        </p:grpSpPr>
        <p:grpSp>
          <p:nvGrpSpPr>
            <p:cNvPr id="164" name="组合 163"/>
            <p:cNvGrpSpPr/>
            <p:nvPr/>
          </p:nvGrpSpPr>
          <p:grpSpPr>
            <a:xfrm>
              <a:off x="8045392" y="3260788"/>
              <a:ext cx="1075144" cy="1075144"/>
              <a:chOff x="3724322" y="1908536"/>
              <a:chExt cx="1329153" cy="1329153"/>
            </a:xfrm>
          </p:grpSpPr>
          <p:sp>
            <p:nvSpPr>
              <p:cNvPr id="166" name="椭圆 16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p:cNvSpPr/>
              <p:nvPr/>
            </p:nvSpPr>
            <p:spPr>
              <a:xfrm>
                <a:off x="3839838" y="2024052"/>
                <a:ext cx="1098122" cy="1098122"/>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69"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685664"/>
              <a:endParaRPr lang="en-US">
                <a:solidFill>
                  <a:srgbClr val="FFFFFF"/>
                </a:solidFill>
              </a:endParaRPr>
            </a:p>
          </p:txBody>
        </p:sp>
      </p:grpSp>
    </p:spTree>
    <p:extLst>
      <p:ext uri="{BB962C8B-B14F-4D97-AF65-F5344CB8AC3E}">
        <p14:creationId xmlns:p14="http://schemas.microsoft.com/office/powerpoint/2010/main" val="4503885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15154" y="179664"/>
            <a:ext cx="7163707" cy="646331"/>
            <a:chOff x="515154" y="179664"/>
            <a:chExt cx="7163707" cy="646331"/>
          </a:xfrm>
        </p:grpSpPr>
        <p:sp>
          <p:nvSpPr>
            <p:cNvPr id="54" name="文本框 5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55" name="等腰三角形 54"/>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03862" y="1117392"/>
            <a:ext cx="10278786" cy="5396255"/>
            <a:chOff x="1531" y="933908"/>
            <a:chExt cx="11134398" cy="5845442"/>
          </a:xfrm>
        </p:grpSpPr>
        <p:grpSp>
          <p:nvGrpSpPr>
            <p:cNvPr id="2" name="组合 1"/>
            <p:cNvGrpSpPr/>
            <p:nvPr/>
          </p:nvGrpSpPr>
          <p:grpSpPr>
            <a:xfrm>
              <a:off x="1531" y="933908"/>
              <a:ext cx="11134398" cy="5845442"/>
              <a:chOff x="-2176134" y="181388"/>
              <a:chExt cx="13247669" cy="6954889"/>
            </a:xfrm>
          </p:grpSpPr>
          <p:sp>
            <p:nvSpPr>
              <p:cNvPr id="36" name="椭圆 4"/>
              <p:cNvSpPr/>
              <p:nvPr/>
            </p:nvSpPr>
            <p:spPr>
              <a:xfrm rot="197558">
                <a:off x="4697682" y="357380"/>
                <a:ext cx="6373853" cy="6453678"/>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chemeClr val="bg1">
                  <a:lumMod val="95000"/>
                </a:schemeClr>
              </a:solidFill>
              <a:ln w="3175" cap="flat" cmpd="sng" algn="ctr">
                <a:solidFill>
                  <a:schemeClr val="bg1">
                    <a:lumMod val="75000"/>
                  </a:schemeClr>
                </a:solidFill>
                <a:prstDash val="solid"/>
              </a:ln>
              <a:effectLst>
                <a:innerShdw blurRad="381000">
                  <a:schemeClr val="bg1">
                    <a:lumMod val="65000"/>
                  </a:schemeClr>
                </a:innerShdw>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2" name="TextBox 75"/>
              <p:cNvSpPr txBox="1"/>
              <p:nvPr/>
            </p:nvSpPr>
            <p:spPr>
              <a:xfrm>
                <a:off x="-1008532" y="181388"/>
                <a:ext cx="2973859" cy="13685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p:txBody>
          </p:sp>
          <p:sp>
            <p:nvSpPr>
              <p:cNvPr id="63" name="TextBox 76"/>
              <p:cNvSpPr txBox="1"/>
              <p:nvPr/>
            </p:nvSpPr>
            <p:spPr>
              <a:xfrm>
                <a:off x="-2176134" y="1987071"/>
                <a:ext cx="2893959" cy="13685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p:txBody>
          </p:sp>
          <p:sp>
            <p:nvSpPr>
              <p:cNvPr id="64" name="TextBox 77"/>
              <p:cNvSpPr txBox="1"/>
              <p:nvPr/>
            </p:nvSpPr>
            <p:spPr>
              <a:xfrm>
                <a:off x="-1337724" y="4347629"/>
                <a:ext cx="3184190" cy="13685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p:txBody>
          </p:sp>
          <p:sp>
            <p:nvSpPr>
              <p:cNvPr id="65" name="TextBox 78"/>
              <p:cNvSpPr txBox="1"/>
              <p:nvPr/>
            </p:nvSpPr>
            <p:spPr>
              <a:xfrm>
                <a:off x="1099823" y="5767753"/>
                <a:ext cx="3031659" cy="136852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a:p>
                <a:pPr marL="285750" lvl="0" indent="-285750">
                  <a:lnSpc>
                    <a:spcPct val="150000"/>
                  </a:lnSpc>
                  <a:buFont typeface="Arial" panose="020B0604020202020204" pitchFamily="34" charset="0"/>
                  <a:buChar char="•"/>
                  <a:defRPr/>
                </a:pPr>
                <a:r>
                  <a:rPr lang="en-US" altLang="zh-CN" sz="1400" kern="0" dirty="0">
                    <a:solidFill>
                      <a:sysClr val="windowText" lastClr="000000">
                        <a:lumMod val="75000"/>
                        <a:lumOff val="25000"/>
                      </a:sysClr>
                    </a:solidFill>
                    <a:latin typeface="Arial" pitchFamily="34" charset="0"/>
                    <a:ea typeface="微软雅黑" pitchFamily="34" charset="-122"/>
                    <a:cs typeface="Arial" pitchFamily="34" charset="0"/>
                  </a:rPr>
                  <a:t>Click to add text here</a:t>
                </a:r>
              </a:p>
            </p:txBody>
          </p:sp>
        </p:grpSp>
        <p:grpSp>
          <p:nvGrpSpPr>
            <p:cNvPr id="89" name="组合 88"/>
            <p:cNvGrpSpPr/>
            <p:nvPr/>
          </p:nvGrpSpPr>
          <p:grpSpPr>
            <a:xfrm>
              <a:off x="8812786" y="2196009"/>
              <a:ext cx="2258501" cy="2192123"/>
              <a:chOff x="2848131" y="1860029"/>
              <a:chExt cx="3922794" cy="3807502"/>
            </a:xfrm>
          </p:grpSpPr>
          <p:grpSp>
            <p:nvGrpSpPr>
              <p:cNvPr id="90" name="组合 89"/>
              <p:cNvGrpSpPr/>
              <p:nvPr/>
            </p:nvGrpSpPr>
            <p:grpSpPr>
              <a:xfrm>
                <a:off x="2848131" y="1860029"/>
                <a:ext cx="3807502" cy="3807502"/>
                <a:chOff x="2848131" y="1860029"/>
                <a:chExt cx="3807502" cy="3807502"/>
              </a:xfrm>
            </p:grpSpPr>
            <p:sp>
              <p:nvSpPr>
                <p:cNvPr id="101" name="椭圆 100"/>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文本框 94"/>
              <p:cNvSpPr txBox="1"/>
              <p:nvPr/>
            </p:nvSpPr>
            <p:spPr>
              <a:xfrm>
                <a:off x="2867600" y="3089816"/>
                <a:ext cx="3903325" cy="1229528"/>
              </a:xfrm>
              <a:prstGeom prst="rect">
                <a:avLst/>
              </a:prstGeom>
              <a:noFill/>
            </p:spPr>
            <p:txBody>
              <a:bodyPr wrap="square" rtlCol="0">
                <a:spAutoFit/>
              </a:bodyPr>
              <a:lstStyle/>
              <a:p>
                <a:pPr algn="ctr"/>
                <a:r>
                  <a:rPr lang="en-US" altLang="zh-CN" sz="2000" dirty="0">
                    <a:solidFill>
                      <a:srgbClr val="01AB94"/>
                    </a:solidFill>
                  </a:rPr>
                  <a:t>Click here </a:t>
                </a:r>
                <a:r>
                  <a:rPr lang="en-US" altLang="zh-CN" sz="2000" dirty="0" smtClean="0">
                    <a:solidFill>
                      <a:srgbClr val="01AB94"/>
                    </a:solidFill>
                  </a:rPr>
                  <a:t>to</a:t>
                </a:r>
              </a:p>
              <a:p>
                <a:pPr algn="ctr"/>
                <a:r>
                  <a:rPr lang="en-US" altLang="zh-CN" sz="2000" dirty="0" smtClean="0">
                    <a:solidFill>
                      <a:srgbClr val="01AB94"/>
                    </a:solidFill>
                  </a:rPr>
                  <a:t>add </a:t>
                </a:r>
                <a:r>
                  <a:rPr lang="en-US" altLang="zh-CN" sz="2000" dirty="0">
                    <a:solidFill>
                      <a:srgbClr val="01AB94"/>
                    </a:solidFill>
                  </a:rPr>
                  <a:t>your title</a:t>
                </a:r>
              </a:p>
            </p:txBody>
          </p:sp>
        </p:grpSp>
        <p:grpSp>
          <p:nvGrpSpPr>
            <p:cNvPr id="4" name="组合 3"/>
            <p:cNvGrpSpPr/>
            <p:nvPr/>
          </p:nvGrpSpPr>
          <p:grpSpPr>
            <a:xfrm>
              <a:off x="6941359" y="1155522"/>
              <a:ext cx="951972" cy="928602"/>
              <a:chOff x="6941359" y="1155522"/>
              <a:chExt cx="951972" cy="928602"/>
            </a:xfrm>
          </p:grpSpPr>
          <p:grpSp>
            <p:nvGrpSpPr>
              <p:cNvPr id="110" name="组合 109"/>
              <p:cNvGrpSpPr/>
              <p:nvPr/>
            </p:nvGrpSpPr>
            <p:grpSpPr>
              <a:xfrm>
                <a:off x="6962369" y="1155522"/>
                <a:ext cx="928602" cy="928602"/>
                <a:chOff x="2848131" y="1860029"/>
                <a:chExt cx="3807502" cy="3807502"/>
              </a:xfrm>
            </p:grpSpPr>
            <p:sp>
              <p:nvSpPr>
                <p:cNvPr id="116" name="椭圆 11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7153491" y="1233346"/>
                <a:ext cx="527709" cy="461665"/>
              </a:xfrm>
              <a:prstGeom prst="rect">
                <a:avLst/>
              </a:prstGeom>
              <a:noFill/>
            </p:spPr>
            <p:txBody>
              <a:bodyPr wrap="none" rtlCol="0">
                <a:spAutoFit/>
              </a:bodyPr>
              <a:lstStyle/>
              <a:p>
                <a:r>
                  <a:rPr lang="en-US" altLang="zh-CN" sz="2400" dirty="0" smtClean="0">
                    <a:solidFill>
                      <a:srgbClr val="01AB94"/>
                    </a:solidFill>
                  </a:rPr>
                  <a:t>01</a:t>
                </a:r>
                <a:endParaRPr lang="zh-CN" altLang="en-US" sz="2400" dirty="0">
                  <a:solidFill>
                    <a:srgbClr val="01AB94"/>
                  </a:solidFill>
                </a:endParaRPr>
              </a:p>
            </p:txBody>
          </p:sp>
          <p:sp>
            <p:nvSpPr>
              <p:cNvPr id="119" name="文本框 118"/>
              <p:cNvSpPr txBox="1"/>
              <p:nvPr/>
            </p:nvSpPr>
            <p:spPr>
              <a:xfrm>
                <a:off x="6941359" y="1558484"/>
                <a:ext cx="951972" cy="369332"/>
              </a:xfrm>
              <a:prstGeom prst="rect">
                <a:avLst/>
              </a:prstGeom>
              <a:noFill/>
            </p:spPr>
            <p:txBody>
              <a:bodyPr wrap="square" rtlCol="0">
                <a:spAutoFit/>
              </a:bodyPr>
              <a:lstStyle/>
              <a:p>
                <a:pPr algn="ctr"/>
                <a:r>
                  <a:rPr lang="en-US" altLang="zh-CN" dirty="0" err="1" smtClean="0">
                    <a:solidFill>
                      <a:srgbClr val="01AB94"/>
                    </a:solidFill>
                  </a:rPr>
                  <a:t>Titel</a:t>
                </a:r>
                <a:endParaRPr lang="en-US" altLang="zh-CN" dirty="0">
                  <a:solidFill>
                    <a:srgbClr val="01AB94"/>
                  </a:solidFill>
                </a:endParaRPr>
              </a:p>
            </p:txBody>
          </p:sp>
        </p:grpSp>
        <p:grpSp>
          <p:nvGrpSpPr>
            <p:cNvPr id="123" name="组合 122"/>
            <p:cNvGrpSpPr/>
            <p:nvPr/>
          </p:nvGrpSpPr>
          <p:grpSpPr>
            <a:xfrm>
              <a:off x="5946455" y="2701597"/>
              <a:ext cx="951972" cy="928602"/>
              <a:chOff x="6941359" y="1155522"/>
              <a:chExt cx="951972" cy="928602"/>
            </a:xfrm>
          </p:grpSpPr>
          <p:grpSp>
            <p:nvGrpSpPr>
              <p:cNvPr id="124" name="组合 123"/>
              <p:cNvGrpSpPr/>
              <p:nvPr/>
            </p:nvGrpSpPr>
            <p:grpSpPr>
              <a:xfrm>
                <a:off x="6962369" y="1155522"/>
                <a:ext cx="928602" cy="928602"/>
                <a:chOff x="2848131" y="1860029"/>
                <a:chExt cx="3807502" cy="3807502"/>
              </a:xfrm>
            </p:grpSpPr>
            <p:sp>
              <p:nvSpPr>
                <p:cNvPr id="127" name="椭圆 126"/>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5" name="文本框 124"/>
              <p:cNvSpPr txBox="1"/>
              <p:nvPr/>
            </p:nvSpPr>
            <p:spPr>
              <a:xfrm>
                <a:off x="7153491" y="1233346"/>
                <a:ext cx="571636" cy="500094"/>
              </a:xfrm>
              <a:prstGeom prst="rect">
                <a:avLst/>
              </a:prstGeom>
              <a:noFill/>
            </p:spPr>
            <p:txBody>
              <a:bodyPr wrap="none" rtlCol="0">
                <a:spAutoFit/>
              </a:bodyPr>
              <a:lstStyle/>
              <a:p>
                <a:r>
                  <a:rPr lang="en-US" altLang="zh-CN" sz="2400" dirty="0" smtClean="0">
                    <a:solidFill>
                      <a:srgbClr val="F3908C"/>
                    </a:solidFill>
                  </a:rPr>
                  <a:t>02</a:t>
                </a:r>
                <a:endParaRPr lang="zh-CN" altLang="en-US" sz="2400" dirty="0">
                  <a:solidFill>
                    <a:srgbClr val="F3908C"/>
                  </a:solidFill>
                </a:endParaRPr>
              </a:p>
            </p:txBody>
          </p:sp>
          <p:sp>
            <p:nvSpPr>
              <p:cNvPr id="126" name="文本框 125"/>
              <p:cNvSpPr txBox="1"/>
              <p:nvPr/>
            </p:nvSpPr>
            <p:spPr>
              <a:xfrm>
                <a:off x="6941359" y="1558484"/>
                <a:ext cx="951972" cy="400075"/>
              </a:xfrm>
              <a:prstGeom prst="rect">
                <a:avLst/>
              </a:prstGeom>
              <a:noFill/>
            </p:spPr>
            <p:txBody>
              <a:bodyPr wrap="square" rtlCol="0">
                <a:spAutoFit/>
              </a:bodyPr>
              <a:lstStyle/>
              <a:p>
                <a:pPr algn="ctr"/>
                <a:r>
                  <a:rPr lang="en-US" altLang="zh-CN" dirty="0" err="1" smtClean="0">
                    <a:solidFill>
                      <a:srgbClr val="F3908C"/>
                    </a:solidFill>
                  </a:rPr>
                  <a:t>Titel</a:t>
                </a:r>
                <a:endParaRPr lang="en-US" altLang="zh-CN" dirty="0">
                  <a:solidFill>
                    <a:srgbClr val="F3908C"/>
                  </a:solidFill>
                </a:endParaRPr>
              </a:p>
            </p:txBody>
          </p:sp>
        </p:grpSp>
        <p:grpSp>
          <p:nvGrpSpPr>
            <p:cNvPr id="129" name="组合 128"/>
            <p:cNvGrpSpPr/>
            <p:nvPr/>
          </p:nvGrpSpPr>
          <p:grpSpPr>
            <a:xfrm>
              <a:off x="6520760" y="4645921"/>
              <a:ext cx="951972" cy="928602"/>
              <a:chOff x="6941359" y="1155522"/>
              <a:chExt cx="951972" cy="928602"/>
            </a:xfrm>
          </p:grpSpPr>
          <p:grpSp>
            <p:nvGrpSpPr>
              <p:cNvPr id="130" name="组合 129"/>
              <p:cNvGrpSpPr/>
              <p:nvPr/>
            </p:nvGrpSpPr>
            <p:grpSpPr>
              <a:xfrm>
                <a:off x="6962369" y="1155522"/>
                <a:ext cx="928602" cy="928602"/>
                <a:chOff x="2848131" y="1860029"/>
                <a:chExt cx="3807502" cy="3807502"/>
              </a:xfrm>
            </p:grpSpPr>
            <p:sp>
              <p:nvSpPr>
                <p:cNvPr id="133" name="椭圆 13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1" name="文本框 130"/>
              <p:cNvSpPr txBox="1"/>
              <p:nvPr/>
            </p:nvSpPr>
            <p:spPr>
              <a:xfrm>
                <a:off x="7153491" y="1233346"/>
                <a:ext cx="571636" cy="500094"/>
              </a:xfrm>
              <a:prstGeom prst="rect">
                <a:avLst/>
              </a:prstGeom>
              <a:noFill/>
            </p:spPr>
            <p:txBody>
              <a:bodyPr wrap="none" rtlCol="0">
                <a:spAutoFit/>
              </a:bodyPr>
              <a:lstStyle/>
              <a:p>
                <a:r>
                  <a:rPr lang="en-US" altLang="zh-CN" sz="2400" dirty="0" smtClean="0">
                    <a:solidFill>
                      <a:srgbClr val="01AB94"/>
                    </a:solidFill>
                  </a:rPr>
                  <a:t>03</a:t>
                </a:r>
                <a:endParaRPr lang="zh-CN" altLang="en-US" sz="2400" dirty="0">
                  <a:solidFill>
                    <a:srgbClr val="01AB94"/>
                  </a:solidFill>
                </a:endParaRPr>
              </a:p>
            </p:txBody>
          </p:sp>
          <p:sp>
            <p:nvSpPr>
              <p:cNvPr id="132" name="文本框 131"/>
              <p:cNvSpPr txBox="1"/>
              <p:nvPr/>
            </p:nvSpPr>
            <p:spPr>
              <a:xfrm>
                <a:off x="6941359" y="1558484"/>
                <a:ext cx="951972" cy="369332"/>
              </a:xfrm>
              <a:prstGeom prst="rect">
                <a:avLst/>
              </a:prstGeom>
              <a:noFill/>
            </p:spPr>
            <p:txBody>
              <a:bodyPr wrap="square" rtlCol="0">
                <a:spAutoFit/>
              </a:bodyPr>
              <a:lstStyle/>
              <a:p>
                <a:pPr algn="ctr"/>
                <a:r>
                  <a:rPr lang="en-US" altLang="zh-CN" dirty="0" err="1" smtClean="0">
                    <a:solidFill>
                      <a:srgbClr val="01AB94"/>
                    </a:solidFill>
                  </a:rPr>
                  <a:t>Titel</a:t>
                </a:r>
                <a:endParaRPr lang="en-US" altLang="zh-CN" dirty="0">
                  <a:solidFill>
                    <a:srgbClr val="01AB94"/>
                  </a:solidFill>
                </a:endParaRPr>
              </a:p>
            </p:txBody>
          </p:sp>
        </p:grpSp>
        <p:grpSp>
          <p:nvGrpSpPr>
            <p:cNvPr id="135" name="组合 134"/>
            <p:cNvGrpSpPr/>
            <p:nvPr/>
          </p:nvGrpSpPr>
          <p:grpSpPr>
            <a:xfrm>
              <a:off x="8519047" y="5468856"/>
              <a:ext cx="951972" cy="928602"/>
              <a:chOff x="6941359" y="1155522"/>
              <a:chExt cx="951972" cy="928602"/>
            </a:xfrm>
          </p:grpSpPr>
          <p:grpSp>
            <p:nvGrpSpPr>
              <p:cNvPr id="136" name="组合 135"/>
              <p:cNvGrpSpPr/>
              <p:nvPr/>
            </p:nvGrpSpPr>
            <p:grpSpPr>
              <a:xfrm>
                <a:off x="6962369" y="1155522"/>
                <a:ext cx="928602" cy="928602"/>
                <a:chOff x="2848131" y="1860029"/>
                <a:chExt cx="3807502" cy="3807502"/>
              </a:xfrm>
            </p:grpSpPr>
            <p:sp>
              <p:nvSpPr>
                <p:cNvPr id="139" name="椭圆 13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936823" y="1948721"/>
                  <a:ext cx="3630119" cy="3630119"/>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7" name="文本框 136"/>
              <p:cNvSpPr txBox="1"/>
              <p:nvPr/>
            </p:nvSpPr>
            <p:spPr>
              <a:xfrm>
                <a:off x="7153491" y="1233346"/>
                <a:ext cx="571636" cy="500094"/>
              </a:xfrm>
              <a:prstGeom prst="rect">
                <a:avLst/>
              </a:prstGeom>
              <a:noFill/>
            </p:spPr>
            <p:txBody>
              <a:bodyPr wrap="none" rtlCol="0">
                <a:spAutoFit/>
              </a:bodyPr>
              <a:lstStyle/>
              <a:p>
                <a:r>
                  <a:rPr lang="en-US" altLang="zh-CN" sz="2400" dirty="0" smtClean="0">
                    <a:solidFill>
                      <a:srgbClr val="01AB94"/>
                    </a:solidFill>
                  </a:rPr>
                  <a:t>04</a:t>
                </a:r>
                <a:endParaRPr lang="zh-CN" altLang="en-US" sz="2400" dirty="0">
                  <a:solidFill>
                    <a:srgbClr val="01AB94"/>
                  </a:solidFill>
                </a:endParaRPr>
              </a:p>
            </p:txBody>
          </p:sp>
          <p:sp>
            <p:nvSpPr>
              <p:cNvPr id="138" name="文本框 137"/>
              <p:cNvSpPr txBox="1"/>
              <p:nvPr/>
            </p:nvSpPr>
            <p:spPr>
              <a:xfrm>
                <a:off x="6941359" y="1558484"/>
                <a:ext cx="951972" cy="369332"/>
              </a:xfrm>
              <a:prstGeom prst="rect">
                <a:avLst/>
              </a:prstGeom>
              <a:noFill/>
            </p:spPr>
            <p:txBody>
              <a:bodyPr wrap="square" rtlCol="0">
                <a:spAutoFit/>
              </a:bodyPr>
              <a:lstStyle/>
              <a:p>
                <a:pPr algn="ctr"/>
                <a:r>
                  <a:rPr lang="en-US" altLang="zh-CN" dirty="0" err="1" smtClean="0">
                    <a:solidFill>
                      <a:srgbClr val="01AB94"/>
                    </a:solidFill>
                  </a:rPr>
                  <a:t>Titel</a:t>
                </a:r>
                <a:endParaRPr lang="en-US" altLang="zh-CN" dirty="0">
                  <a:solidFill>
                    <a:srgbClr val="01AB94"/>
                  </a:solidFill>
                </a:endParaRPr>
              </a:p>
            </p:txBody>
          </p:sp>
        </p:grpSp>
      </p:grpSp>
      <p:cxnSp>
        <p:nvCxnSpPr>
          <p:cNvPr id="10" name="直接连接符 9"/>
          <p:cNvCxnSpPr/>
          <p:nvPr/>
        </p:nvCxnSpPr>
        <p:spPr>
          <a:xfrm flipH="1">
            <a:off x="1640114" y="2159253"/>
            <a:ext cx="5308513" cy="0"/>
          </a:xfrm>
          <a:prstGeom prst="line">
            <a:avLst/>
          </a:prstGeom>
          <a:ln w="3175">
            <a:solidFill>
              <a:srgbClr val="01AB94"/>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a:off x="720898" y="3606490"/>
            <a:ext cx="5308513" cy="0"/>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1352979" y="5411781"/>
            <a:ext cx="5308513" cy="0"/>
          </a:xfrm>
          <a:prstGeom prst="line">
            <a:avLst/>
          </a:prstGeom>
          <a:ln w="3175">
            <a:solidFill>
              <a:srgbClr val="01AB9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3354176" y="6292409"/>
            <a:ext cx="5466771" cy="221240"/>
            <a:chOff x="3354176" y="6292409"/>
            <a:chExt cx="5466771" cy="221240"/>
          </a:xfrm>
        </p:grpSpPr>
        <p:cxnSp>
          <p:nvCxnSpPr>
            <p:cNvPr id="143" name="直接连接符 142"/>
            <p:cNvCxnSpPr/>
            <p:nvPr/>
          </p:nvCxnSpPr>
          <p:spPr>
            <a:xfrm flipH="1">
              <a:off x="3354176" y="6513647"/>
              <a:ext cx="5308513" cy="0"/>
            </a:xfrm>
            <a:prstGeom prst="line">
              <a:avLst/>
            </a:prstGeom>
            <a:ln w="3175">
              <a:solidFill>
                <a:srgbClr val="01AB94"/>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62689" y="6292409"/>
              <a:ext cx="158258" cy="221240"/>
            </a:xfrm>
            <a:prstGeom prst="line">
              <a:avLst/>
            </a:prstGeom>
            <a:ln w="3175">
              <a:solidFill>
                <a:srgbClr val="01AB94"/>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65951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15154" y="179664"/>
            <a:ext cx="7163707" cy="646331"/>
            <a:chOff x="515154" y="179664"/>
            <a:chExt cx="7163707" cy="646331"/>
          </a:xfrm>
        </p:grpSpPr>
        <p:sp>
          <p:nvSpPr>
            <p:cNvPr id="54" name="文本框 5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55" name="等腰三角形 54"/>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723547" y="1475782"/>
            <a:ext cx="8755767" cy="1338084"/>
            <a:chOff x="736575" y="3188469"/>
            <a:chExt cx="8755767" cy="1338084"/>
          </a:xfrm>
        </p:grpSpPr>
        <p:sp>
          <p:nvSpPr>
            <p:cNvPr id="66" name="圆角矩形 65"/>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 name="组合 6"/>
            <p:cNvGrpSpPr/>
            <p:nvPr/>
          </p:nvGrpSpPr>
          <p:grpSpPr>
            <a:xfrm>
              <a:off x="736575" y="3188469"/>
              <a:ext cx="1338084" cy="1338084"/>
              <a:chOff x="3567745" y="3971974"/>
              <a:chExt cx="1338084" cy="1338084"/>
            </a:xfrm>
          </p:grpSpPr>
          <p:grpSp>
            <p:nvGrpSpPr>
              <p:cNvPr id="5" name="组合 4"/>
              <p:cNvGrpSpPr/>
              <p:nvPr/>
            </p:nvGrpSpPr>
            <p:grpSpPr>
              <a:xfrm>
                <a:off x="3567745" y="3971974"/>
                <a:ext cx="1338084" cy="1338084"/>
                <a:chOff x="5213600" y="2517129"/>
                <a:chExt cx="2023672" cy="2023672"/>
              </a:xfrm>
            </p:grpSpPr>
            <p:sp>
              <p:nvSpPr>
                <p:cNvPr id="59" name="椭圆 5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3695023" y="4099252"/>
                <a:ext cx="1083528" cy="1083528"/>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8" name="文本框 77"/>
            <p:cNvSpPr txBox="1"/>
            <p:nvPr/>
          </p:nvSpPr>
          <p:spPr>
            <a:xfrm>
              <a:off x="950937" y="3613486"/>
              <a:ext cx="878819" cy="461665"/>
            </a:xfrm>
            <a:prstGeom prst="rect">
              <a:avLst/>
            </a:prstGeom>
            <a:noFill/>
          </p:spPr>
          <p:txBody>
            <a:bodyPr wrap="square" rtlCol="0">
              <a:spAutoFit/>
            </a:bodyPr>
            <a:lstStyle/>
            <a:p>
              <a:pPr algn="ctr"/>
              <a:r>
                <a:rPr lang="en-US" altLang="zh-CN" sz="2400" b="1" dirty="0" err="1" smtClean="0">
                  <a:solidFill>
                    <a:schemeClr val="bg1"/>
                  </a:solidFill>
                </a:rPr>
                <a:t>Titel</a:t>
              </a:r>
              <a:endParaRPr lang="en-US" altLang="zh-CN" sz="2400" b="1" dirty="0">
                <a:solidFill>
                  <a:schemeClr val="bg1"/>
                </a:solidFill>
              </a:endParaRPr>
            </a:p>
          </p:txBody>
        </p:sp>
        <p:sp>
          <p:nvSpPr>
            <p:cNvPr id="79" name="TextBox 72"/>
            <p:cNvSpPr txBox="1"/>
            <p:nvPr/>
          </p:nvSpPr>
          <p:spPr>
            <a:xfrm>
              <a:off x="3113405" y="3509441"/>
              <a:ext cx="5261339"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a:t>
              </a:r>
            </a:p>
            <a:p>
              <a:pPr lvl="0" algn="ctr">
                <a:defRPr/>
              </a:pP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Click </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here to add your text. Click here to add your text. </a:t>
              </a:r>
            </a:p>
            <a:p>
              <a:pPr lvl="0" algn="ctr">
                <a:defRPr/>
              </a:pP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grpSp>
      <p:grpSp>
        <p:nvGrpSpPr>
          <p:cNvPr id="81" name="组合 80"/>
          <p:cNvGrpSpPr/>
          <p:nvPr/>
        </p:nvGrpSpPr>
        <p:grpSpPr>
          <a:xfrm>
            <a:off x="1723547" y="3077454"/>
            <a:ext cx="8755767" cy="1338084"/>
            <a:chOff x="736575" y="3188469"/>
            <a:chExt cx="8755767" cy="1338084"/>
          </a:xfrm>
        </p:grpSpPr>
        <p:sp>
          <p:nvSpPr>
            <p:cNvPr id="82" name="圆角矩形 81"/>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3" name="组合 82"/>
            <p:cNvGrpSpPr/>
            <p:nvPr/>
          </p:nvGrpSpPr>
          <p:grpSpPr>
            <a:xfrm>
              <a:off x="736575" y="3188469"/>
              <a:ext cx="1338084" cy="1338084"/>
              <a:chOff x="3567745" y="3971974"/>
              <a:chExt cx="1338084" cy="1338084"/>
            </a:xfrm>
          </p:grpSpPr>
          <p:grpSp>
            <p:nvGrpSpPr>
              <p:cNvPr id="86" name="组合 85"/>
              <p:cNvGrpSpPr/>
              <p:nvPr/>
            </p:nvGrpSpPr>
            <p:grpSpPr>
              <a:xfrm>
                <a:off x="3567745" y="3971974"/>
                <a:ext cx="1338084" cy="1338084"/>
                <a:chOff x="5213600" y="2517129"/>
                <a:chExt cx="2023672" cy="2023672"/>
              </a:xfrm>
            </p:grpSpPr>
            <p:sp>
              <p:nvSpPr>
                <p:cNvPr id="88" name="椭圆 87"/>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椭圆 86"/>
              <p:cNvSpPr/>
              <p:nvPr/>
            </p:nvSpPr>
            <p:spPr>
              <a:xfrm>
                <a:off x="3695023" y="4099252"/>
                <a:ext cx="1083528" cy="1083528"/>
              </a:xfrm>
              <a:prstGeom prst="ellipse">
                <a:avLst/>
              </a:prstGeom>
              <a:solidFill>
                <a:srgbClr val="F3908C"/>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4" name="文本框 83"/>
            <p:cNvSpPr txBox="1"/>
            <p:nvPr/>
          </p:nvSpPr>
          <p:spPr>
            <a:xfrm>
              <a:off x="950937" y="3613486"/>
              <a:ext cx="878819" cy="461665"/>
            </a:xfrm>
            <a:prstGeom prst="rect">
              <a:avLst/>
            </a:prstGeom>
            <a:noFill/>
          </p:spPr>
          <p:txBody>
            <a:bodyPr wrap="square" rtlCol="0">
              <a:spAutoFit/>
            </a:bodyPr>
            <a:lstStyle/>
            <a:p>
              <a:pPr algn="ctr"/>
              <a:r>
                <a:rPr lang="en-US" altLang="zh-CN" sz="2400" b="1" dirty="0" err="1" smtClean="0">
                  <a:solidFill>
                    <a:schemeClr val="bg1"/>
                  </a:solidFill>
                </a:rPr>
                <a:t>Titel</a:t>
              </a:r>
              <a:endParaRPr lang="en-US" altLang="zh-CN" sz="2400" b="1" dirty="0">
                <a:solidFill>
                  <a:schemeClr val="bg1"/>
                </a:solidFill>
              </a:endParaRPr>
            </a:p>
          </p:txBody>
        </p:sp>
        <p:sp>
          <p:nvSpPr>
            <p:cNvPr id="85" name="TextBox 72"/>
            <p:cNvSpPr txBox="1"/>
            <p:nvPr/>
          </p:nvSpPr>
          <p:spPr>
            <a:xfrm>
              <a:off x="3113405" y="3509441"/>
              <a:ext cx="5261339"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a:t>
              </a:r>
            </a:p>
            <a:p>
              <a:pPr lvl="0" algn="ctr">
                <a:defRPr/>
              </a:pP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Click </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here to add your text. Click here to add your text. </a:t>
              </a:r>
            </a:p>
            <a:p>
              <a:pPr lvl="0" algn="ctr">
                <a:defRPr/>
              </a:pP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grpSp>
      <p:grpSp>
        <p:nvGrpSpPr>
          <p:cNvPr id="92" name="组合 91"/>
          <p:cNvGrpSpPr/>
          <p:nvPr/>
        </p:nvGrpSpPr>
        <p:grpSpPr>
          <a:xfrm>
            <a:off x="1723547" y="4679126"/>
            <a:ext cx="8755767" cy="1338084"/>
            <a:chOff x="736575" y="3188469"/>
            <a:chExt cx="8755767" cy="1338084"/>
          </a:xfrm>
        </p:grpSpPr>
        <p:sp>
          <p:nvSpPr>
            <p:cNvPr id="93" name="圆角矩形 92"/>
            <p:cNvSpPr/>
            <p:nvPr/>
          </p:nvSpPr>
          <p:spPr>
            <a:xfrm flipH="1">
              <a:off x="1020576" y="3307962"/>
              <a:ext cx="8471766" cy="1132577"/>
            </a:xfrm>
            <a:prstGeom prst="roundRect">
              <a:avLst>
                <a:gd name="adj" fmla="val 5000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4" name="组合 93"/>
            <p:cNvGrpSpPr/>
            <p:nvPr/>
          </p:nvGrpSpPr>
          <p:grpSpPr>
            <a:xfrm>
              <a:off x="736575" y="3188469"/>
              <a:ext cx="1338084" cy="1338084"/>
              <a:chOff x="3567745" y="3971974"/>
              <a:chExt cx="1338084" cy="1338084"/>
            </a:xfrm>
          </p:grpSpPr>
          <p:grpSp>
            <p:nvGrpSpPr>
              <p:cNvPr id="98" name="组合 97"/>
              <p:cNvGrpSpPr/>
              <p:nvPr/>
            </p:nvGrpSpPr>
            <p:grpSpPr>
              <a:xfrm>
                <a:off x="3567745" y="3971974"/>
                <a:ext cx="1338084" cy="1338084"/>
                <a:chOff x="5213600" y="2517129"/>
                <a:chExt cx="2023672" cy="2023672"/>
              </a:xfrm>
            </p:grpSpPr>
            <p:sp>
              <p:nvSpPr>
                <p:cNvPr id="100" name="椭圆 99"/>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椭圆 98"/>
              <p:cNvSpPr/>
              <p:nvPr/>
            </p:nvSpPr>
            <p:spPr>
              <a:xfrm>
                <a:off x="3695023" y="4099252"/>
                <a:ext cx="1083528" cy="1083528"/>
              </a:xfrm>
              <a:prstGeom prst="ellipse">
                <a:avLst/>
              </a:prstGeom>
              <a:solidFill>
                <a:srgbClr val="01AB9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96" name="文本框 95"/>
            <p:cNvSpPr txBox="1"/>
            <p:nvPr/>
          </p:nvSpPr>
          <p:spPr>
            <a:xfrm>
              <a:off x="950937" y="3613486"/>
              <a:ext cx="878819" cy="461665"/>
            </a:xfrm>
            <a:prstGeom prst="rect">
              <a:avLst/>
            </a:prstGeom>
            <a:noFill/>
          </p:spPr>
          <p:txBody>
            <a:bodyPr wrap="square" rtlCol="0">
              <a:spAutoFit/>
            </a:bodyPr>
            <a:lstStyle/>
            <a:p>
              <a:pPr algn="ctr"/>
              <a:r>
                <a:rPr lang="en-US" altLang="zh-CN" sz="2400" b="1" dirty="0" err="1" smtClean="0">
                  <a:solidFill>
                    <a:schemeClr val="bg1"/>
                  </a:solidFill>
                </a:rPr>
                <a:t>Titel</a:t>
              </a:r>
              <a:endParaRPr lang="en-US" altLang="zh-CN" sz="2400" b="1" dirty="0">
                <a:solidFill>
                  <a:schemeClr val="bg1"/>
                </a:solidFill>
              </a:endParaRPr>
            </a:p>
          </p:txBody>
        </p:sp>
        <p:sp>
          <p:nvSpPr>
            <p:cNvPr id="97" name="TextBox 72"/>
            <p:cNvSpPr txBox="1"/>
            <p:nvPr/>
          </p:nvSpPr>
          <p:spPr>
            <a:xfrm>
              <a:off x="3113405" y="3509441"/>
              <a:ext cx="5261339"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a:t>
              </a:r>
            </a:p>
            <a:p>
              <a:pPr lvl="0" algn="ctr">
                <a:defRPr/>
              </a:pPr>
              <a:r>
                <a:rPr lang="en-US" altLang="zh-CN" sz="1400" kern="0" dirty="0" smtClean="0">
                  <a:solidFill>
                    <a:sysClr val="windowText" lastClr="000000">
                      <a:lumMod val="65000"/>
                      <a:lumOff val="35000"/>
                    </a:sysClr>
                  </a:solidFill>
                  <a:latin typeface="Arial" pitchFamily="34" charset="0"/>
                  <a:ea typeface="微软雅黑" pitchFamily="34" charset="-122"/>
                  <a:cs typeface="Arial" pitchFamily="34" charset="0"/>
                </a:rPr>
                <a:t>Click </a:t>
              </a: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here to add your text. Click here to add your text. </a:t>
              </a:r>
            </a:p>
            <a:p>
              <a:pPr lvl="0" algn="ctr">
                <a:defRPr/>
              </a:pPr>
              <a:r>
                <a:rPr lang="en-US" altLang="zh-CN" sz="1400" kern="0" dirty="0">
                  <a:solidFill>
                    <a:sysClr val="windowText" lastClr="000000">
                      <a:lumMod val="65000"/>
                      <a:lumOff val="35000"/>
                    </a:sysClr>
                  </a:solidFill>
                  <a:latin typeface="Arial" pitchFamily="34" charset="0"/>
                  <a:ea typeface="微软雅黑" pitchFamily="34" charset="-122"/>
                  <a:cs typeface="Arial" pitchFamily="34" charset="0"/>
                </a:rPr>
                <a:t>Click here to add your text. Click here to add your text. </a:t>
              </a:r>
            </a:p>
          </p:txBody>
        </p:sp>
      </p:grpSp>
    </p:spTree>
    <p:extLst>
      <p:ext uri="{BB962C8B-B14F-4D97-AF65-F5344CB8AC3E}">
        <p14:creationId xmlns:p14="http://schemas.microsoft.com/office/powerpoint/2010/main" val="4201274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15154" y="179664"/>
            <a:ext cx="7163707" cy="646331"/>
            <a:chOff x="515154" y="179664"/>
            <a:chExt cx="7163707" cy="646331"/>
          </a:xfrm>
        </p:grpSpPr>
        <p:sp>
          <p:nvSpPr>
            <p:cNvPr id="54" name="文本框 5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55" name="等腰三角形 54"/>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77436" y="1536401"/>
            <a:ext cx="9130907" cy="5047979"/>
            <a:chOff x="2567608" y="1478345"/>
            <a:chExt cx="7056784" cy="3901310"/>
          </a:xfrm>
        </p:grpSpPr>
        <p:sp>
          <p:nvSpPr>
            <p:cNvPr id="32" name="圆角矩形 31"/>
            <p:cNvSpPr/>
            <p:nvPr/>
          </p:nvSpPr>
          <p:spPr>
            <a:xfrm>
              <a:off x="2567608" y="1478345"/>
              <a:ext cx="7056784" cy="2880320"/>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3" name="圆角矩形 32"/>
            <p:cNvSpPr/>
            <p:nvPr/>
          </p:nvSpPr>
          <p:spPr>
            <a:xfrm>
              <a:off x="3169430" y="3450666"/>
              <a:ext cx="812173" cy="1421303"/>
            </a:xfrm>
            <a:prstGeom prst="roundRect">
              <a:avLst/>
            </a:prstGeom>
            <a:solidFill>
              <a:srgbClr val="F3908C"/>
            </a:solidFill>
            <a:ln w="25400" cap="flat" cmpd="sng" algn="ctr">
              <a:solidFill>
                <a:srgbClr val="F3908C"/>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4" name="圆角矩形 33"/>
            <p:cNvSpPr/>
            <p:nvPr/>
          </p:nvSpPr>
          <p:spPr>
            <a:xfrm>
              <a:off x="4184646" y="3958352"/>
              <a:ext cx="812173" cy="1421303"/>
            </a:xfrm>
            <a:prstGeom prst="roundRect">
              <a:avLst/>
            </a:prstGeom>
            <a:solidFill>
              <a:srgbClr val="01AB94"/>
            </a:solidFill>
            <a:ln w="25400" cap="flat" cmpd="sng" algn="ctr">
              <a:solidFill>
                <a:srgbClr val="01AB94"/>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5" name="圆角矩形 34"/>
            <p:cNvSpPr/>
            <p:nvPr/>
          </p:nvSpPr>
          <p:spPr>
            <a:xfrm>
              <a:off x="5204741" y="3450666"/>
              <a:ext cx="812173" cy="1421303"/>
            </a:xfrm>
            <a:prstGeom prst="roundRect">
              <a:avLst/>
            </a:prstGeom>
            <a:solidFill>
              <a:srgbClr val="F3908C"/>
            </a:solidFill>
            <a:ln w="25400" cap="flat" cmpd="sng" algn="ctr">
              <a:solidFill>
                <a:srgbClr val="F3908C"/>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6" name="圆角矩形 35"/>
            <p:cNvSpPr/>
            <p:nvPr/>
          </p:nvSpPr>
          <p:spPr>
            <a:xfrm>
              <a:off x="6190869" y="3450666"/>
              <a:ext cx="812173" cy="1421303"/>
            </a:xfrm>
            <a:prstGeom prst="roundRect">
              <a:avLst/>
            </a:prstGeom>
            <a:solidFill>
              <a:srgbClr val="F3908C"/>
            </a:solidFill>
            <a:ln w="25400" cap="flat" cmpd="sng" algn="ctr">
              <a:solidFill>
                <a:srgbClr val="F3908C"/>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7" name="圆角矩形 36"/>
            <p:cNvSpPr/>
            <p:nvPr/>
          </p:nvSpPr>
          <p:spPr>
            <a:xfrm>
              <a:off x="7162615" y="3450666"/>
              <a:ext cx="812173" cy="1421303"/>
            </a:xfrm>
            <a:prstGeom prst="roundRect">
              <a:avLst/>
            </a:prstGeom>
            <a:solidFill>
              <a:srgbClr val="F3908C"/>
            </a:solidFill>
            <a:ln w="25400" cap="flat" cmpd="sng" algn="ctr">
              <a:solidFill>
                <a:srgbClr val="F3908C"/>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8" name="圆角矩形 37"/>
            <p:cNvSpPr/>
            <p:nvPr/>
          </p:nvSpPr>
          <p:spPr>
            <a:xfrm>
              <a:off x="8110150" y="3450666"/>
              <a:ext cx="812173" cy="1421303"/>
            </a:xfrm>
            <a:prstGeom prst="roundRect">
              <a:avLst/>
            </a:prstGeom>
            <a:solidFill>
              <a:srgbClr val="F3908C"/>
            </a:solidFill>
            <a:ln w="25400" cap="flat" cmpd="sng" algn="ctr">
              <a:solidFill>
                <a:srgbClr val="F3908C"/>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9" name="圆角矩形 38"/>
            <p:cNvSpPr/>
            <p:nvPr/>
          </p:nvSpPr>
          <p:spPr>
            <a:xfrm>
              <a:off x="2783632" y="1694369"/>
              <a:ext cx="6624736" cy="2376264"/>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0" name="TextBox 28"/>
            <p:cNvSpPr txBox="1"/>
            <p:nvPr/>
          </p:nvSpPr>
          <p:spPr>
            <a:xfrm>
              <a:off x="3440703" y="2318863"/>
              <a:ext cx="1287145" cy="11757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4800" b="1" i="0" u="none" strike="noStrike" kern="0" cap="none" spc="0" normalizeH="0" baseline="0" noProof="0" dirty="0">
                  <a:ln w="18415" cmpd="sng">
                    <a:noFill/>
                    <a:prstDash val="solid"/>
                  </a:ln>
                  <a:solidFill>
                    <a:sysClr val="window" lastClr="FFFFFF">
                      <a:lumMod val="50000"/>
                    </a:sysClr>
                  </a:solidFill>
                  <a:effectLst/>
                  <a:uLnTx/>
                  <a:uFillTx/>
                  <a:latin typeface="Agency FB" pitchFamily="34" charset="0"/>
                  <a:ea typeface="微软雅黑" pitchFamily="34" charset="-122"/>
                </a:rPr>
                <a:t>Your</a:t>
              </a:r>
              <a:r>
                <a:rPr kumimoji="0" lang="en-US" altLang="zh-CN" sz="4000" b="1" i="0" u="none" strike="noStrike" kern="0" cap="none" spc="0" normalizeH="0" baseline="0" noProof="0" dirty="0">
                  <a:ln w="18415" cmpd="sng">
                    <a:noFill/>
                    <a:prstDash val="solid"/>
                  </a:ln>
                  <a:solidFill>
                    <a:sysClr val="window" lastClr="FFFFFF">
                      <a:lumMod val="50000"/>
                    </a:sysClr>
                  </a:solidFill>
                  <a:effectLst/>
                  <a:uLnTx/>
                  <a:uFillTx/>
                  <a:latin typeface="Agency FB" pitchFamily="34" charset="0"/>
                  <a:ea typeface="微软雅黑" pitchFamily="34" charset="-122"/>
                </a:rPr>
                <a:t> </a:t>
              </a:r>
              <a:r>
                <a:rPr kumimoji="0" lang="en-US" altLang="zh-CN" sz="4000" b="1" i="0" u="none" strike="noStrike" kern="0" cap="none" spc="0" normalizeH="0" baseline="0" noProof="0" dirty="0" smtClean="0">
                  <a:ln w="18415" cmpd="sng">
                    <a:noFill/>
                    <a:prstDash val="solid"/>
                  </a:ln>
                  <a:solidFill>
                    <a:sysClr val="window" lastClr="FFFFFF">
                      <a:lumMod val="50000"/>
                    </a:sysClr>
                  </a:solidFill>
                  <a:effectLst/>
                  <a:uLnTx/>
                  <a:uFillTx/>
                  <a:latin typeface="Agency FB" pitchFamily="34" charset="0"/>
                  <a:ea typeface="微软雅黑" pitchFamily="34" charset="-122"/>
                </a:rPr>
                <a:t>text</a:t>
              </a:r>
              <a:endParaRPr kumimoji="0" lang="zh-CN" altLang="en-US" sz="4000" b="1" i="0" u="none" strike="noStrike" kern="0" cap="none" spc="0" normalizeH="0" baseline="0" noProof="0" dirty="0">
                <a:ln w="18415" cmpd="sng">
                  <a:noFill/>
                  <a:prstDash val="solid"/>
                </a:ln>
                <a:solidFill>
                  <a:sysClr val="window" lastClr="FFFFFF">
                    <a:lumMod val="50000"/>
                  </a:sysClr>
                </a:solidFill>
                <a:effectLst/>
                <a:uLnTx/>
                <a:uFillTx/>
                <a:latin typeface="Agency FB" pitchFamily="34" charset="0"/>
                <a:ea typeface="微软雅黑" pitchFamily="34" charset="-122"/>
              </a:endParaRPr>
            </a:p>
          </p:txBody>
        </p:sp>
        <p:sp>
          <p:nvSpPr>
            <p:cNvPr id="41" name="TextBox 29"/>
            <p:cNvSpPr txBox="1"/>
            <p:nvPr/>
          </p:nvSpPr>
          <p:spPr>
            <a:xfrm>
              <a:off x="4933675" y="2198425"/>
              <a:ext cx="4186661" cy="138499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Click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here to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Click here to add your text. Click here to add your text. Click here to add your text. Click here to add your text. Click here to add your text. Click here to add your text. Click here to add your text. Click here to add your text. Click here to add your text. </a:t>
              </a:r>
            </a:p>
          </p:txBody>
        </p:sp>
        <p:sp>
          <p:nvSpPr>
            <p:cNvPr id="42" name="TextBox 30"/>
            <p:cNvSpPr txBox="1"/>
            <p:nvPr/>
          </p:nvSpPr>
          <p:spPr>
            <a:xfrm>
              <a:off x="3097422" y="4283934"/>
              <a:ext cx="936104" cy="3877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43" name="TextBox 31"/>
            <p:cNvSpPr txBox="1"/>
            <p:nvPr/>
          </p:nvSpPr>
          <p:spPr>
            <a:xfrm>
              <a:off x="4118413" y="4669003"/>
              <a:ext cx="936104" cy="5355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36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44" name="TextBox 32"/>
            <p:cNvSpPr txBox="1"/>
            <p:nvPr/>
          </p:nvSpPr>
          <p:spPr>
            <a:xfrm>
              <a:off x="5147017" y="4283934"/>
              <a:ext cx="936104" cy="3877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45" name="TextBox 33"/>
            <p:cNvSpPr txBox="1"/>
            <p:nvPr/>
          </p:nvSpPr>
          <p:spPr>
            <a:xfrm>
              <a:off x="6128903" y="4283934"/>
              <a:ext cx="936104" cy="3877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46" name="TextBox 34"/>
            <p:cNvSpPr txBox="1"/>
            <p:nvPr/>
          </p:nvSpPr>
          <p:spPr>
            <a:xfrm>
              <a:off x="7110789" y="4283934"/>
              <a:ext cx="936104" cy="3877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sp>
          <p:nvSpPr>
            <p:cNvPr id="47" name="TextBox 35"/>
            <p:cNvSpPr txBox="1"/>
            <p:nvPr/>
          </p:nvSpPr>
          <p:spPr>
            <a:xfrm>
              <a:off x="8066917" y="4283934"/>
              <a:ext cx="936104" cy="3877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en-US" altLang="zh-CN" sz="2400" b="1" i="0" u="none" strike="noStrike" kern="0" cap="none" spc="0" normalizeH="0" baseline="0" noProof="0" dirty="0" smtClean="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rPr>
                <a:t>Text</a:t>
              </a:r>
              <a:endParaRPr kumimoji="0" lang="zh-CN" altLang="en-US" sz="2400" b="1" i="0" u="none" strike="noStrike" kern="0" cap="none" spc="0" normalizeH="0" baseline="0" noProof="0" dirty="0">
                <a:ln w="18415" cmpd="sng">
                  <a:noFill/>
                  <a:prstDash val="solid"/>
                </a:ln>
                <a:solidFill>
                  <a:sysClr val="window" lastClr="FFFFFF"/>
                </a:solidFill>
                <a:effectLst>
                  <a:outerShdw blurRad="50800" dist="38100" dir="5400000" algn="t" rotWithShape="0">
                    <a:prstClr val="black">
                      <a:alpha val="40000"/>
                    </a:prstClr>
                  </a:outerShdw>
                </a:effectLst>
                <a:uLnTx/>
                <a:uFillTx/>
                <a:latin typeface="Agency FB" pitchFamily="34" charset="0"/>
                <a:ea typeface="微软雅黑" pitchFamily="34" charset="-122"/>
              </a:endParaRPr>
            </a:p>
          </p:txBody>
        </p:sp>
      </p:grpSp>
    </p:spTree>
    <p:extLst>
      <p:ext uri="{BB962C8B-B14F-4D97-AF65-F5344CB8AC3E}">
        <p14:creationId xmlns:p14="http://schemas.microsoft.com/office/powerpoint/2010/main" val="24885149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515154" y="179664"/>
            <a:ext cx="7163707" cy="646331"/>
            <a:chOff x="515154" y="179664"/>
            <a:chExt cx="7163707" cy="646331"/>
          </a:xfrm>
        </p:grpSpPr>
        <p:sp>
          <p:nvSpPr>
            <p:cNvPr id="54" name="文本框 53"/>
            <p:cNvSpPr txBox="1"/>
            <p:nvPr/>
          </p:nvSpPr>
          <p:spPr>
            <a:xfrm>
              <a:off x="808198" y="179664"/>
              <a:ext cx="6870663" cy="646331"/>
            </a:xfrm>
            <a:prstGeom prst="rect">
              <a:avLst/>
            </a:prstGeom>
            <a:noFill/>
          </p:spPr>
          <p:txBody>
            <a:bodyPr wrap="none" rtlCol="0">
              <a:spAutoFit/>
            </a:bodyPr>
            <a:lstStyle/>
            <a:p>
              <a:r>
                <a:rPr lang="en-US" altLang="zh-CN" sz="3600" b="1" dirty="0" smtClean="0">
                  <a:solidFill>
                    <a:schemeClr val="tx2"/>
                  </a:solidFill>
                </a:rPr>
                <a:t>CLICK TO ADD TITEL IN HERE</a:t>
              </a:r>
              <a:endParaRPr lang="zh-CN" altLang="en-US" sz="3600" b="1" dirty="0">
                <a:solidFill>
                  <a:schemeClr val="bg2"/>
                </a:solidFill>
              </a:endParaRPr>
            </a:p>
          </p:txBody>
        </p:sp>
        <p:sp>
          <p:nvSpPr>
            <p:cNvPr id="55" name="等腰三角形 54"/>
            <p:cNvSpPr/>
            <p:nvPr/>
          </p:nvSpPr>
          <p:spPr>
            <a:xfrm rot="16200000" flipH="1" flipV="1">
              <a:off x="412677" y="425879"/>
              <a:ext cx="410698" cy="205744"/>
            </a:xfrm>
            <a:prstGeom prst="triangle">
              <a:avLst/>
            </a:prstGeom>
            <a:solidFill>
              <a:srgbClr val="01AB9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924825" y="3094201"/>
            <a:ext cx="2520280" cy="2520280"/>
          </a:xfrm>
          <a:prstGeom prst="ellipse">
            <a:avLst/>
          </a:prstGeom>
          <a:solidFill>
            <a:srgbClr val="01AB94"/>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3" name="椭圆 22"/>
          <p:cNvSpPr/>
          <p:nvPr/>
        </p:nvSpPr>
        <p:spPr>
          <a:xfrm>
            <a:off x="1029085" y="3080949"/>
            <a:ext cx="2416020" cy="256003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4" name="椭圆 23"/>
          <p:cNvSpPr/>
          <p:nvPr/>
        </p:nvSpPr>
        <p:spPr>
          <a:xfrm>
            <a:off x="6695423" y="4406099"/>
            <a:ext cx="2014204" cy="2014204"/>
          </a:xfrm>
          <a:prstGeom prst="ellipse">
            <a:avLst/>
          </a:prstGeom>
          <a:solidFill>
            <a:srgbClr val="01AB94"/>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5" name="椭圆 24"/>
          <p:cNvSpPr/>
          <p:nvPr/>
        </p:nvSpPr>
        <p:spPr>
          <a:xfrm>
            <a:off x="6706617" y="4432603"/>
            <a:ext cx="2044824" cy="2161732"/>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6" name="椭圆 25"/>
          <p:cNvSpPr/>
          <p:nvPr/>
        </p:nvSpPr>
        <p:spPr>
          <a:xfrm>
            <a:off x="3900362" y="1483858"/>
            <a:ext cx="3357873" cy="3357873"/>
          </a:xfrm>
          <a:prstGeom prst="ellipse">
            <a:avLst/>
          </a:prstGeom>
          <a:solidFill>
            <a:srgbClr val="F3908C"/>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7" name="椭圆 26"/>
          <p:cNvSpPr/>
          <p:nvPr/>
        </p:nvSpPr>
        <p:spPr>
          <a:xfrm>
            <a:off x="8944093" y="3878806"/>
            <a:ext cx="2382575" cy="2382575"/>
          </a:xfrm>
          <a:prstGeom prst="ellipse">
            <a:avLst/>
          </a:prstGeom>
          <a:solidFill>
            <a:srgbClr val="01AB94"/>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8" name="椭圆 27"/>
          <p:cNvSpPr/>
          <p:nvPr/>
        </p:nvSpPr>
        <p:spPr>
          <a:xfrm>
            <a:off x="4250464" y="1730645"/>
            <a:ext cx="3066527" cy="32418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矩形 4"/>
          <p:cNvSpPr/>
          <p:nvPr/>
        </p:nvSpPr>
        <p:spPr>
          <a:xfrm rot="20235757">
            <a:off x="1079362" y="2284545"/>
            <a:ext cx="6088485" cy="2972808"/>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0" name="椭圆 29"/>
          <p:cNvSpPr/>
          <p:nvPr/>
        </p:nvSpPr>
        <p:spPr>
          <a:xfrm>
            <a:off x="4099143" y="1673378"/>
            <a:ext cx="2943068" cy="2977076"/>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矩形 4"/>
          <p:cNvSpPr/>
          <p:nvPr/>
        </p:nvSpPr>
        <p:spPr>
          <a:xfrm rot="13415964">
            <a:off x="3927560" y="2804934"/>
            <a:ext cx="5240837" cy="2558929"/>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path path="circle">
              <a:fillToRect r="100000" b="100000"/>
            </a:path>
            <a:tileRect l="-100000" t="-100000"/>
          </a:gradFill>
          <a:ln w="25400" cap="flat" cmpd="sng" algn="ctr">
            <a:solidFill>
              <a:sysClr val="window" lastClr="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8" name="椭圆 47"/>
          <p:cNvSpPr/>
          <p:nvPr/>
        </p:nvSpPr>
        <p:spPr>
          <a:xfrm>
            <a:off x="6748431" y="4508194"/>
            <a:ext cx="1858956" cy="1805949"/>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49" name="椭圆 48"/>
          <p:cNvSpPr/>
          <p:nvPr/>
        </p:nvSpPr>
        <p:spPr>
          <a:xfrm>
            <a:off x="8889329" y="3971570"/>
            <a:ext cx="2463844" cy="2424043"/>
          </a:xfrm>
          <a:prstGeom prst="ellipse">
            <a:avLst/>
          </a:prstGeom>
          <a:gradFill flip="none" rotWithShape="1">
            <a:gsLst>
              <a:gs pos="33000">
                <a:sysClr val="window" lastClr="FFFFFF">
                  <a:lumMod val="75000"/>
                  <a:shade val="30000"/>
                  <a:satMod val="115000"/>
                </a:sysClr>
              </a:gs>
              <a:gs pos="100000">
                <a:sysClr val="window" lastClr="FFFFFF"/>
              </a:gs>
              <a:gs pos="82000">
                <a:sysClr val="window" lastClr="FFFFFF">
                  <a:lumMod val="75000"/>
                  <a:shade val="100000"/>
                  <a:satMod val="115000"/>
                  <a:alpha val="0"/>
                </a:sysClr>
              </a:gs>
            </a:gsLst>
            <a:path path="circle">
              <a:fillToRect l="50000" t="50000" r="50000" b="50000"/>
            </a:path>
            <a:tileRect/>
          </a:gradFill>
          <a:ln w="25400" cap="flat" cmpd="sng" algn="ctr">
            <a:noFill/>
            <a:prstDash val="solid"/>
          </a:ln>
          <a:effectLst>
            <a:softEdge rad="127000"/>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0" name="矩形 4"/>
          <p:cNvSpPr/>
          <p:nvPr/>
        </p:nvSpPr>
        <p:spPr>
          <a:xfrm rot="20885534">
            <a:off x="6934366" y="4240416"/>
            <a:ext cx="4253329" cy="2076761"/>
          </a:xfrm>
          <a:custGeom>
            <a:avLst/>
            <a:gdLst/>
            <a:ahLst/>
            <a:cxnLst/>
            <a:rect l="l" t="t" r="r" b="b"/>
            <a:pathLst>
              <a:path w="6636810" h="3240537">
                <a:moveTo>
                  <a:pt x="5995706" y="329447"/>
                </a:moveTo>
                <a:cubicBezTo>
                  <a:pt x="6708608" y="870225"/>
                  <a:pt x="6848141" y="1886532"/>
                  <a:pt x="6307363" y="2599433"/>
                </a:cubicBezTo>
                <a:cubicBezTo>
                  <a:pt x="5766586" y="3312335"/>
                  <a:pt x="4750279" y="3451868"/>
                  <a:pt x="4037377" y="2911090"/>
                </a:cubicBezTo>
                <a:cubicBezTo>
                  <a:pt x="3834697" y="2757346"/>
                  <a:pt x="3678362" y="2565165"/>
                  <a:pt x="3572521" y="2351592"/>
                </a:cubicBezTo>
                <a:cubicBezTo>
                  <a:pt x="3382613" y="2221161"/>
                  <a:pt x="3125137" y="2125355"/>
                  <a:pt x="2835026" y="2089472"/>
                </a:cubicBezTo>
                <a:cubicBezTo>
                  <a:pt x="2470925" y="2044438"/>
                  <a:pt x="2133683" y="2103468"/>
                  <a:pt x="1902855" y="2234479"/>
                </a:cubicBezTo>
                <a:cubicBezTo>
                  <a:pt x="1508230" y="2603881"/>
                  <a:pt x="893457" y="2645913"/>
                  <a:pt x="448097" y="2308081"/>
                </a:cubicBezTo>
                <a:cubicBezTo>
                  <a:pt x="-50183" y="1930106"/>
                  <a:pt x="-147709" y="1219762"/>
                  <a:pt x="230265" y="721482"/>
                </a:cubicBezTo>
                <a:cubicBezTo>
                  <a:pt x="608240" y="223202"/>
                  <a:pt x="1318584" y="125676"/>
                  <a:pt x="1816864" y="503651"/>
                </a:cubicBezTo>
                <a:cubicBezTo>
                  <a:pt x="1922519" y="583796"/>
                  <a:pt x="2010155" y="678885"/>
                  <a:pt x="2077971" y="784443"/>
                </a:cubicBezTo>
                <a:cubicBezTo>
                  <a:pt x="2289760" y="902821"/>
                  <a:pt x="2577725" y="972444"/>
                  <a:pt x="2893769" y="967396"/>
                </a:cubicBezTo>
                <a:cubicBezTo>
                  <a:pt x="3168575" y="963007"/>
                  <a:pt x="3420358" y="902868"/>
                  <a:pt x="3617906" y="804590"/>
                </a:cubicBezTo>
                <a:cubicBezTo>
                  <a:pt x="3649441" y="748230"/>
                  <a:pt x="3685719" y="693837"/>
                  <a:pt x="3725720" y="641104"/>
                </a:cubicBezTo>
                <a:cubicBezTo>
                  <a:pt x="4266498" y="-71797"/>
                  <a:pt x="5282805" y="-211331"/>
                  <a:pt x="5995706" y="329447"/>
                </a:cubicBezTo>
                <a:close/>
              </a:path>
            </a:pathLst>
          </a:custGeom>
          <a:gradFill flip="none" rotWithShape="1">
            <a:gsLst>
              <a:gs pos="0">
                <a:srgbClr val="E6E6E6"/>
              </a:gs>
              <a:gs pos="100000">
                <a:sysClr val="window" lastClr="FFFFFF"/>
              </a:gs>
            </a:gsLst>
            <a:lin ang="13500000" scaled="1"/>
            <a:tileRect/>
          </a:gradFill>
          <a:ln w="25400" cap="flat" cmpd="sng" algn="ctr">
            <a:solidFill>
              <a:sysClr val="window" lastClr="FFFFFF"/>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51" name="TextBox 39"/>
          <p:cNvSpPr txBox="1"/>
          <p:nvPr/>
        </p:nvSpPr>
        <p:spPr>
          <a:xfrm>
            <a:off x="1343172" y="3836668"/>
            <a:ext cx="1274051" cy="4370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01AB94"/>
                </a:solidFill>
                <a:effectLst/>
                <a:uLnTx/>
                <a:uFillTx/>
                <a:ea typeface="微软雅黑" pitchFamily="34" charset="-122"/>
              </a:rPr>
              <a:t>Step 1</a:t>
            </a:r>
            <a:endParaRPr kumimoji="0" lang="zh-CN" altLang="en-US" sz="2800" b="1" i="0" u="none" strike="noStrike" kern="0" cap="none" spc="0" normalizeH="0" baseline="0" noProof="0" dirty="0">
              <a:ln w="18415" cmpd="sng">
                <a:noFill/>
                <a:prstDash val="solid"/>
              </a:ln>
              <a:solidFill>
                <a:srgbClr val="01AB94"/>
              </a:solidFill>
              <a:effectLst/>
              <a:uLnTx/>
              <a:uFillTx/>
              <a:ea typeface="微软雅黑" pitchFamily="34" charset="-122"/>
            </a:endParaRPr>
          </a:p>
        </p:txBody>
      </p:sp>
      <p:sp>
        <p:nvSpPr>
          <p:cNvPr id="52" name="TextBox 40"/>
          <p:cNvSpPr txBox="1"/>
          <p:nvPr/>
        </p:nvSpPr>
        <p:spPr>
          <a:xfrm>
            <a:off x="1349730" y="4255127"/>
            <a:ext cx="1826841"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add your text.</a:t>
            </a:r>
          </a:p>
        </p:txBody>
      </p:sp>
      <p:sp>
        <p:nvSpPr>
          <p:cNvPr id="56" name="TextBox 41"/>
          <p:cNvSpPr txBox="1"/>
          <p:nvPr/>
        </p:nvSpPr>
        <p:spPr>
          <a:xfrm>
            <a:off x="4660199" y="2275946"/>
            <a:ext cx="2399592" cy="53553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rgbClr val="F3908C"/>
                </a:solidFill>
                <a:effectLst/>
                <a:uLnTx/>
                <a:uFillTx/>
                <a:ea typeface="微软雅黑" pitchFamily="34" charset="-122"/>
              </a:rPr>
              <a:t>Step 2</a:t>
            </a:r>
            <a:endParaRPr kumimoji="0" lang="zh-CN" altLang="en-US" sz="3600" b="1" i="0" u="none" strike="noStrike" kern="0" cap="none" spc="0" normalizeH="0" baseline="0" noProof="0" dirty="0">
              <a:ln w="18415" cmpd="sng">
                <a:noFill/>
                <a:prstDash val="solid"/>
              </a:ln>
              <a:solidFill>
                <a:srgbClr val="F3908C"/>
              </a:solidFill>
              <a:effectLst/>
              <a:uLnTx/>
              <a:uFillTx/>
              <a:ea typeface="微软雅黑" pitchFamily="34" charset="-122"/>
            </a:endParaRPr>
          </a:p>
        </p:txBody>
      </p:sp>
      <p:sp>
        <p:nvSpPr>
          <p:cNvPr id="57" name="TextBox 42"/>
          <p:cNvSpPr txBox="1"/>
          <p:nvPr/>
        </p:nvSpPr>
        <p:spPr>
          <a:xfrm>
            <a:off x="4666756" y="2766413"/>
            <a:ext cx="2225691" cy="11695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add your text. add your text. add your text. add your text. add your text.</a:t>
            </a:r>
          </a:p>
        </p:txBody>
      </p:sp>
      <p:sp>
        <p:nvSpPr>
          <p:cNvPr id="58" name="TextBox 43"/>
          <p:cNvSpPr txBox="1"/>
          <p:nvPr/>
        </p:nvSpPr>
        <p:spPr>
          <a:xfrm>
            <a:off x="7040004" y="4933556"/>
            <a:ext cx="1274051"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000" b="1" i="0" u="none" strike="noStrike" kern="0" cap="none" spc="0" normalizeH="0" baseline="0" noProof="0" dirty="0" smtClean="0">
                <a:ln w="18415" cmpd="sng">
                  <a:noFill/>
                  <a:prstDash val="solid"/>
                </a:ln>
                <a:solidFill>
                  <a:srgbClr val="01AB94"/>
                </a:solidFill>
                <a:effectLst/>
                <a:uLnTx/>
                <a:uFillTx/>
                <a:ea typeface="微软雅黑" pitchFamily="34" charset="-122"/>
              </a:rPr>
              <a:t>Step 3</a:t>
            </a:r>
            <a:endParaRPr kumimoji="0" lang="zh-CN" altLang="en-US" sz="2000" b="1" i="0" u="none" strike="noStrike" kern="0" cap="none" spc="0" normalizeH="0" baseline="0" noProof="0" dirty="0">
              <a:ln w="18415" cmpd="sng">
                <a:noFill/>
                <a:prstDash val="solid"/>
              </a:ln>
              <a:solidFill>
                <a:srgbClr val="01AB94"/>
              </a:solidFill>
              <a:effectLst/>
              <a:uLnTx/>
              <a:uFillTx/>
              <a:ea typeface="微软雅黑" pitchFamily="34" charset="-122"/>
            </a:endParaRPr>
          </a:p>
        </p:txBody>
      </p:sp>
      <p:sp>
        <p:nvSpPr>
          <p:cNvPr id="59" name="TextBox 44"/>
          <p:cNvSpPr txBox="1"/>
          <p:nvPr/>
        </p:nvSpPr>
        <p:spPr>
          <a:xfrm>
            <a:off x="7043020" y="5227134"/>
            <a:ext cx="1361595"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t>
            </a:r>
          </a:p>
        </p:txBody>
      </p:sp>
      <p:sp>
        <p:nvSpPr>
          <p:cNvPr id="60" name="TextBox 45"/>
          <p:cNvSpPr txBox="1"/>
          <p:nvPr/>
        </p:nvSpPr>
        <p:spPr>
          <a:xfrm>
            <a:off x="9321377" y="4542640"/>
            <a:ext cx="1274051" cy="43704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80000"/>
              </a:lnSpc>
              <a:spcBef>
                <a:spcPts val="0"/>
              </a:spcBef>
              <a:spcAft>
                <a:spcPts val="0"/>
              </a:spcAft>
              <a:buClrTx/>
              <a:buSzTx/>
              <a:buFontTx/>
              <a:buNone/>
              <a:tabLst/>
              <a:defRPr/>
            </a:pPr>
            <a:r>
              <a:rPr kumimoji="0" lang="en-US" altLang="zh-CN" sz="2800" b="1" i="0" u="none" strike="noStrike" kern="0" cap="none" spc="0" normalizeH="0" baseline="0" noProof="0" dirty="0" smtClean="0">
                <a:ln w="18415" cmpd="sng">
                  <a:noFill/>
                  <a:prstDash val="solid"/>
                </a:ln>
                <a:solidFill>
                  <a:srgbClr val="01AB94"/>
                </a:solidFill>
                <a:effectLst/>
                <a:uLnTx/>
                <a:uFillTx/>
                <a:ea typeface="微软雅黑" pitchFamily="34" charset="-122"/>
              </a:rPr>
              <a:t>Step 4</a:t>
            </a:r>
            <a:endParaRPr kumimoji="0" lang="zh-CN" altLang="en-US" sz="2800" b="1" i="0" u="none" strike="noStrike" kern="0" cap="none" spc="0" normalizeH="0" baseline="0" noProof="0" dirty="0">
              <a:ln w="18415" cmpd="sng">
                <a:noFill/>
                <a:prstDash val="solid"/>
              </a:ln>
              <a:solidFill>
                <a:srgbClr val="01AB94"/>
              </a:solidFill>
              <a:effectLst/>
              <a:uLnTx/>
              <a:uFillTx/>
              <a:ea typeface="微软雅黑" pitchFamily="34" charset="-122"/>
            </a:endParaRPr>
          </a:p>
        </p:txBody>
      </p:sp>
      <p:sp>
        <p:nvSpPr>
          <p:cNvPr id="61" name="TextBox 46"/>
          <p:cNvSpPr txBox="1"/>
          <p:nvPr/>
        </p:nvSpPr>
        <p:spPr>
          <a:xfrm>
            <a:off x="9327935" y="4961099"/>
            <a:ext cx="1826841" cy="73866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add </a:t>
            </a:r>
            <a:r>
              <a:rPr kumimoji="0" lang="en-US" altLang="zh-CN" sz="1400" b="0" i="0" u="none" strike="noStrike" kern="0" cap="none" spc="0" normalizeH="0" baseline="0" noProof="0" dirty="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your </a:t>
            </a:r>
            <a:r>
              <a:rPr kumimoji="0" lang="en-US" altLang="zh-CN" sz="1400" b="0" i="0" u="none" strike="noStrike" kern="0" cap="none" spc="0" normalizeH="0" baseline="0" noProof="0" dirty="0" smtClean="0">
                <a:ln>
                  <a:noFill/>
                </a:ln>
                <a:solidFill>
                  <a:sysClr val="windowText" lastClr="000000">
                    <a:lumMod val="65000"/>
                    <a:lumOff val="35000"/>
                  </a:sysClr>
                </a:solidFill>
                <a:effectLst/>
                <a:uLnTx/>
                <a:uFillTx/>
                <a:latin typeface="Arial" pitchFamily="34" charset="0"/>
                <a:ea typeface="微软雅黑" pitchFamily="34" charset="-122"/>
                <a:cs typeface="Arial" pitchFamily="34" charset="0"/>
              </a:rPr>
              <a:t>text. add your text. add your text. add your text.</a:t>
            </a:r>
          </a:p>
        </p:txBody>
      </p:sp>
    </p:spTree>
    <p:extLst>
      <p:ext uri="{BB962C8B-B14F-4D97-AF65-F5344CB8AC3E}">
        <p14:creationId xmlns:p14="http://schemas.microsoft.com/office/powerpoint/2010/main" val="3007963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22">
      <a:dk1>
        <a:sysClr val="windowText" lastClr="000000"/>
      </a:dk1>
      <a:lt1>
        <a:sysClr val="window" lastClr="FFFFFF"/>
      </a:lt1>
      <a:dk2>
        <a:srgbClr val="01AB95"/>
      </a:dk2>
      <a:lt2>
        <a:srgbClr val="F3908C"/>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chemeClr val="bg1"/>
            </a:gs>
            <a:gs pos="100000">
              <a:srgbClr val="DDDEDD"/>
            </a:gs>
          </a:gsLst>
          <a:lin ang="6000000" scaled="0"/>
          <a:tileRect/>
        </a:gradFill>
        <a:ln w="28575">
          <a:solidFill>
            <a:schemeClr val="bg1"/>
          </a:solidFill>
        </a:ln>
        <a:effectLst>
          <a:outerShdw blurRad="279400" dist="254000" dir="8100000" algn="tr" rotWithShape="0">
            <a:prstClr val="black">
              <a:alpha val="4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TotalTime>
  <Words>1004</Words>
  <Application>Microsoft Office PowerPoint</Application>
  <PresentationFormat>宽屏</PresentationFormat>
  <Paragraphs>172</Paragraphs>
  <Slides>12</Slides>
  <Notes>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12</vt:i4>
      </vt:variant>
    </vt:vector>
  </HeadingPairs>
  <TitlesOfParts>
    <vt:vector size="25" baseType="lpstr">
      <vt:lpstr>Agency FB</vt:lpstr>
      <vt:lpstr>Bodoni MT Condensed</vt:lpstr>
      <vt:lpstr>Meiryo</vt:lpstr>
      <vt:lpstr>方正正大黑简体</vt:lpstr>
      <vt:lpstr>宋体</vt:lpstr>
      <vt:lpstr>微软雅黑</vt:lpstr>
      <vt:lpstr>Arial</vt:lpstr>
      <vt:lpstr>Arial Black</vt:lpstr>
      <vt:lpstr>Calibri</vt:lpstr>
      <vt:lpstr>Calibri Light</vt:lpstr>
      <vt:lpstr>Segoe UI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25</cp:revision>
  <dcterms:created xsi:type="dcterms:W3CDTF">2014-07-15T12:53:52Z</dcterms:created>
  <dcterms:modified xsi:type="dcterms:W3CDTF">2015-09-30T01:49:49Z</dcterms:modified>
</cp:coreProperties>
</file>